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5E790C-5993-42B2-B01E-0F25EC00F106}" v="29" dt="2020-10-29T10:19:43.760"/>
    <p1510:client id="{593F5257-ABD1-4FA2-95B0-153607810B61}" v="1301" dt="2020-10-29T10:05:25.041"/>
    <p1510:client id="{81CD129F-99E1-435C-AE90-0C9D6CE0E63B}" v="1" dt="2020-10-29T10:07:21.811"/>
    <p1510:client id="{C40B920F-64DD-465C-B1CF-B5BF67EA4DAE}" v="83" dt="2020-10-29T09:44:27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Plášilová" userId="9681d4088504819f" providerId="Windows Live" clId="Web-{425E790C-5993-42B2-B01E-0F25EC00F106}"/>
    <pc:docChg chg="modSld">
      <pc:chgData name="Anna Plášilová" userId="9681d4088504819f" providerId="Windows Live" clId="Web-{425E790C-5993-42B2-B01E-0F25EC00F106}" dt="2020-10-29T10:19:43.760" v="28" actId="20577"/>
      <pc:docMkLst>
        <pc:docMk/>
      </pc:docMkLst>
      <pc:sldChg chg="modSp">
        <pc:chgData name="Anna Plášilová" userId="9681d4088504819f" providerId="Windows Live" clId="Web-{425E790C-5993-42B2-B01E-0F25EC00F106}" dt="2020-10-29T10:19:43.760" v="27" actId="20577"/>
        <pc:sldMkLst>
          <pc:docMk/>
          <pc:sldMk cId="3841617297" sldId="257"/>
        </pc:sldMkLst>
        <pc:spChg chg="mod">
          <ac:chgData name="Anna Plášilová" userId="9681d4088504819f" providerId="Windows Live" clId="Web-{425E790C-5993-42B2-B01E-0F25EC00F106}" dt="2020-10-29T10:19:43.760" v="27" actId="20577"/>
          <ac:spMkLst>
            <pc:docMk/>
            <pc:sldMk cId="3841617297" sldId="257"/>
            <ac:spMk id="3" creationId="{C36F3C9B-BDC1-4330-9AEE-06CB0FC37715}"/>
          </ac:spMkLst>
        </pc:spChg>
      </pc:sldChg>
    </pc:docChg>
  </pc:docChgLst>
  <pc:docChgLst>
    <pc:chgData name="Anna Plášilová" userId="9681d4088504819f" providerId="Windows Live" clId="Web-{593F5257-ABD1-4FA2-95B0-153607810B61}"/>
    <pc:docChg chg="addSld modSld">
      <pc:chgData name="Anna Plášilová" userId="9681d4088504819f" providerId="Windows Live" clId="Web-{593F5257-ABD1-4FA2-95B0-153607810B61}" dt="2020-10-29T10:05:25.041" v="1293" actId="20577"/>
      <pc:docMkLst>
        <pc:docMk/>
      </pc:docMkLst>
      <pc:sldChg chg="modSp">
        <pc:chgData name="Anna Plášilová" userId="9681d4088504819f" providerId="Windows Live" clId="Web-{593F5257-ABD1-4FA2-95B0-153607810B61}" dt="2020-10-29T10:04:18.665" v="1283" actId="20577"/>
        <pc:sldMkLst>
          <pc:docMk/>
          <pc:sldMk cId="3841617297" sldId="257"/>
        </pc:sldMkLst>
        <pc:spChg chg="mod">
          <ac:chgData name="Anna Plášilová" userId="9681d4088504819f" providerId="Windows Live" clId="Web-{593F5257-ABD1-4FA2-95B0-153607810B61}" dt="2020-10-29T09:49:15.361" v="14" actId="20577"/>
          <ac:spMkLst>
            <pc:docMk/>
            <pc:sldMk cId="3841617297" sldId="257"/>
            <ac:spMk id="2" creationId="{E5E82A8E-D6B9-46D5-BAAB-8F5D711CFA1F}"/>
          </ac:spMkLst>
        </pc:spChg>
        <pc:spChg chg="mod">
          <ac:chgData name="Anna Plášilová" userId="9681d4088504819f" providerId="Windows Live" clId="Web-{593F5257-ABD1-4FA2-95B0-153607810B61}" dt="2020-10-29T10:04:18.665" v="1283" actId="20577"/>
          <ac:spMkLst>
            <pc:docMk/>
            <pc:sldMk cId="3841617297" sldId="257"/>
            <ac:spMk id="3" creationId="{C36F3C9B-BDC1-4330-9AEE-06CB0FC37715}"/>
          </ac:spMkLst>
        </pc:spChg>
      </pc:sldChg>
      <pc:sldChg chg="modSp new">
        <pc:chgData name="Anna Plášilová" userId="9681d4088504819f" providerId="Windows Live" clId="Web-{593F5257-ABD1-4FA2-95B0-153607810B61}" dt="2020-10-29T09:57:35.561" v="854" actId="20577"/>
        <pc:sldMkLst>
          <pc:docMk/>
          <pc:sldMk cId="3873665955" sldId="258"/>
        </pc:sldMkLst>
        <pc:spChg chg="mod">
          <ac:chgData name="Anna Plášilová" userId="9681d4088504819f" providerId="Windows Live" clId="Web-{593F5257-ABD1-4FA2-95B0-153607810B61}" dt="2020-10-29T09:56:43.888" v="683" actId="20577"/>
          <ac:spMkLst>
            <pc:docMk/>
            <pc:sldMk cId="3873665955" sldId="258"/>
            <ac:spMk id="2" creationId="{74BC9493-51B8-4B85-A031-7B516FD8D045}"/>
          </ac:spMkLst>
        </pc:spChg>
        <pc:spChg chg="mod">
          <ac:chgData name="Anna Plášilová" userId="9681d4088504819f" providerId="Windows Live" clId="Web-{593F5257-ABD1-4FA2-95B0-153607810B61}" dt="2020-10-29T09:57:35.561" v="854" actId="20577"/>
          <ac:spMkLst>
            <pc:docMk/>
            <pc:sldMk cId="3873665955" sldId="258"/>
            <ac:spMk id="3" creationId="{A148F6EF-F652-41AE-9C75-C1A9C09B9AB8}"/>
          </ac:spMkLst>
        </pc:spChg>
      </pc:sldChg>
      <pc:sldChg chg="modSp new">
        <pc:chgData name="Anna Plášilová" userId="9681d4088504819f" providerId="Windows Live" clId="Web-{593F5257-ABD1-4FA2-95B0-153607810B61}" dt="2020-10-29T10:03:01.913" v="1096" actId="20577"/>
        <pc:sldMkLst>
          <pc:docMk/>
          <pc:sldMk cId="882531321" sldId="259"/>
        </pc:sldMkLst>
        <pc:spChg chg="mod">
          <ac:chgData name="Anna Plášilová" userId="9681d4088504819f" providerId="Windows Live" clId="Web-{593F5257-ABD1-4FA2-95B0-153607810B61}" dt="2020-10-29T10:01:30.692" v="913" actId="20577"/>
          <ac:spMkLst>
            <pc:docMk/>
            <pc:sldMk cId="882531321" sldId="259"/>
            <ac:spMk id="2" creationId="{9A2924F5-A312-4CEC-BF8B-76B24C4CEBA4}"/>
          </ac:spMkLst>
        </pc:spChg>
        <pc:spChg chg="mod">
          <ac:chgData name="Anna Plášilová" userId="9681d4088504819f" providerId="Windows Live" clId="Web-{593F5257-ABD1-4FA2-95B0-153607810B61}" dt="2020-10-29T10:03:01.913" v="1096" actId="20577"/>
          <ac:spMkLst>
            <pc:docMk/>
            <pc:sldMk cId="882531321" sldId="259"/>
            <ac:spMk id="3" creationId="{78DAA489-4C5C-42CB-8929-655137AA2AF5}"/>
          </ac:spMkLst>
        </pc:spChg>
      </pc:sldChg>
      <pc:sldChg chg="modSp new">
        <pc:chgData name="Anna Plášilová" userId="9681d4088504819f" providerId="Windows Live" clId="Web-{593F5257-ABD1-4FA2-95B0-153607810B61}" dt="2020-10-29T10:05:19.072" v="1291" actId="20577"/>
        <pc:sldMkLst>
          <pc:docMk/>
          <pc:sldMk cId="3117129956" sldId="260"/>
        </pc:sldMkLst>
        <pc:spChg chg="mod">
          <ac:chgData name="Anna Plášilová" userId="9681d4088504819f" providerId="Windows Live" clId="Web-{593F5257-ABD1-4FA2-95B0-153607810B61}" dt="2020-10-29T10:03:25.695" v="1109" actId="20577"/>
          <ac:spMkLst>
            <pc:docMk/>
            <pc:sldMk cId="3117129956" sldId="260"/>
            <ac:spMk id="2" creationId="{CDF131D6-BC80-4BE5-A9CF-59316F3ED74A}"/>
          </ac:spMkLst>
        </pc:spChg>
        <pc:spChg chg="mod">
          <ac:chgData name="Anna Plášilová" userId="9681d4088504819f" providerId="Windows Live" clId="Web-{593F5257-ABD1-4FA2-95B0-153607810B61}" dt="2020-10-29T10:05:19.072" v="1291" actId="20577"/>
          <ac:spMkLst>
            <pc:docMk/>
            <pc:sldMk cId="3117129956" sldId="260"/>
            <ac:spMk id="3" creationId="{2F7C5B54-0A31-4D5E-B4C3-4EE5B8E928FD}"/>
          </ac:spMkLst>
        </pc:spChg>
      </pc:sldChg>
    </pc:docChg>
  </pc:docChgLst>
  <pc:docChgLst>
    <pc:chgData name="Anna Plášilová" userId="9681d4088504819f" providerId="Windows Live" clId="Web-{C40B920F-64DD-465C-B1CF-B5BF67EA4DAE}"/>
    <pc:docChg chg="addSld modSld">
      <pc:chgData name="Anna Plášilová" userId="9681d4088504819f" providerId="Windows Live" clId="Web-{C40B920F-64DD-465C-B1CF-B5BF67EA4DAE}" dt="2020-10-29T09:44:27.147" v="82"/>
      <pc:docMkLst>
        <pc:docMk/>
      </pc:docMkLst>
      <pc:sldChg chg="modSp">
        <pc:chgData name="Anna Plášilová" userId="9681d4088504819f" providerId="Windows Live" clId="Web-{C40B920F-64DD-465C-B1CF-B5BF67EA4DAE}" dt="2020-10-29T09:44:17.491" v="79" actId="20577"/>
        <pc:sldMkLst>
          <pc:docMk/>
          <pc:sldMk cId="3799523001" sldId="256"/>
        </pc:sldMkLst>
        <pc:spChg chg="mod">
          <ac:chgData name="Anna Plášilová" userId="9681d4088504819f" providerId="Windows Live" clId="Web-{C40B920F-64DD-465C-B1CF-B5BF67EA4DAE}" dt="2020-10-29T09:43:48.506" v="34" actId="20577"/>
          <ac:spMkLst>
            <pc:docMk/>
            <pc:sldMk cId="3799523001" sldId="256"/>
            <ac:spMk id="2" creationId="{00000000-0000-0000-0000-000000000000}"/>
          </ac:spMkLst>
        </pc:spChg>
        <pc:spChg chg="mod">
          <ac:chgData name="Anna Plášilová" userId="9681d4088504819f" providerId="Windows Live" clId="Web-{C40B920F-64DD-465C-B1CF-B5BF67EA4DAE}" dt="2020-10-29T09:44:17.491" v="79" actId="20577"/>
          <ac:spMkLst>
            <pc:docMk/>
            <pc:sldMk cId="3799523001" sldId="256"/>
            <ac:spMk id="3" creationId="{00000000-0000-0000-0000-000000000000}"/>
          </ac:spMkLst>
        </pc:spChg>
      </pc:sldChg>
      <pc:sldChg chg="new">
        <pc:chgData name="Anna Plášilová" userId="9681d4088504819f" providerId="Windows Live" clId="Web-{C40B920F-64DD-465C-B1CF-B5BF67EA4DAE}" dt="2020-10-29T09:44:27.147" v="82"/>
        <pc:sldMkLst>
          <pc:docMk/>
          <pc:sldMk cId="3841617297" sldId="257"/>
        </pc:sldMkLst>
      </pc:sldChg>
    </pc:docChg>
  </pc:docChgLst>
  <pc:docChgLst>
    <pc:chgData name="Anna Plášilová" userId="9681d4088504819f" providerId="Windows Live" clId="Web-{81CD129F-99E1-435C-AE90-0C9D6CE0E63B}"/>
    <pc:docChg chg="modSld addMainMaster delMainMaster">
      <pc:chgData name="Anna Plášilová" userId="9681d4088504819f" providerId="Windows Live" clId="Web-{81CD129F-99E1-435C-AE90-0C9D6CE0E63B}" dt="2020-10-29T10:07:56.280" v="9"/>
      <pc:docMkLst>
        <pc:docMk/>
      </pc:docMkLst>
      <pc:sldChg chg="addSp delSp modSp mod setBg modClrScheme setClrOvrMap chgLayout">
        <pc:chgData name="Anna Plášilová" userId="9681d4088504819f" providerId="Windows Live" clId="Web-{81CD129F-99E1-435C-AE90-0C9D6CE0E63B}" dt="2020-10-29T10:07:56.280" v="9"/>
        <pc:sldMkLst>
          <pc:docMk/>
          <pc:sldMk cId="3799523001" sldId="256"/>
        </pc:sldMkLst>
        <pc:spChg chg="mod ord">
          <ac:chgData name="Anna Plášilová" userId="9681d4088504819f" providerId="Windows Live" clId="Web-{81CD129F-99E1-435C-AE90-0C9D6CE0E63B}" dt="2020-10-29T10:07:56.280" v="9"/>
          <ac:spMkLst>
            <pc:docMk/>
            <pc:sldMk cId="3799523001" sldId="256"/>
            <ac:spMk id="2" creationId="{00000000-0000-0000-0000-000000000000}"/>
          </ac:spMkLst>
        </pc:spChg>
        <pc:spChg chg="mod ord">
          <ac:chgData name="Anna Plášilová" userId="9681d4088504819f" providerId="Windows Live" clId="Web-{81CD129F-99E1-435C-AE90-0C9D6CE0E63B}" dt="2020-10-29T10:07:56.280" v="9"/>
          <ac:spMkLst>
            <pc:docMk/>
            <pc:sldMk cId="3799523001" sldId="256"/>
            <ac:spMk id="3" creationId="{00000000-0000-0000-0000-000000000000}"/>
          </ac:spMkLst>
        </pc:spChg>
        <pc:spChg chg="add del">
          <ac:chgData name="Anna Plášilová" userId="9681d4088504819f" providerId="Windows Live" clId="Web-{81CD129F-99E1-435C-AE90-0C9D6CE0E63B}" dt="2020-10-29T10:07:50.796" v="4"/>
          <ac:spMkLst>
            <pc:docMk/>
            <pc:sldMk cId="3799523001" sldId="256"/>
            <ac:spMk id="5" creationId="{8BA3D8AB-075F-4BA0-86FD-E58CCD85BC6E}"/>
          </ac:spMkLst>
        </pc:spChg>
        <pc:spChg chg="add del">
          <ac:chgData name="Anna Plášilová" userId="9681d4088504819f" providerId="Windows Live" clId="Web-{81CD129F-99E1-435C-AE90-0C9D6CE0E63B}" dt="2020-10-29T10:07:50.796" v="4"/>
          <ac:spMkLst>
            <pc:docMk/>
            <pc:sldMk cId="3799523001" sldId="256"/>
            <ac:spMk id="6" creationId="{33801627-6861-4EA9-BE98-E0CE33A894D9}"/>
          </ac:spMkLst>
        </pc:spChg>
        <pc:spChg chg="add del">
          <ac:chgData name="Anna Plášilová" userId="9681d4088504819f" providerId="Windows Live" clId="Web-{81CD129F-99E1-435C-AE90-0C9D6CE0E63B}" dt="2020-10-29T10:07:53.968" v="6"/>
          <ac:spMkLst>
            <pc:docMk/>
            <pc:sldMk cId="3799523001" sldId="256"/>
            <ac:spMk id="7" creationId="{594710DA-1DB4-42E4-845A-4625DA80D36B}"/>
          </ac:spMkLst>
        </pc:spChg>
        <pc:spChg chg="add del">
          <ac:chgData name="Anna Plášilová" userId="9681d4088504819f" providerId="Windows Live" clId="Web-{81CD129F-99E1-435C-AE90-0C9D6CE0E63B}" dt="2020-10-29T10:07:48.092" v="2"/>
          <ac:spMkLst>
            <pc:docMk/>
            <pc:sldMk cId="3799523001" sldId="256"/>
            <ac:spMk id="8" creationId="{95F83622-9C51-462D-849C-7930BC3F9B09}"/>
          </ac:spMkLst>
        </pc:spChg>
        <pc:spChg chg="add del">
          <ac:chgData name="Anna Plášilová" userId="9681d4088504819f" providerId="Windows Live" clId="Web-{81CD129F-99E1-435C-AE90-0C9D6CE0E63B}" dt="2020-10-29T10:07:53.968" v="6"/>
          <ac:spMkLst>
            <pc:docMk/>
            <pc:sldMk cId="3799523001" sldId="256"/>
            <ac:spMk id="9" creationId="{5DB0431E-0B04-44A1-9C51-531E28D18A60}"/>
          </ac:spMkLst>
        </pc:spChg>
        <pc:spChg chg="add del">
          <ac:chgData name="Anna Plášilová" userId="9681d4088504819f" providerId="Windows Live" clId="Web-{81CD129F-99E1-435C-AE90-0C9D6CE0E63B}" dt="2020-10-29T10:07:48.092" v="2"/>
          <ac:spMkLst>
            <pc:docMk/>
            <pc:sldMk cId="3799523001" sldId="256"/>
            <ac:spMk id="10" creationId="{DA797C01-AD12-4343-9A8C-6E992C1A425A}"/>
          </ac:spMkLst>
        </pc:spChg>
        <pc:spChg chg="add del">
          <ac:chgData name="Anna Plášilová" userId="9681d4088504819f" providerId="Windows Live" clId="Web-{81CD129F-99E1-435C-AE90-0C9D6CE0E63B}" dt="2020-10-29T10:07:53.968" v="6"/>
          <ac:spMkLst>
            <pc:docMk/>
            <pc:sldMk cId="3799523001" sldId="256"/>
            <ac:spMk id="11" creationId="{6B424749-EEE0-49C9-9ABF-97B171A3EA00}"/>
          </ac:spMkLst>
        </pc:spChg>
        <pc:spChg chg="add del">
          <ac:chgData name="Anna Plášilová" userId="9681d4088504819f" providerId="Windows Live" clId="Web-{81CD129F-99E1-435C-AE90-0C9D6CE0E63B}" dt="2020-10-29T10:07:50.796" v="4"/>
          <ac:spMkLst>
            <pc:docMk/>
            <pc:sldMk cId="3799523001" sldId="256"/>
            <ac:spMk id="12" creationId="{93C1483F-490E-4C8A-8765-1F8AF0C67D5F}"/>
          </ac:spMkLst>
        </pc:spChg>
        <pc:spChg chg="add del">
          <ac:chgData name="Anna Plášilová" userId="9681d4088504819f" providerId="Windows Live" clId="Web-{81CD129F-99E1-435C-AE90-0C9D6CE0E63B}" dt="2020-10-29T10:07:56.280" v="8"/>
          <ac:spMkLst>
            <pc:docMk/>
            <pc:sldMk cId="3799523001" sldId="256"/>
            <ac:spMk id="13" creationId="{7EFFE664-A3F2-4977-A6E3-C38CF57A1630}"/>
          </ac:spMkLst>
        </pc:spChg>
        <pc:spChg chg="add del">
          <ac:chgData name="Anna Plášilová" userId="9681d4088504819f" providerId="Windows Live" clId="Web-{81CD129F-99E1-435C-AE90-0C9D6CE0E63B}" dt="2020-10-29T10:07:50.796" v="4"/>
          <ac:spMkLst>
            <pc:docMk/>
            <pc:sldMk cId="3799523001" sldId="256"/>
            <ac:spMk id="14" creationId="{0249BF42-D05C-4553-9417-7B8695759291}"/>
          </ac:spMkLst>
        </pc:spChg>
        <pc:spChg chg="add del">
          <ac:chgData name="Anna Plášilová" userId="9681d4088504819f" providerId="Windows Live" clId="Web-{81CD129F-99E1-435C-AE90-0C9D6CE0E63B}" dt="2020-10-29T10:07:56.280" v="8"/>
          <ac:spMkLst>
            <pc:docMk/>
            <pc:sldMk cId="3799523001" sldId="256"/>
            <ac:spMk id="15" creationId="{C85C471A-7EB8-45A1-901F-B4BBC499F1ED}"/>
          </ac:spMkLst>
        </pc:spChg>
        <pc:spChg chg="add">
          <ac:chgData name="Anna Plášilová" userId="9681d4088504819f" providerId="Windows Live" clId="Web-{81CD129F-99E1-435C-AE90-0C9D6CE0E63B}" dt="2020-10-29T10:07:56.280" v="9"/>
          <ac:spMkLst>
            <pc:docMk/>
            <pc:sldMk cId="3799523001" sldId="256"/>
            <ac:spMk id="16" creationId="{95F83622-9C51-462D-849C-7930BC3F9B09}"/>
          </ac:spMkLst>
        </pc:spChg>
        <pc:spChg chg="add">
          <ac:chgData name="Anna Plášilová" userId="9681d4088504819f" providerId="Windows Live" clId="Web-{81CD129F-99E1-435C-AE90-0C9D6CE0E63B}" dt="2020-10-29T10:07:56.280" v="9"/>
          <ac:spMkLst>
            <pc:docMk/>
            <pc:sldMk cId="3799523001" sldId="256"/>
            <ac:spMk id="17" creationId="{DA797C01-AD12-4343-9A8C-6E992C1A425A}"/>
          </ac:spMkLst>
        </pc:spChg>
      </pc:sldChg>
      <pc:sldChg chg="modSp mod modClrScheme chgLayout">
        <pc:chgData name="Anna Plášilová" userId="9681d4088504819f" providerId="Windows Live" clId="Web-{81CD129F-99E1-435C-AE90-0C9D6CE0E63B}" dt="2020-10-29T10:07:21.795" v="0"/>
        <pc:sldMkLst>
          <pc:docMk/>
          <pc:sldMk cId="3841617297" sldId="257"/>
        </pc:sldMkLst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841617297" sldId="257"/>
            <ac:spMk id="2" creationId="{E5E82A8E-D6B9-46D5-BAAB-8F5D711CFA1F}"/>
          </ac:spMkLst>
        </pc:spChg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841617297" sldId="257"/>
            <ac:spMk id="3" creationId="{C36F3C9B-BDC1-4330-9AEE-06CB0FC37715}"/>
          </ac:spMkLst>
        </pc:spChg>
      </pc:sldChg>
      <pc:sldChg chg="modSp mod modClrScheme chgLayout">
        <pc:chgData name="Anna Plášilová" userId="9681d4088504819f" providerId="Windows Live" clId="Web-{81CD129F-99E1-435C-AE90-0C9D6CE0E63B}" dt="2020-10-29T10:07:21.795" v="0"/>
        <pc:sldMkLst>
          <pc:docMk/>
          <pc:sldMk cId="3873665955" sldId="258"/>
        </pc:sldMkLst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873665955" sldId="258"/>
            <ac:spMk id="2" creationId="{74BC9493-51B8-4B85-A031-7B516FD8D045}"/>
          </ac:spMkLst>
        </pc:spChg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873665955" sldId="258"/>
            <ac:spMk id="3" creationId="{A148F6EF-F652-41AE-9C75-C1A9C09B9AB8}"/>
          </ac:spMkLst>
        </pc:spChg>
      </pc:sldChg>
      <pc:sldChg chg="modSp mod modClrScheme chgLayout">
        <pc:chgData name="Anna Plášilová" userId="9681d4088504819f" providerId="Windows Live" clId="Web-{81CD129F-99E1-435C-AE90-0C9D6CE0E63B}" dt="2020-10-29T10:07:21.795" v="0"/>
        <pc:sldMkLst>
          <pc:docMk/>
          <pc:sldMk cId="882531321" sldId="259"/>
        </pc:sldMkLst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882531321" sldId="259"/>
            <ac:spMk id="2" creationId="{9A2924F5-A312-4CEC-BF8B-76B24C4CEBA4}"/>
          </ac:spMkLst>
        </pc:spChg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882531321" sldId="259"/>
            <ac:spMk id="3" creationId="{78DAA489-4C5C-42CB-8929-655137AA2AF5}"/>
          </ac:spMkLst>
        </pc:spChg>
      </pc:sldChg>
      <pc:sldChg chg="modSp mod modClrScheme chgLayout">
        <pc:chgData name="Anna Plášilová" userId="9681d4088504819f" providerId="Windows Live" clId="Web-{81CD129F-99E1-435C-AE90-0C9D6CE0E63B}" dt="2020-10-29T10:07:21.795" v="0"/>
        <pc:sldMkLst>
          <pc:docMk/>
          <pc:sldMk cId="3117129956" sldId="260"/>
        </pc:sldMkLst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117129956" sldId="260"/>
            <ac:spMk id="2" creationId="{CDF131D6-BC80-4BE5-A9CF-59316F3ED74A}"/>
          </ac:spMkLst>
        </pc:spChg>
        <pc:spChg chg="mod ord">
          <ac:chgData name="Anna Plášilová" userId="9681d4088504819f" providerId="Windows Live" clId="Web-{81CD129F-99E1-435C-AE90-0C9D6CE0E63B}" dt="2020-10-29T10:07:21.795" v="0"/>
          <ac:spMkLst>
            <pc:docMk/>
            <pc:sldMk cId="3117129956" sldId="260"/>
            <ac:spMk id="3" creationId="{2F7C5B54-0A31-4D5E-B4C3-4EE5B8E928FD}"/>
          </ac:spMkLst>
        </pc:spChg>
      </pc:sldChg>
      <pc:sldMasterChg chg="del delSldLayout">
        <pc:chgData name="Anna Plášilová" userId="9681d4088504819f" providerId="Windows Live" clId="Web-{81CD129F-99E1-435C-AE90-0C9D6CE0E63B}" dt="2020-10-29T10:07:21.795" v="0"/>
        <pc:sldMasterMkLst>
          <pc:docMk/>
          <pc:sldMasterMk cId="464252367" sldId="2147483648"/>
        </pc:sldMasterMkLst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1771309689" sldId="2147483649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21655345" sldId="2147483650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2957285559" sldId="2147483651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3426106184" sldId="2147483652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597578085" sldId="2147483653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3514983867" sldId="2147483654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2973794414" sldId="2147483655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3504307544" sldId="2147483656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4088594436" sldId="2147483657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707188527" sldId="2147483658"/>
          </pc:sldLayoutMkLst>
        </pc:sldLayoutChg>
        <pc:sldLayoutChg chg="del">
          <pc:chgData name="Anna Plášilová" userId="9681d4088504819f" providerId="Windows Live" clId="Web-{81CD129F-99E1-435C-AE90-0C9D6CE0E63B}" dt="2020-10-29T10:07:21.795" v="0"/>
          <pc:sldLayoutMkLst>
            <pc:docMk/>
            <pc:sldMasterMk cId="464252367" sldId="2147483648"/>
            <pc:sldLayoutMk cId="1955787437" sldId="2147483659"/>
          </pc:sldLayoutMkLst>
        </pc:sldLayoutChg>
      </pc:sldMasterChg>
      <pc:sldMasterChg chg="add addSldLayout modSldLayout">
        <pc:chgData name="Anna Plášilová" userId="9681d4088504819f" providerId="Windows Live" clId="Web-{81CD129F-99E1-435C-AE90-0C9D6CE0E63B}" dt="2020-10-29T10:07:21.795" v="0"/>
        <pc:sldMasterMkLst>
          <pc:docMk/>
          <pc:sldMasterMk cId="1163606774" sldId="2147483660"/>
        </pc:sldMasterMkLst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573834435" sldId="2147483661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3444541119" sldId="2147483662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1281981337" sldId="2147483663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3728953659" sldId="2147483664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2130373173" sldId="2147483665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3628179662" sldId="2147483666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1888276370" sldId="2147483667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2924939978" sldId="2147483668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3506998329" sldId="2147483669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2031545485" sldId="2147483670"/>
          </pc:sldLayoutMkLst>
        </pc:sldLayoutChg>
        <pc:sldLayoutChg chg="add mod replId">
          <pc:chgData name="Anna Plášilová" userId="9681d4088504819f" providerId="Windows Live" clId="Web-{81CD129F-99E1-435C-AE90-0C9D6CE0E63B}" dt="2020-10-29T10:07:21.795" v="0"/>
          <pc:sldLayoutMkLst>
            <pc:docMk/>
            <pc:sldMasterMk cId="1163606774" sldId="2147483660"/>
            <pc:sldLayoutMk cId="8097779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383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4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4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198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5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7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7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3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9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0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&amp;cad=rja&amp;uact=8&amp;ved=2ahUKEwjhivfQvtnsAhXBxYUKHQ6YDdkQFjAAegQIAhAC&amp;url=https%3A%2F%2Fis.cuni.cz%2Fwebapps%2Fzzp%2Fdownload%2F130126827&amp;usg=AOvVaw3uZlgGNADgEIU_mQce0n9K" TargetMode="External"/><Relationship Id="rId2" Type="http://schemas.openxmlformats.org/officeDocument/2006/relationships/hyperlink" Target="https://theses.cz/id/3v8pl7/BP_NINA_Hrukov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hade val="98000"/>
                <a:satMod val="130000"/>
                <a:lumMod val="102000"/>
              </a:schemeClr>
            </a:gs>
            <a:gs pos="100000">
              <a:schemeClr val="bg1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5F83622-9C51-462D-849C-7930BC3F9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406"/>
            <a:ext cx="12192000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1872" y="758953"/>
            <a:ext cx="9418320" cy="2944084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Předávání služby na interním oddělení ve FNKV</a:t>
            </a:r>
            <a:endParaRPr lang="cs-CZ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DA797C01-AD12-4343-9A8C-6E992C1A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9"/>
            <a:ext cx="12192000" cy="266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611756"/>
            <a:ext cx="9418320" cy="1560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900">
                <a:solidFill>
                  <a:srgbClr val="FFFFFF">
                    <a:alpha val="80000"/>
                  </a:srgbClr>
                </a:solidFill>
                <a:cs typeface="Calibri"/>
              </a:rPr>
              <a:t>Plášilová Anna</a:t>
            </a:r>
          </a:p>
          <a:p>
            <a:r>
              <a:rPr lang="cs-CZ" sz="900">
                <a:solidFill>
                  <a:srgbClr val="FFFFFF">
                    <a:alpha val="80000"/>
                  </a:srgbClr>
                </a:solidFill>
                <a:cs typeface="Calibri"/>
              </a:rPr>
              <a:t>2.ročník</a:t>
            </a:r>
          </a:p>
          <a:p>
            <a:r>
              <a:rPr lang="cs-CZ" sz="900">
                <a:solidFill>
                  <a:srgbClr val="FFFFFF">
                    <a:alpha val="80000"/>
                  </a:srgbClr>
                </a:solidFill>
                <a:cs typeface="Calibri"/>
              </a:rPr>
              <a:t>Všeobecné ošetřovatelství </a:t>
            </a:r>
          </a:p>
          <a:p>
            <a:r>
              <a:rPr lang="cs-CZ" sz="900">
                <a:solidFill>
                  <a:srgbClr val="FFFFFF">
                    <a:alpha val="80000"/>
                  </a:srgbClr>
                </a:solidFill>
                <a:cs typeface="Calibri"/>
              </a:rPr>
              <a:t>3.LFUK</a:t>
            </a:r>
          </a:p>
          <a:p>
            <a:r>
              <a:rPr lang="cs-CZ" sz="900">
                <a:solidFill>
                  <a:srgbClr val="FFFFFF">
                    <a:alpha val="80000"/>
                  </a:srgbClr>
                </a:solidFill>
                <a:cs typeface="Calibri"/>
              </a:rPr>
              <a:t>2020/2021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82A8E-D6B9-46D5-BAAB-8F5D711C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Představení práce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F3C9B-BDC1-4330-9AEE-06CB0FC37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Práci jsem diskutovala s PhDr. Zvoníčkovou, která mi toto téma navrhla </a:t>
            </a:r>
          </a:p>
          <a:p>
            <a:r>
              <a:rPr lang="cs-CZ" dirty="0">
                <a:cs typeface="Calibri"/>
              </a:rPr>
              <a:t>Nikde není přesný </a:t>
            </a:r>
            <a:r>
              <a:rPr lang="cs-CZ" dirty="0" err="1">
                <a:cs typeface="Calibri"/>
              </a:rPr>
              <a:t>guideline</a:t>
            </a:r>
            <a:r>
              <a:rPr lang="cs-CZ" dirty="0">
                <a:cs typeface="Calibri"/>
              </a:rPr>
              <a:t>, jak by mělo předání vypadat </a:t>
            </a:r>
          </a:p>
          <a:p>
            <a:r>
              <a:rPr lang="cs-CZ" dirty="0">
                <a:cs typeface="Calibri"/>
              </a:rPr>
              <a:t>V práci chci porovnat, jak vypadá na odděleních interního typu </a:t>
            </a:r>
          </a:p>
          <a:p>
            <a:r>
              <a:rPr lang="cs-CZ" dirty="0">
                <a:cs typeface="Calibri"/>
              </a:rPr>
              <a:t>Důležitá bude v této práci domluva s vrchní sestrou, staničními a hlavně se samostatnými sestrami </a:t>
            </a:r>
          </a:p>
          <a:p>
            <a:r>
              <a:rPr lang="cs-CZ" dirty="0">
                <a:cs typeface="Calibri"/>
              </a:rPr>
              <a:t>Práce bude obsahovat i některé právní ustanovení týkající se ošetřovatelské </a:t>
            </a:r>
            <a:r>
              <a:rPr lang="cs-CZ">
                <a:cs typeface="Calibri"/>
              </a:rPr>
              <a:t>dokumentace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161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C9493-51B8-4B85-A031-7B516FD8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Co a jak budu zkoumat?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8F6EF-F652-41AE-9C75-C1A9C09B9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Budu se zabývat předáváním služby </a:t>
            </a:r>
          </a:p>
          <a:p>
            <a:r>
              <a:rPr lang="cs-CZ" dirty="0">
                <a:cs typeface="Calibri"/>
              </a:rPr>
              <a:t>Sestavím si návrh, jak by asi mělo vypadat a následně si vyslechnu několik předání, které pak porovnám </a:t>
            </a:r>
          </a:p>
          <a:p>
            <a:r>
              <a:rPr lang="cs-CZ" dirty="0">
                <a:cs typeface="Calibri"/>
              </a:rPr>
              <a:t>Případně sestavím dotazník pro sestry, jak by mělo vypadat předání služby podle nich </a:t>
            </a:r>
          </a:p>
          <a:p>
            <a:r>
              <a:rPr lang="cs-CZ" dirty="0">
                <a:cs typeface="Calibri"/>
              </a:rPr>
              <a:t>Budu pozorovat, jaké pomůcky používají sestry během předání </a:t>
            </a:r>
          </a:p>
        </p:txBody>
      </p:sp>
    </p:spTree>
    <p:extLst>
      <p:ext uri="{BB962C8B-B14F-4D97-AF65-F5344CB8AC3E}">
        <p14:creationId xmlns:p14="http://schemas.microsoft.com/office/powerpoint/2010/main" val="387366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924F5-A312-4CEC-BF8B-76B24C4CE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Co o tomto tématu vím, mé 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AA489-4C5C-42CB-8929-655137AA2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Několik předání jsem už slyšela, v rámci SŠ i VŠ </a:t>
            </a:r>
          </a:p>
          <a:p>
            <a:r>
              <a:rPr lang="cs-CZ" dirty="0">
                <a:cs typeface="Calibri"/>
              </a:rPr>
              <a:t>Sama jsem již pacienty předávala </a:t>
            </a:r>
          </a:p>
          <a:p>
            <a:r>
              <a:rPr lang="cs-CZ" dirty="0">
                <a:cs typeface="Calibri"/>
              </a:rPr>
              <a:t>Sestry mají většinou neoficiální papíry/poznámky</a:t>
            </a:r>
          </a:p>
          <a:p>
            <a:r>
              <a:rPr lang="cs-CZ" dirty="0">
                <a:cs typeface="Calibri"/>
              </a:rPr>
              <a:t>Každé oddělení má vlastní způsob předávání služby </a:t>
            </a:r>
            <a:endParaRPr lang="cs-CZ" dirty="0"/>
          </a:p>
          <a:p>
            <a:pPr marL="0" indent="0">
              <a:buNone/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253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131D6-BC80-4BE5-A9CF-59316F3ED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Zdroje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7C5B54-0A31-4D5E-B4C3-4EE5B8E92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https://theses.cz/id/3v8pl7/BP_NINA_Hrukov.pdf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https://www.google.com/url?sa=t&amp;rct=j&amp;q=&amp;esrc=s&amp;source=web&amp;cd=&amp;cad=rja&amp;uact=8&amp;ved=2ahUKEwjhivfQvtnsAhXBxYUKHQ6YDdkQFjAAegQIAhAC&amp;url=https%3A%2F%2Fis.cuni.cz%2Fwebapps%2Fzzp%2Fdownload%2F130126827&amp;usg=AOvVaw3uZlgGNADgEIU_mQce0n9K</a:t>
            </a:r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712995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View</vt:lpstr>
      <vt:lpstr>Předávání služby na interním oddělení ve FNKV</vt:lpstr>
      <vt:lpstr>Představení práce </vt:lpstr>
      <vt:lpstr>Co a jak budu zkoumat?</vt:lpstr>
      <vt:lpstr>Co o tomto tématu vím, mé hypotézy</vt:lpstr>
      <vt:lpstr>Zdroje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134</cp:revision>
  <dcterms:created xsi:type="dcterms:W3CDTF">2020-10-29T09:22:35Z</dcterms:created>
  <dcterms:modified xsi:type="dcterms:W3CDTF">2020-10-29T10:19:46Z</dcterms:modified>
</cp:coreProperties>
</file>