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446C6-6E36-4620-A403-CC4488216EBE}" type="datetimeFigureOut">
              <a:rPr lang="cs-CZ" smtClean="0"/>
              <a:t>2.10.2020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7218-C63E-4B78-9A02-C1C00016B1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7683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446C6-6E36-4620-A403-CC4488216EBE}" type="datetimeFigureOut">
              <a:rPr lang="cs-CZ" smtClean="0"/>
              <a:t>2.10.2020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7218-C63E-4B78-9A02-C1C00016B1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6638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446C6-6E36-4620-A403-CC4488216EBE}" type="datetimeFigureOut">
              <a:rPr lang="cs-CZ" smtClean="0"/>
              <a:t>2.10.2020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7218-C63E-4B78-9A02-C1C00016B1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074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446C6-6E36-4620-A403-CC4488216EBE}" type="datetimeFigureOut">
              <a:rPr lang="cs-CZ" smtClean="0"/>
              <a:t>2.10.2020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7218-C63E-4B78-9A02-C1C00016B1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363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446C6-6E36-4620-A403-CC4488216EBE}" type="datetimeFigureOut">
              <a:rPr lang="cs-CZ" smtClean="0"/>
              <a:t>2.10.2020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7218-C63E-4B78-9A02-C1C00016B1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6230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446C6-6E36-4620-A403-CC4488216EBE}" type="datetimeFigureOut">
              <a:rPr lang="cs-CZ" smtClean="0"/>
              <a:t>2.10.2020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7218-C63E-4B78-9A02-C1C00016B1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8904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446C6-6E36-4620-A403-CC4488216EBE}" type="datetimeFigureOut">
              <a:rPr lang="cs-CZ" smtClean="0"/>
              <a:t>2.10.2020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7218-C63E-4B78-9A02-C1C00016B1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6783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446C6-6E36-4620-A403-CC4488216EBE}" type="datetimeFigureOut">
              <a:rPr lang="cs-CZ" smtClean="0"/>
              <a:t>2.10.2020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7218-C63E-4B78-9A02-C1C00016B1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7499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446C6-6E36-4620-A403-CC4488216EBE}" type="datetimeFigureOut">
              <a:rPr lang="cs-CZ" smtClean="0"/>
              <a:t>2.10.2020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7218-C63E-4B78-9A02-C1C00016B1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5910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446C6-6E36-4620-A403-CC4488216EBE}" type="datetimeFigureOut">
              <a:rPr lang="cs-CZ" smtClean="0"/>
              <a:t>2.10.2020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7218-C63E-4B78-9A02-C1C00016B1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017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446C6-6E36-4620-A403-CC4488216EBE}" type="datetimeFigureOut">
              <a:rPr lang="cs-CZ" smtClean="0"/>
              <a:t>2.10.2020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7218-C63E-4B78-9A02-C1C00016B1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6934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446C6-6E36-4620-A403-CC4488216EBE}" type="datetimeFigureOut">
              <a:rPr lang="cs-CZ" smtClean="0"/>
              <a:t>2.10.2020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1E7218-C63E-4B78-9A02-C1C00016B1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1890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Hospodářství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Petr Charvát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03038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9. </a:t>
            </a:r>
            <a:r>
              <a:rPr lang="cs-CZ" dirty="0" smtClean="0"/>
              <a:t>Kočovní pastevci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482454"/>
            <a:ext cx="5181600" cy="3037679"/>
          </a:xfrm>
          <a:prstGeom prst="rect">
            <a:avLst/>
          </a:prstGeo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67064" y="2781988"/>
            <a:ext cx="4791871" cy="243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9362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10. </a:t>
            </a:r>
            <a:r>
              <a:rPr lang="cs-CZ" dirty="0" smtClean="0"/>
              <a:t>Směnné činnosti: reciprocita,</a:t>
            </a:r>
            <a:r>
              <a:rPr lang="cs-CZ" dirty="0"/>
              <a:t> individuální, neřízená směna zboží za zboží. 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26313" y="2068694"/>
            <a:ext cx="5139373" cy="386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1296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11. </a:t>
            </a:r>
            <a:r>
              <a:rPr lang="cs-CZ" dirty="0"/>
              <a:t>Grafy znázorňující redistribuci </a:t>
            </a:r>
            <a:r>
              <a:rPr lang="cs-CZ" dirty="0" smtClean="0"/>
              <a:t>(vlevo) a </a:t>
            </a:r>
            <a:r>
              <a:rPr lang="cs-CZ" dirty="0"/>
              <a:t>tržní </a:t>
            </a:r>
            <a:r>
              <a:rPr lang="cs-CZ" dirty="0" smtClean="0"/>
              <a:t>směnu (vpravo).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76"/>
          <a:stretch/>
        </p:blipFill>
        <p:spPr bwMode="auto">
          <a:xfrm>
            <a:off x="3014648" y="1825625"/>
            <a:ext cx="6162703" cy="435133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191090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12. </a:t>
            </a:r>
            <a:r>
              <a:rPr lang="cs-CZ" dirty="0" smtClean="0"/>
              <a:t>Směnný řetězec </a:t>
            </a:r>
            <a:r>
              <a:rPr lang="cs-CZ" i="1" dirty="0" smtClean="0"/>
              <a:t>kula</a:t>
            </a:r>
            <a:r>
              <a:rPr lang="cs-CZ" dirty="0" smtClean="0"/>
              <a:t> v Tichomoří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cs-CZ" dirty="0" smtClean="0"/>
              <a:t>Náhrdelníky se směňují ve směru hodinkových ručiček</a:t>
            </a:r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610" y="2505075"/>
            <a:ext cx="4848142" cy="3684588"/>
          </a:xfrm>
        </p:spPr>
      </p:pic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cs-CZ" dirty="0" smtClean="0"/>
              <a:t>Náramky se směňují ve směru proti pohybu hodinkových ručiček.</a:t>
            </a:r>
            <a:endParaRPr lang="cs-CZ" dirty="0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4421" y="2505075"/>
            <a:ext cx="4918746" cy="3684588"/>
          </a:xfrm>
        </p:spPr>
      </p:pic>
    </p:spTree>
    <p:extLst>
      <p:ext uri="{BB962C8B-B14F-4D97-AF65-F5344CB8AC3E}">
        <p14:creationId xmlns:p14="http://schemas.microsoft.com/office/powerpoint/2010/main" val="2247103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sz="3600" dirty="0" smtClean="0"/>
              <a:t>1.</a:t>
            </a:r>
            <a:r>
              <a:rPr lang="cs-CZ" dirty="0" smtClean="0"/>
              <a:t> </a:t>
            </a:r>
            <a:r>
              <a:rPr lang="cs-CZ" sz="3600" dirty="0"/>
              <a:t>Naprostá většina etnologických společenství provozuje kopaničářské zemědělství bez </a:t>
            </a:r>
            <a:r>
              <a:rPr lang="cs-CZ" sz="3600" dirty="0" err="1"/>
              <a:t>orebného</a:t>
            </a:r>
            <a:r>
              <a:rPr lang="cs-CZ" sz="3600" dirty="0"/>
              <a:t> náčiní, s použitím kopáčského nářadí a s případným vypalováním porostu.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87278" y="2428389"/>
            <a:ext cx="5017443" cy="314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822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 smtClean="0"/>
              <a:t>2. Sídelní areál s obdělávanými pozemky. Kresba </a:t>
            </a:r>
            <a:r>
              <a:rPr lang="en-US" sz="3600" dirty="0" smtClean="0"/>
              <a:t>John</a:t>
            </a:r>
            <a:r>
              <a:rPr lang="cs-CZ" sz="3600" dirty="0" smtClean="0"/>
              <a:t>a</a:t>
            </a:r>
            <a:r>
              <a:rPr lang="en-US" sz="3600" dirty="0" smtClean="0"/>
              <a:t> White</a:t>
            </a:r>
            <a:r>
              <a:rPr lang="cs-CZ" sz="3600" dirty="0" smtClean="0"/>
              <a:t>a,</a:t>
            </a:r>
            <a:r>
              <a:rPr lang="en-US" sz="3600" dirty="0" smtClean="0"/>
              <a:t> </a:t>
            </a:r>
            <a:r>
              <a:rPr lang="en-US" sz="3600" dirty="0" err="1" smtClean="0"/>
              <a:t>Secoton</a:t>
            </a:r>
            <a:r>
              <a:rPr lang="en-US" sz="3600" dirty="0"/>
              <a:t>, </a:t>
            </a:r>
            <a:r>
              <a:rPr lang="cs-CZ" sz="3600" dirty="0" smtClean="0"/>
              <a:t>Severní</a:t>
            </a:r>
            <a:r>
              <a:rPr lang="en-US" sz="3600" dirty="0" smtClean="0"/>
              <a:t> Carol</a:t>
            </a:r>
            <a:r>
              <a:rPr lang="cs-CZ" sz="3600" dirty="0" smtClean="0"/>
              <a:t>í</a:t>
            </a:r>
            <a:r>
              <a:rPr lang="en-US" sz="3600" dirty="0" err="1" smtClean="0"/>
              <a:t>na</a:t>
            </a:r>
            <a:r>
              <a:rPr lang="cs-CZ" sz="3600" dirty="0" smtClean="0"/>
              <a:t>, počátek 17. století.</a:t>
            </a:r>
            <a:endParaRPr lang="cs-CZ" sz="36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436" y="1825625"/>
            <a:ext cx="3327128" cy="4351338"/>
          </a:xfrm>
        </p:spPr>
      </p:pic>
    </p:spTree>
    <p:extLst>
      <p:ext uri="{BB962C8B-B14F-4D97-AF65-F5344CB8AC3E}">
        <p14:creationId xmlns:p14="http://schemas.microsoft.com/office/powerpoint/2010/main" val="1920538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3. </a:t>
            </a:r>
            <a:r>
              <a:rPr lang="cs-CZ" dirty="0"/>
              <a:t>Hlavní pěstované </a:t>
            </a:r>
            <a:r>
              <a:rPr lang="cs-CZ" dirty="0" smtClean="0"/>
              <a:t>obilniny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Vlevo ječmen, vpravo pšenice.</a:t>
            </a:r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071348" y="3503000"/>
            <a:ext cx="2694666" cy="1688738"/>
          </a:xfrm>
          <a:prstGeom prst="rect">
            <a:avLst/>
          </a:prstGeom>
        </p:spPr>
      </p:pic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Účinnost genetických experimentů pravěkých zemědělců: vlevo dvouřadý divoký ječmen, vpravo pěstovaný ječmen šestiřadý.</a:t>
            </a:r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7834073" y="3155497"/>
            <a:ext cx="1859441" cy="238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534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dirty="0" smtClean="0"/>
              <a:t>4. </a:t>
            </a:r>
            <a:r>
              <a:rPr lang="cs-CZ" sz="2800" dirty="0"/>
              <a:t>Nutnost doplňovat živné látky v půdě: nevyužité zbytky hospodářských plodin (třeba natě) se zaorají či zakopou do půdy a jejich zbytky tak nahradí živné látky odčerpané </a:t>
            </a:r>
            <a:r>
              <a:rPr lang="cs-CZ" sz="2800" dirty="0" smtClean="0"/>
              <a:t>zemědělstvím.</a:t>
            </a:r>
            <a:endParaRPr lang="cs-CZ" sz="28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46973" y="2394859"/>
            <a:ext cx="4298053" cy="3212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146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5. </a:t>
            </a:r>
            <a:r>
              <a:rPr lang="cs-CZ" dirty="0" smtClean="0"/>
              <a:t>Zemědělství etnologických pospolitostí znalo i hnojení </a:t>
            </a:r>
            <a:r>
              <a:rPr lang="cs-CZ" dirty="0"/>
              <a:t>polí.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47651" y="2306459"/>
            <a:ext cx="5096698" cy="3389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559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6. </a:t>
            </a:r>
            <a:r>
              <a:rPr lang="cs-CZ" dirty="0" smtClean="0"/>
              <a:t>Řemeslo v etnologických pospolitostech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cs-CZ" dirty="0"/>
              <a:t>Mayská hospodyně hotoví v ruce nádobí.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Ruční práce tradiční hrnčířky či hrnčíře.</a:t>
            </a:r>
          </a:p>
        </p:txBody>
      </p:sp>
      <p:pic>
        <p:nvPicPr>
          <p:cNvPr id="7" name="Zástupný symbol pro obsah 6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209" y="2505075"/>
            <a:ext cx="5038945" cy="368458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Zástupný symbol pro obsah 7"/>
          <p:cNvPicPr>
            <a:picLocks noGrp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601711"/>
            <a:ext cx="5183188" cy="34913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6025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7</a:t>
            </a:r>
            <a:r>
              <a:rPr lang="cs-CZ" dirty="0" smtClean="0"/>
              <a:t>. </a:t>
            </a:r>
            <a:r>
              <a:rPr lang="cs-CZ" dirty="0"/>
              <a:t>Mayská tkadlena tká látku na ručním stavu upevněném kolem pasu ovázáním. 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5390" y="1843123"/>
            <a:ext cx="5761219" cy="4316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4122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8. </a:t>
            </a:r>
            <a:r>
              <a:rPr lang="cs-CZ" dirty="0"/>
              <a:t>Kovář vlévá roztavený kov do kadlubu, obsahujícího formu předmětu, který má být odlit. </a:t>
            </a:r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012" y="1825625"/>
            <a:ext cx="5813975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058678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193</Words>
  <Application>Microsoft Office PowerPoint</Application>
  <PresentationFormat>Širokoúhlá obrazovka</PresentationFormat>
  <Paragraphs>20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Motiv Office</vt:lpstr>
      <vt:lpstr>Hospodářství</vt:lpstr>
      <vt:lpstr>1. Naprostá většina etnologických společenství provozuje kopaničářské zemědělství bez orebného náčiní, s použitím kopáčského nářadí a s případným vypalováním porostu.</vt:lpstr>
      <vt:lpstr>2. Sídelní areál s obdělávanými pozemky. Kresba Johna Whitea, Secoton, Severní Carolína, počátek 17. století.</vt:lpstr>
      <vt:lpstr>3. Hlavní pěstované obilniny</vt:lpstr>
      <vt:lpstr>4. Nutnost doplňovat živné látky v půdě: nevyužité zbytky hospodářských plodin (třeba natě) se zaorají či zakopou do půdy a jejich zbytky tak nahradí živné látky odčerpané zemědělstvím.</vt:lpstr>
      <vt:lpstr>5. Zemědělství etnologických pospolitostí znalo i hnojení polí.</vt:lpstr>
      <vt:lpstr>6. Řemeslo v etnologických pospolitostech</vt:lpstr>
      <vt:lpstr>7. Mayská tkadlena tká látku na ručním stavu upevněném kolem pasu ovázáním. </vt:lpstr>
      <vt:lpstr>8. Kovář vlévá roztavený kov do kadlubu, obsahujícího formu předmětu, který má být odlit. </vt:lpstr>
      <vt:lpstr>9. Kočovní pastevci</vt:lpstr>
      <vt:lpstr>10. Směnné činnosti: reciprocita, individuální, neřízená směna zboží za zboží. </vt:lpstr>
      <vt:lpstr>11. Grafy znázorňující redistribuci (vlevo) a tržní směnu (vpravo).</vt:lpstr>
      <vt:lpstr>12. Směnný řetězec kula v Tichomoří</vt:lpstr>
    </vt:vector>
  </TitlesOfParts>
  <Company>UK Pedf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Hospodářství</dc:title>
  <dc:creator>uzivatel</dc:creator>
  <cp:lastModifiedBy>uzivatel</cp:lastModifiedBy>
  <cp:revision>10</cp:revision>
  <dcterms:created xsi:type="dcterms:W3CDTF">2020-09-30T12:13:48Z</dcterms:created>
  <dcterms:modified xsi:type="dcterms:W3CDTF">2020-10-02T15:28:14Z</dcterms:modified>
</cp:coreProperties>
</file>