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58" r:id="rId5"/>
    <p:sldId id="257" r:id="rId6"/>
    <p:sldId id="262" r:id="rId7"/>
    <p:sldId id="264" r:id="rId8"/>
    <p:sldId id="266" r:id="rId9"/>
    <p:sldId id="267" r:id="rId10"/>
    <p:sldId id="268" r:id="rId11"/>
    <p:sldId id="273" r:id="rId12"/>
    <p:sldId id="272" r:id="rId13"/>
    <p:sldId id="270" r:id="rId14"/>
    <p:sldId id="279" r:id="rId15"/>
    <p:sldId id="277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>
      <p:cViewPr varScale="1">
        <p:scale>
          <a:sx n="88" d="100"/>
          <a:sy n="88" d="100"/>
        </p:scale>
        <p:origin x="16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FFE1611-E49B-4988-BC82-AB5BA51EFF6B}" type="datetimeFigureOut">
              <a:rPr lang="cs-CZ" smtClean="0"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4DD6D42-B7A9-4738-9991-ABA1D0EEC8C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ive.cz/clanky/ozobot-evo-programovatelny-chytry-minirobot-videotest/sc-3-a-186998/default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veskole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7200" dirty="0"/>
              <a:t>Moderní technologie na ZŠ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5240" cy="91440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Jaké technologie jsou už dnes na školách běžné a jaké jsou další možnosti</a:t>
            </a:r>
          </a:p>
        </p:txBody>
      </p:sp>
    </p:spTree>
    <p:extLst>
      <p:ext uri="{BB962C8B-B14F-4D97-AF65-F5344CB8AC3E}">
        <p14:creationId xmlns:p14="http://schemas.microsoft.com/office/powerpoint/2010/main" val="414663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focuseducational.com/images/user/fullsize/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76" y="3724246"/>
            <a:ext cx="3721297" cy="24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 err="1"/>
              <a:t>Ozobot</a:t>
            </a:r>
            <a:r>
              <a:rPr lang="cs-CZ" dirty="0"/>
              <a:t> a </a:t>
            </a:r>
            <a:r>
              <a:rPr lang="cs-CZ" dirty="0" err="1"/>
              <a:t>bee</a:t>
            </a:r>
            <a:r>
              <a:rPr lang="cs-CZ" dirty="0"/>
              <a:t>-bot</a:t>
            </a:r>
          </a:p>
        </p:txBody>
      </p:sp>
      <p:pic>
        <p:nvPicPr>
          <p:cNvPr id="2050" name="Picture 2" descr="Robot OZOBOT 2.0 BIT bíl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4" y="1556792"/>
            <a:ext cx="3211662" cy="32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87824" y="1700808"/>
            <a:ext cx="57410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inteligentní </a:t>
            </a:r>
            <a:r>
              <a:rPr lang="cs-CZ" sz="2800" dirty="0" err="1"/>
              <a:t>minirobot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/>
              <a:t>intuitivní ovládání na papíře i </a:t>
            </a:r>
            <a:r>
              <a:rPr lang="cs-CZ" sz="2800" dirty="0" err="1"/>
              <a:t>iPadu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/>
              <a:t>vypadá jako hračka</a:t>
            </a:r>
          </a:p>
        </p:txBody>
      </p:sp>
      <p:sp>
        <p:nvSpPr>
          <p:cNvPr id="8" name="TextovéPole 7">
            <a:hlinkClick r:id="rId4"/>
          </p:cNvPr>
          <p:cNvSpPr txBox="1"/>
          <p:nvPr/>
        </p:nvSpPr>
        <p:spPr>
          <a:xfrm>
            <a:off x="1820340" y="4936669"/>
            <a:ext cx="146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>
                <a:hlinkClick r:id="rId4"/>
              </a:rPr>
              <a:t>video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1829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robotika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962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88497" y="1700808"/>
            <a:ext cx="33843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rozvíjí logické myšlení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podporuje rozvoj jemné motoriky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kreativitu při hledání alternativních řešení</a:t>
            </a:r>
          </a:p>
        </p:txBody>
      </p:sp>
    </p:spTree>
    <p:extLst>
      <p:ext uri="{BB962C8B-B14F-4D97-AF65-F5344CB8AC3E}">
        <p14:creationId xmlns:p14="http://schemas.microsoft.com/office/powerpoint/2010/main" val="391557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rrolltechcouncil.org/wp-content/uploads/2015/01/byod_strategy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16" y="1637378"/>
            <a:ext cx="4972659" cy="32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 err="1"/>
              <a:t>Byod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275" y="1637378"/>
            <a:ext cx="3547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každý žák na vlastním nebo vypůjčeném zařízení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k dispozici </a:t>
            </a:r>
            <a:r>
              <a:rPr lang="cs-CZ" sz="2800" dirty="0" err="1"/>
              <a:t>WiFi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/>
              <a:t>učitel se nesmí bát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38035"/>
            <a:ext cx="2819965" cy="281996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03849" y="53403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KAHOOT</a:t>
            </a:r>
          </a:p>
        </p:txBody>
      </p:sp>
    </p:spTree>
    <p:extLst>
      <p:ext uri="{BB962C8B-B14F-4D97-AF65-F5344CB8AC3E}">
        <p14:creationId xmlns:p14="http://schemas.microsoft.com/office/powerpoint/2010/main" val="258870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Digitální učební materiály</a:t>
            </a:r>
          </a:p>
        </p:txBody>
      </p:sp>
      <p:pic>
        <p:nvPicPr>
          <p:cNvPr id="1433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3535"/>
            <a:ext cx="34766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923928" y="1772816"/>
            <a:ext cx="46805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digitální učební materiály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návodná videa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aktuální články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velký výběr školení, seminářů a </a:t>
            </a:r>
            <a:r>
              <a:rPr lang="cs-CZ" sz="2800" dirty="0" err="1"/>
              <a:t>webinářů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/>
              <a:t>komunita aktivních učitelů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seznam aktivních škol</a:t>
            </a:r>
          </a:p>
        </p:txBody>
      </p:sp>
    </p:spTree>
    <p:extLst>
      <p:ext uri="{BB962C8B-B14F-4D97-AF65-F5344CB8AC3E}">
        <p14:creationId xmlns:p14="http://schemas.microsoft.com/office/powerpoint/2010/main" val="101413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tedy čeká?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dirty="0"/>
              <a:t>07.10.2020</a:t>
            </a:r>
            <a:r>
              <a:rPr lang="cs-CZ" b="0" dirty="0"/>
              <a:t>      dotazník k dosavadnímu využití ICT ve výuce </a:t>
            </a:r>
          </a:p>
          <a:p>
            <a:pPr>
              <a:spcBef>
                <a:spcPts val="0"/>
              </a:spcBef>
            </a:pPr>
            <a:r>
              <a:rPr lang="cs-CZ" dirty="0"/>
              <a:t>14.10.2020</a:t>
            </a:r>
            <a:r>
              <a:rPr lang="cs-CZ" b="0" dirty="0"/>
              <a:t>      </a:t>
            </a:r>
            <a:r>
              <a:rPr lang="cs-CZ" b="0" dirty="0" err="1"/>
              <a:t>google</a:t>
            </a:r>
            <a:r>
              <a:rPr lang="cs-CZ" b="0" dirty="0"/>
              <a:t> formuláře </a:t>
            </a:r>
          </a:p>
          <a:p>
            <a:pPr>
              <a:spcBef>
                <a:spcPts val="0"/>
              </a:spcBef>
            </a:pPr>
            <a:r>
              <a:rPr lang="cs-CZ" b="0" dirty="0"/>
              <a:t>	           úkol: vyrobit test </a:t>
            </a:r>
            <a:br>
              <a:rPr lang="cs-CZ" b="0" dirty="0"/>
            </a:br>
            <a:r>
              <a:rPr lang="cs-CZ" dirty="0"/>
              <a:t>21.10.2020</a:t>
            </a:r>
            <a:r>
              <a:rPr lang="cs-CZ" b="0" dirty="0"/>
              <a:t>      </a:t>
            </a:r>
            <a:r>
              <a:rPr lang="cs-CZ" b="0" dirty="0" err="1"/>
              <a:t>kahoot</a:t>
            </a:r>
            <a:r>
              <a:rPr lang="cs-CZ" b="0" dirty="0"/>
              <a:t>, </a:t>
            </a:r>
            <a:r>
              <a:rPr lang="cs-CZ" b="0" dirty="0" err="1"/>
              <a:t>socrative</a:t>
            </a:r>
            <a:r>
              <a:rPr lang="cs-CZ" b="0" dirty="0"/>
              <a:t>, </a:t>
            </a:r>
            <a:r>
              <a:rPr lang="cs-CZ" b="0" dirty="0" err="1"/>
              <a:t>trimino</a:t>
            </a:r>
            <a:r>
              <a:rPr lang="cs-CZ" b="0" dirty="0"/>
              <a:t>, QR kódy </a:t>
            </a:r>
          </a:p>
          <a:p>
            <a:pPr>
              <a:spcBef>
                <a:spcPts val="0"/>
              </a:spcBef>
            </a:pPr>
            <a:r>
              <a:rPr lang="cs-CZ" b="0" dirty="0"/>
              <a:t>	           úkol: vyrobit hru</a:t>
            </a:r>
            <a:br>
              <a:rPr lang="cs-CZ" b="0" dirty="0"/>
            </a:br>
            <a:r>
              <a:rPr lang="cs-CZ" dirty="0"/>
              <a:t>04.11.2020</a:t>
            </a:r>
            <a:r>
              <a:rPr lang="cs-CZ" b="0" dirty="0"/>
              <a:t>      Smart notebook, </a:t>
            </a:r>
            <a:r>
              <a:rPr lang="cs-CZ" b="0" dirty="0" err="1"/>
              <a:t>vizualizér</a:t>
            </a:r>
            <a:r>
              <a:rPr lang="cs-CZ" b="0" dirty="0"/>
              <a:t> </a:t>
            </a:r>
          </a:p>
          <a:p>
            <a:pPr>
              <a:spcBef>
                <a:spcPts val="0"/>
              </a:spcBef>
            </a:pPr>
            <a:r>
              <a:rPr lang="cs-CZ" b="0" dirty="0"/>
              <a:t>	           úkol: instalace Smart Notebook </a:t>
            </a:r>
            <a:br>
              <a:rPr lang="cs-CZ" b="0" dirty="0"/>
            </a:br>
            <a:r>
              <a:rPr lang="cs-CZ" dirty="0"/>
              <a:t>11.11.2020</a:t>
            </a:r>
            <a:r>
              <a:rPr lang="cs-CZ" b="0" dirty="0"/>
              <a:t>      Smart Notebook, pokročilejší funkce</a:t>
            </a:r>
            <a:br>
              <a:rPr lang="cs-CZ" b="0" dirty="0"/>
            </a:br>
            <a:r>
              <a:rPr lang="cs-CZ" dirty="0"/>
              <a:t>18.11.2020</a:t>
            </a:r>
            <a:r>
              <a:rPr lang="cs-CZ" b="0" dirty="0"/>
              <a:t>      </a:t>
            </a:r>
            <a:r>
              <a:rPr lang="cs-CZ" b="0" dirty="0" err="1"/>
              <a:t>beebot</a:t>
            </a:r>
            <a:r>
              <a:rPr lang="cs-CZ" b="0" dirty="0"/>
              <a:t>, </a:t>
            </a:r>
            <a:r>
              <a:rPr lang="cs-CZ" b="0" dirty="0" err="1"/>
              <a:t>scottie</a:t>
            </a:r>
            <a:r>
              <a:rPr lang="cs-CZ" b="0" dirty="0"/>
              <a:t>, </a:t>
            </a:r>
            <a:r>
              <a:rPr lang="cs-CZ" b="0" dirty="0" err="1"/>
              <a:t>ozobot</a:t>
            </a:r>
            <a:endParaRPr lang="cs-CZ" b="0" dirty="0"/>
          </a:p>
          <a:p>
            <a:pPr>
              <a:spcBef>
                <a:spcPts val="0"/>
              </a:spcBef>
            </a:pPr>
            <a:r>
              <a:rPr lang="cs-CZ" b="0" dirty="0"/>
              <a:t>	           případně výukové video</a:t>
            </a:r>
          </a:p>
          <a:p>
            <a:pPr>
              <a:spcBef>
                <a:spcPts val="0"/>
              </a:spcBef>
            </a:pPr>
            <a:r>
              <a:rPr lang="cs-CZ" b="0" dirty="0"/>
              <a:t>	           úkol: natočte krátké výukové video</a:t>
            </a:r>
            <a:br>
              <a:rPr lang="cs-CZ" b="0" dirty="0"/>
            </a:br>
            <a:r>
              <a:rPr lang="cs-CZ" dirty="0"/>
              <a:t>09.12.2020</a:t>
            </a:r>
            <a:r>
              <a:rPr lang="cs-CZ" b="0" dirty="0"/>
              <a:t>  a </a:t>
            </a:r>
            <a:r>
              <a:rPr lang="cs-CZ" dirty="0"/>
              <a:t>16.12.2020</a:t>
            </a:r>
            <a:r>
              <a:rPr lang="cs-CZ" b="0" dirty="0"/>
              <a:t>     online prezentace - představení svých prací a reflexe z nich</a:t>
            </a:r>
          </a:p>
        </p:txBody>
      </p:sp>
    </p:spTree>
    <p:extLst>
      <p:ext uri="{BB962C8B-B14F-4D97-AF65-F5344CB8AC3E}">
        <p14:creationId xmlns:p14="http://schemas.microsoft.com/office/powerpoint/2010/main" val="36194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Odpovězte, prosím, na pár otázek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7820" y="56612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https://forms.gle/xMbVo23hzL4QxxLV6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587653" cy="35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7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1556792"/>
            <a:ext cx="763284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800" dirty="0"/>
              <a:t>Děkuji za pozornost</a:t>
            </a:r>
          </a:p>
          <a:p>
            <a:pPr algn="ctr">
              <a:spcAft>
                <a:spcPts val="600"/>
              </a:spcAft>
            </a:pPr>
            <a:endParaRPr lang="cs-CZ" sz="2800" dirty="0"/>
          </a:p>
          <a:p>
            <a:pPr algn="ctr">
              <a:spcAft>
                <a:spcPts val="600"/>
              </a:spcAft>
            </a:pPr>
            <a:r>
              <a:rPr lang="cs-CZ" sz="2800" dirty="0"/>
              <a:t>Eva Holá</a:t>
            </a:r>
          </a:p>
          <a:p>
            <a:pPr algn="ctr">
              <a:spcAft>
                <a:spcPts val="600"/>
              </a:spcAft>
            </a:pPr>
            <a:r>
              <a:rPr lang="cs-CZ" sz="2800" dirty="0"/>
              <a:t>Základní škola, Praha 9 – Horní Počernice, Ratibořická 1700</a:t>
            </a:r>
          </a:p>
          <a:p>
            <a:pPr algn="ctr">
              <a:spcAft>
                <a:spcPts val="600"/>
              </a:spcAft>
            </a:pPr>
            <a:endParaRPr lang="cs-CZ" sz="2800" dirty="0"/>
          </a:p>
          <a:p>
            <a:pPr algn="ctr">
              <a:spcAft>
                <a:spcPts val="600"/>
              </a:spcAft>
            </a:pPr>
            <a:r>
              <a:rPr lang="cs-CZ" sz="2800" dirty="0"/>
              <a:t>eva.hola@zs-hp.cz</a:t>
            </a:r>
          </a:p>
        </p:txBody>
      </p:sp>
    </p:spTree>
    <p:extLst>
      <p:ext uri="{BB962C8B-B14F-4D97-AF65-F5344CB8AC3E}">
        <p14:creationId xmlns:p14="http://schemas.microsoft.com/office/powerpoint/2010/main" val="23721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 Holá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4474840" cy="2743785"/>
          </a:xfrm>
        </p:spPr>
        <p:txBody>
          <a:bodyPr/>
          <a:lstStyle/>
          <a:p>
            <a:r>
              <a:rPr lang="cs-CZ" sz="2800" b="0" dirty="0"/>
              <a:t>Základní škola, Praha 9 – Horní Počernice, Ratibořická 1700</a:t>
            </a:r>
          </a:p>
          <a:p>
            <a:endParaRPr lang="cs-CZ" sz="2800" b="0" dirty="0"/>
          </a:p>
          <a:p>
            <a:r>
              <a:rPr lang="cs-CZ" sz="2800" b="0" dirty="0"/>
              <a:t>eva.hola@zs-hp.cz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24318"/>
            <a:ext cx="2813265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474" y="1539986"/>
            <a:ext cx="2636101" cy="4334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02" y="3284984"/>
            <a:ext cx="2330985" cy="15447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/>
          <a:lstStyle/>
          <a:p>
            <a:r>
              <a:rPr lang="cs-CZ" dirty="0"/>
              <a:t>Zábavnější?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5" y="1539986"/>
            <a:ext cx="2167542" cy="18722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5085184"/>
            <a:ext cx="2426612" cy="14280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3933056"/>
            <a:ext cx="1509212" cy="2022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678" y="798411"/>
            <a:ext cx="2190750" cy="2162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268768"/>
            <a:ext cx="2313799" cy="15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13034"/>
          <a:stretch>
            <a:fillRect/>
          </a:stretch>
        </p:blipFill>
        <p:spPr bwMode="auto">
          <a:xfrm>
            <a:off x="0" y="836712"/>
            <a:ext cx="9000877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41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/>
          <a:lstStyle/>
          <a:p>
            <a:r>
              <a:rPr lang="cs-CZ" dirty="0"/>
              <a:t>Interaktivní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68245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23728" y="163693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tabule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78" y="1075529"/>
            <a:ext cx="23994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87043" y="10872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displeje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7587" r="15519" b="49214"/>
          <a:stretch/>
        </p:blipFill>
        <p:spPr bwMode="auto">
          <a:xfrm>
            <a:off x="3707904" y="4221088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99011" y="489558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projektory</a:t>
            </a:r>
          </a:p>
        </p:txBody>
      </p:sp>
    </p:spTree>
    <p:extLst>
      <p:ext uri="{BB962C8B-B14F-4D97-AF65-F5344CB8AC3E}">
        <p14:creationId xmlns:p14="http://schemas.microsoft.com/office/powerpoint/2010/main" val="10874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Interaktivní stolek a podlaha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" y="1916832"/>
            <a:ext cx="4257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48941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1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Dokumentová kamera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114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99992" y="2420888"/>
            <a:ext cx="4032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snímají texty jednodušeji než scannery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zobrazují 3D objekty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dovolují zachytit rozfázovaný pohyb</a:t>
            </a:r>
          </a:p>
        </p:txBody>
      </p:sp>
    </p:spTree>
    <p:extLst>
      <p:ext uri="{BB962C8B-B14F-4D97-AF65-F5344CB8AC3E}">
        <p14:creationId xmlns:p14="http://schemas.microsoft.com/office/powerpoint/2010/main" val="121788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Jazyková laboratoř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857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76056" y="198884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rozdělí žáky do náhodných skupin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záznam hlasu žáků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digitální knihovna materiálů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sdílení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sledování práce žáků</a:t>
            </a:r>
          </a:p>
        </p:txBody>
      </p:sp>
    </p:spTree>
    <p:extLst>
      <p:ext uri="{BB962C8B-B14F-4D97-AF65-F5344CB8AC3E}">
        <p14:creationId xmlns:p14="http://schemas.microsoft.com/office/powerpoint/2010/main" val="110879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77337" cy="1371600"/>
          </a:xfrm>
        </p:spPr>
        <p:txBody>
          <a:bodyPr/>
          <a:lstStyle/>
          <a:p>
            <a:r>
              <a:rPr lang="cs-CZ" dirty="0"/>
              <a:t>Měřicí čidla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067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7544" y="4679843"/>
            <a:ext cx="763284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aktivizují žáky v přírodovědných předmětech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podporují badatelsky orientovanou výuku</a:t>
            </a:r>
          </a:p>
        </p:txBody>
      </p:sp>
    </p:spTree>
    <p:extLst>
      <p:ext uri="{BB962C8B-B14F-4D97-AF65-F5344CB8AC3E}">
        <p14:creationId xmlns:p14="http://schemas.microsoft.com/office/powerpoint/2010/main" val="150809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1198</TotalTime>
  <Words>286</Words>
  <Application>Microsoft Macintosh PowerPoint</Application>
  <PresentationFormat>Předvádění na obrazovce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Arial Black</vt:lpstr>
      <vt:lpstr>Základní</vt:lpstr>
      <vt:lpstr>Moderní technologie na ZŠ</vt:lpstr>
      <vt:lpstr>Eva Holá</vt:lpstr>
      <vt:lpstr>Zábavnější?</vt:lpstr>
      <vt:lpstr>Prezentace aplikace PowerPoint</vt:lpstr>
      <vt:lpstr>Interaktivní</vt:lpstr>
      <vt:lpstr>Interaktivní stolek a podlaha</vt:lpstr>
      <vt:lpstr>Dokumentová kamera</vt:lpstr>
      <vt:lpstr>Jazyková laboratoř</vt:lpstr>
      <vt:lpstr>Měřicí čidla</vt:lpstr>
      <vt:lpstr>Ozobot a bee-bot</vt:lpstr>
      <vt:lpstr>robotika</vt:lpstr>
      <vt:lpstr>Byod</vt:lpstr>
      <vt:lpstr>Digitální učební materiály</vt:lpstr>
      <vt:lpstr>Co nás tedy čeká?</vt:lpstr>
      <vt:lpstr>Odpovězte, prosím, na pár otázek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na ZŠ</dc:title>
  <dc:creator>Eva</dc:creator>
  <cp:lastModifiedBy>Nataša Mazáčová</cp:lastModifiedBy>
  <cp:revision>26</cp:revision>
  <dcterms:created xsi:type="dcterms:W3CDTF">2017-04-23T15:07:52Z</dcterms:created>
  <dcterms:modified xsi:type="dcterms:W3CDTF">2020-10-06T09:48:19Z</dcterms:modified>
</cp:coreProperties>
</file>