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7C346-03B0-488A-BC77-92B28385F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B55FB90-C7E1-4514-977F-9981DB9FC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081548-5CAE-4370-AFC4-8A579BD45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D89-FB50-45A4-98EC-72DC1B0D57B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542B4D-F4AD-4A7A-8D0C-F89CB01C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22EFD0-8C9A-4F9C-B88F-F80137F7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B0E8-2042-4631-ADAB-A040CCCE9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84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69739A-E707-43EF-811A-E87902DB7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3F4F821-0A69-4416-A204-216B4EB1E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6A1ADB-8BDA-4699-9877-B0DB05CE0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D89-FB50-45A4-98EC-72DC1B0D57B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27B561-1508-4634-952B-C99AA48A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9F1714-F845-449A-A406-8F960C582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B0E8-2042-4631-ADAB-A040CCCE9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37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4A11C89-9DB1-417C-90C0-A09D02BF9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BE2B62-28EB-4385-927A-1B7589299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F68A31-3E27-4763-AACB-BB5983E3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D89-FB50-45A4-98EC-72DC1B0D57B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AA8416-DFB1-4C4F-A48B-EFB7D1927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8D30BA-7B7E-42FA-87E0-5DEC14F4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B0E8-2042-4631-ADAB-A040CCCE9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09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B74F9-572F-4E61-BB4E-521C3A1F0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0BF86C-274B-4C2E-BB2F-6AFC6C91C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5554CF-3DA2-4554-87F3-6E87D9F11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D89-FB50-45A4-98EC-72DC1B0D57B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2D1A95-7463-487A-A550-77E868BF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E8516B-66F0-45B7-BA32-3C832E73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B0E8-2042-4631-ADAB-A040CCCE9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91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86AF5-295C-4758-8D78-2A4A86E00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31FB56-3805-499C-84A5-560A3E9CB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17BAA2-F48E-437A-9A4D-56AB66EF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D89-FB50-45A4-98EC-72DC1B0D57B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C4451D-FE42-409E-9FDF-130F7957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03BB53-EE60-42B9-BB20-715A0A2E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B0E8-2042-4631-ADAB-A040CCCE9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1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D94AEB-EAF3-41F3-B20C-701DC7574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15DE82-6860-408D-91E9-DACAD055E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F2D8061-5399-420F-B345-B67F53C37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92D313-FD57-4703-BB09-7707BAEA5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D89-FB50-45A4-98EC-72DC1B0D57B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35169C-AEBD-40DE-AE3A-15E1F4A37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63DECC-10D5-42B6-B48E-0C756A34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B0E8-2042-4631-ADAB-A040CCCE9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74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435C5-1229-4623-87F2-AB89A3DF6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98C6AD-9AC8-4A14-A128-A787A3508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714A8F-9FC6-420E-B6CA-20B9C4D6A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EF5064E-EA3F-4322-8F54-F5CE4A137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7780F35-6648-4B41-9237-C8EC4CA41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082ACED-E923-4F30-B623-7B7A496B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D89-FB50-45A4-98EC-72DC1B0D57B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DAA1104-FB9B-479E-993E-230C7FCE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4BE76AF-D31A-4DE6-98F7-882B9E68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B0E8-2042-4631-ADAB-A040CCCE9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62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8DB99-1D5D-45B5-8B0F-780C10297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0382D90-A7D5-44EC-AD6D-4593DAC0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D89-FB50-45A4-98EC-72DC1B0D57B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DC9A78-66A3-4693-A8E2-EA2C64CE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35499FA-E3F8-469A-85ED-DF9D3BBA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B0E8-2042-4631-ADAB-A040CCCE9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87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C8992AC-7C00-42A2-B5D2-B6B41A33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D89-FB50-45A4-98EC-72DC1B0D57B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2F3B914-5CFD-4ED1-B9C1-B85A4057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C7D294-C3BE-49C7-A175-1CE6413C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B0E8-2042-4631-ADAB-A040CCCE9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54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2300D0-7FFA-4122-B333-3A80231A4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3DF348-1325-4E3B-AE0D-EEA8DB2CE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CF1E5DC-DA56-4E41-9C9D-C78847F67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4E584A-BB57-44AC-B807-25FB3180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D89-FB50-45A4-98EC-72DC1B0D57B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4CB25B-2776-408C-9DD1-C6468865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215639-82FB-4F41-B134-14ACBD8A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B0E8-2042-4631-ADAB-A040CCCE9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88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296AE-FC8E-4AFD-ADF7-E17C3C8CE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2DA463D-F9BF-49E8-9306-689598D18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4F0B786-7C2D-4D4A-B6A9-FFBA732CA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FC2D5E-93A7-4B0D-9447-A13094CE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D89-FB50-45A4-98EC-72DC1B0D57B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975772-9D39-4F06-BA0E-61ABE3E3E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6FFF10-FB6D-4020-B710-07E89B62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B0E8-2042-4631-ADAB-A040CCCE9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27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53C0075-E17D-417B-A670-A64F7FD42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EA8E6E-40FE-4C06-BD7F-B90DB2FC9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3F135F-50AE-4BB8-B116-AAEC356E7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43D89-FB50-45A4-98EC-72DC1B0D57BE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283BCC-2110-4D92-95A9-2142D43E1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050290-0983-4D5D-8A07-852D1A08D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0B0E8-2042-4631-ADAB-A040CCCE98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50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73E82-1FFD-4BEF-BB11-A78BA40671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b="1" dirty="0" err="1"/>
              <a:t>Literaturwelt</a:t>
            </a:r>
            <a:r>
              <a:rPr lang="cs-CZ" sz="4400" b="1" dirty="0"/>
              <a:t>-Die Welt der </a:t>
            </a:r>
            <a:r>
              <a:rPr lang="cs-CZ" sz="4400" b="1" dirty="0" err="1"/>
              <a:t>Bücher</a:t>
            </a:r>
            <a:endParaRPr lang="cs-CZ" sz="44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5F3CCE-B650-45A3-9E03-6988860F60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Ivica </a:t>
            </a:r>
            <a:r>
              <a:rPr lang="cs-CZ" dirty="0" err="1"/>
              <a:t>Lenčová</a:t>
            </a:r>
            <a:r>
              <a:rPr lang="cs-CZ" dirty="0"/>
              <a:t> – Tamara Bučková</a:t>
            </a:r>
          </a:p>
        </p:txBody>
      </p:sp>
    </p:spTree>
    <p:extLst>
      <p:ext uri="{BB962C8B-B14F-4D97-AF65-F5344CB8AC3E}">
        <p14:creationId xmlns:p14="http://schemas.microsoft.com/office/powerpoint/2010/main" val="34794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AC836DA-16C8-4CAF-92B8-F0E5E65C0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95" y="13811"/>
            <a:ext cx="6516009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3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2549C0B-882D-4934-8335-7BF2C05B0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37" y="251969"/>
            <a:ext cx="6449325" cy="6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3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6599A06-20A5-4A1D-876C-6329CA1B0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8" y="175758"/>
            <a:ext cx="10993384" cy="65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7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995C373-15C1-4336-94D6-D7C3A88AD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?</a:t>
            </a:r>
            <a:br>
              <a:rPr lang="cs-CZ" dirty="0"/>
            </a:br>
            <a:r>
              <a:rPr lang="cs-CZ" dirty="0" err="1"/>
              <a:t>Ihre</a:t>
            </a:r>
            <a:r>
              <a:rPr lang="cs-CZ" dirty="0"/>
              <a:t> </a:t>
            </a:r>
            <a:r>
              <a:rPr lang="cs-CZ" dirty="0" err="1"/>
              <a:t>Aufgaben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8F2897-E0F4-46A1-8D27-47AD6DF05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Wählen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eins</a:t>
            </a:r>
            <a:r>
              <a:rPr lang="cs-CZ" dirty="0"/>
              <a:t> der </a:t>
            </a:r>
            <a:r>
              <a:rPr lang="cs-CZ" dirty="0" err="1"/>
              <a:t>oben</a:t>
            </a:r>
            <a:r>
              <a:rPr lang="cs-CZ" dirty="0"/>
              <a:t> </a:t>
            </a:r>
            <a:r>
              <a:rPr lang="cs-CZ" dirty="0" err="1"/>
              <a:t>angebotenen</a:t>
            </a:r>
            <a:r>
              <a:rPr lang="cs-CZ" dirty="0"/>
              <a:t> </a:t>
            </a:r>
            <a:r>
              <a:rPr lang="cs-CZ" dirty="0" err="1"/>
              <a:t>Zitate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,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angesprochen</a:t>
            </a:r>
            <a:r>
              <a:rPr lang="cs-CZ" dirty="0"/>
              <a:t> </a:t>
            </a:r>
            <a:r>
              <a:rPr lang="cs-CZ" dirty="0" err="1"/>
              <a:t>hat</a:t>
            </a:r>
            <a:r>
              <a:rPr lang="cs-CZ" dirty="0"/>
              <a:t>! </a:t>
            </a:r>
            <a:r>
              <a:rPr lang="cs-CZ" dirty="0" err="1"/>
              <a:t>Ergänzen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Ihre</a:t>
            </a:r>
            <a:r>
              <a:rPr lang="cs-CZ" dirty="0"/>
              <a:t> </a:t>
            </a:r>
            <a:r>
              <a:rPr lang="cs-CZ" dirty="0" err="1"/>
              <a:t>Wahl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den </a:t>
            </a:r>
            <a:r>
              <a:rPr lang="cs-CZ" dirty="0" err="1"/>
              <a:t>Argumenten</a:t>
            </a:r>
            <a:r>
              <a:rPr lang="cs-CZ" dirty="0"/>
              <a:t>!</a:t>
            </a:r>
          </a:p>
          <a:p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sollen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in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Rolle</a:t>
            </a:r>
            <a:r>
              <a:rPr lang="cs-CZ" dirty="0"/>
              <a:t> der </a:t>
            </a:r>
            <a:r>
              <a:rPr lang="cs-CZ" dirty="0" err="1"/>
              <a:t>Dichter</a:t>
            </a:r>
            <a:r>
              <a:rPr lang="cs-CZ" dirty="0"/>
              <a:t> </a:t>
            </a:r>
            <a:r>
              <a:rPr lang="cs-CZ" dirty="0" err="1"/>
              <a:t>versetzen</a:t>
            </a:r>
            <a:r>
              <a:rPr lang="cs-CZ" dirty="0"/>
              <a:t>! </a:t>
            </a:r>
            <a:r>
              <a:rPr lang="cs-CZ" dirty="0" err="1"/>
              <a:t>Gestalten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Ihr</a:t>
            </a:r>
            <a:r>
              <a:rPr lang="cs-CZ" dirty="0"/>
              <a:t> </a:t>
            </a:r>
            <a:r>
              <a:rPr lang="cs-CZ" dirty="0" err="1"/>
              <a:t>Gedicht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senden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es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Adresse</a:t>
            </a:r>
            <a:r>
              <a:rPr lang="cs-CZ"/>
              <a:t>: </a:t>
            </a:r>
            <a:r>
              <a:rPr lang="cs-CZ" dirty="0"/>
              <a:t>tamara.buckova@pedf.cuni.cz!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25653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71</Words>
  <Application>Microsoft Office PowerPoint</Application>
  <PresentationFormat>Širokoúhlá obrazovka</PresentationFormat>
  <Paragraphs>5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Literaturwelt-Die Welt der Bücher</vt:lpstr>
      <vt:lpstr>Prezentace aplikace PowerPoint</vt:lpstr>
      <vt:lpstr>Prezentace aplikace PowerPoint</vt:lpstr>
      <vt:lpstr>Prezentace aplikace PowerPoint</vt:lpstr>
      <vt:lpstr>Und Sie? Ihre Aufgaben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Literaturwelt-Die Welt der Bücher</dc:title>
  <dc:creator>Tamara Bučková</dc:creator>
  <cp:lastModifiedBy>Tamara Bučková</cp:lastModifiedBy>
  <cp:revision>3</cp:revision>
  <dcterms:created xsi:type="dcterms:W3CDTF">2020-10-05T06:35:46Z</dcterms:created>
  <dcterms:modified xsi:type="dcterms:W3CDTF">2020-10-05T07:44:56Z</dcterms:modified>
</cp:coreProperties>
</file>