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73" r:id="rId6"/>
    <p:sldId id="274" r:id="rId7"/>
    <p:sldId id="275" r:id="rId8"/>
    <p:sldId id="276" r:id="rId9"/>
    <p:sldId id="278" r:id="rId10"/>
    <p:sldId id="277" r:id="rId11"/>
    <p:sldId id="279" r:id="rId12"/>
    <p:sldId id="280" r:id="rId13"/>
    <p:sldId id="281" r:id="rId14"/>
    <p:sldId id="259" r:id="rId15"/>
    <p:sldId id="260" r:id="rId16"/>
    <p:sldId id="261" r:id="rId17"/>
    <p:sldId id="282" r:id="rId18"/>
    <p:sldId id="262" r:id="rId19"/>
    <p:sldId id="263" r:id="rId20"/>
    <p:sldId id="264" r:id="rId21"/>
    <p:sldId id="283" r:id="rId22"/>
    <p:sldId id="265" r:id="rId23"/>
    <p:sldId id="284" r:id="rId24"/>
    <p:sldId id="285" r:id="rId25"/>
    <p:sldId id="286" r:id="rId26"/>
    <p:sldId id="266" r:id="rId27"/>
    <p:sldId id="267" r:id="rId28"/>
    <p:sldId id="268" r:id="rId2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2" autoAdjust="0"/>
    <p:restoredTop sz="94660"/>
  </p:normalViewPr>
  <p:slideViewPr>
    <p:cSldViewPr snapToGrid="0">
      <p:cViewPr varScale="1">
        <p:scale>
          <a:sx n="69" d="100"/>
          <a:sy n="69" d="100"/>
        </p:scale>
        <p:origin x="3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B5ACD09B-65FB-46DB-9DFC-E5BE9D91CDD1}" type="datetimeFigureOut">
              <a:rPr lang="cs-CZ" smtClean="0"/>
              <a:t>09.12.2020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355370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5ACD09B-65FB-46DB-9DFC-E5BE9D91CDD1}" type="datetimeFigureOut">
              <a:rPr lang="cs-CZ" smtClean="0"/>
              <a:t>09.12.2020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331205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5ACD09B-65FB-46DB-9DFC-E5BE9D91CDD1}" type="datetimeFigureOut">
              <a:rPr lang="cs-CZ" smtClean="0"/>
              <a:t>09.12.2020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1701980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5ACD09B-65FB-46DB-9DFC-E5BE9D91CDD1}" type="datetimeFigureOut">
              <a:rPr lang="cs-CZ" smtClean="0"/>
              <a:t>09.12.2020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314896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B5ACD09B-65FB-46DB-9DFC-E5BE9D91CDD1}" type="datetimeFigureOut">
              <a:rPr lang="cs-CZ" smtClean="0"/>
              <a:t>09.12.2020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273671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5ACD09B-65FB-46DB-9DFC-E5BE9D91CDD1}" type="datetimeFigureOut">
              <a:rPr lang="cs-CZ" smtClean="0"/>
              <a:t>09.12.2020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3683757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5ACD09B-65FB-46DB-9DFC-E5BE9D91CDD1}" type="datetimeFigureOut">
              <a:rPr lang="cs-CZ" smtClean="0"/>
              <a:t>09.12.2020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3705106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5ACD09B-65FB-46DB-9DFC-E5BE9D91CDD1}" type="datetimeFigureOut">
              <a:rPr lang="cs-CZ" smtClean="0"/>
              <a:t>09.12.2020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68712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5ACD09B-65FB-46DB-9DFC-E5BE9D91CDD1}" type="datetimeFigureOut">
              <a:rPr lang="cs-CZ" smtClean="0"/>
              <a:t>09.12.2020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2484953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B5ACD09B-65FB-46DB-9DFC-E5BE9D91CDD1}" type="datetimeFigureOut">
              <a:rPr lang="cs-CZ" smtClean="0"/>
              <a:t>09.12.2020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279875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B5ACD09B-65FB-46DB-9DFC-E5BE9D91CDD1}" type="datetimeFigureOut">
              <a:rPr lang="cs-CZ" smtClean="0"/>
              <a:t>09.12.2020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103269F-073C-499A-920E-6F19E71161D5}" type="slidenum">
              <a:rPr lang="cs-CZ" smtClean="0"/>
              <a:t>‹#›</a:t>
            </a:fld>
            <a:endParaRPr lang="cs-CZ"/>
          </a:p>
        </p:txBody>
      </p:sp>
    </p:spTree>
    <p:extLst>
      <p:ext uri="{BB962C8B-B14F-4D97-AF65-F5344CB8AC3E}">
        <p14:creationId xmlns:p14="http://schemas.microsoft.com/office/powerpoint/2010/main" val="406673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CD09B-65FB-46DB-9DFC-E5BE9D91CDD1}" type="datetimeFigureOut">
              <a:rPr lang="cs-CZ" smtClean="0"/>
              <a:t>09.12.2020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3269F-073C-499A-920E-6F19E71161D5}" type="slidenum">
              <a:rPr lang="cs-CZ" smtClean="0"/>
              <a:t>‹#›</a:t>
            </a:fld>
            <a:endParaRPr lang="cs-CZ"/>
          </a:p>
        </p:txBody>
      </p:sp>
    </p:spTree>
    <p:extLst>
      <p:ext uri="{BB962C8B-B14F-4D97-AF65-F5344CB8AC3E}">
        <p14:creationId xmlns:p14="http://schemas.microsoft.com/office/powerpoint/2010/main" val="2616966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
          </a:schemeClr>
        </a:solidFill>
        <a:effectLst/>
      </p:bgPr>
    </p:bg>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p:nvPr/>
        </p:nvPicPr>
        <p:blipFill>
          <a:blip r:embed="rId2">
            <a:extLst>
              <a:ext uri="{28A0092B-C50C-407E-A947-70E740481C1C}">
                <a14:useLocalDpi xmlns:a14="http://schemas.microsoft.com/office/drawing/2010/main" val="0"/>
              </a:ext>
            </a:extLst>
          </a:blip>
          <a:stretch>
            <a:fillRect/>
          </a:stretch>
        </p:blipFill>
        <p:spPr>
          <a:xfrm>
            <a:off x="1570209" y="354012"/>
            <a:ext cx="4566177" cy="3048000"/>
          </a:xfrm>
          <a:prstGeom prst="rect">
            <a:avLst/>
          </a:prstGeom>
          <a:effectLst>
            <a:reflection endPos="65000" dir="5400000" sy="-100000" algn="bl" rotWithShape="0"/>
          </a:effectLst>
        </p:spPr>
      </p:pic>
      <p:pic>
        <p:nvPicPr>
          <p:cNvPr id="8" name="Obrázek 7"/>
          <p:cNvPicPr>
            <a:picLocks noChangeAspect="1"/>
          </p:cNvPicPr>
          <p:nvPr/>
        </p:nvPicPr>
        <p:blipFill>
          <a:blip r:embed="rId3">
            <a:extLst>
              <a:ext uri="{BEBA8EAE-BF5A-486C-A8C5-ECC9F3942E4B}">
                <a14:imgProps xmlns:a14="http://schemas.microsoft.com/office/drawing/2010/main">
                  <a14:imgLayer r:embed="rId4">
                    <a14:imgEffect>
                      <a14:saturation sat="376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6635516" y="356060"/>
            <a:ext cx="4558516" cy="5786122"/>
          </a:xfrm>
          <a:prstGeom prst="rect">
            <a:avLst/>
          </a:prstGeom>
          <a:effectLst>
            <a:outerShdw blurRad="50800" dist="50800" dir="5400000" algn="ctr" rotWithShape="0">
              <a:srgbClr val="000000"/>
            </a:outerShdw>
          </a:effectLst>
        </p:spPr>
      </p:pic>
      <p:pic>
        <p:nvPicPr>
          <p:cNvPr id="11" name="Obrázek 10"/>
          <p:cNvPicPr/>
          <p:nvPr/>
        </p:nvPicPr>
        <p:blipFill>
          <a:blip r:embed="rId2">
            <a:extLst>
              <a:ext uri="{28A0092B-C50C-407E-A947-70E740481C1C}">
                <a14:useLocalDpi xmlns:a14="http://schemas.microsoft.com/office/drawing/2010/main" val="0"/>
              </a:ext>
            </a:extLst>
          </a:blip>
          <a:stretch>
            <a:fillRect/>
          </a:stretch>
        </p:blipFill>
        <p:spPr>
          <a:xfrm>
            <a:off x="1477819" y="354012"/>
            <a:ext cx="4620170" cy="3575664"/>
          </a:xfrm>
          <a:prstGeom prst="rect">
            <a:avLst/>
          </a:prstGeom>
          <a:effectLst>
            <a:reflection endPos="65000" dir="5400000" sy="-100000" algn="bl" rotWithShape="0"/>
          </a:effectLst>
        </p:spPr>
      </p:pic>
      <p:sp>
        <p:nvSpPr>
          <p:cNvPr id="13" name="TextovéPole 12"/>
          <p:cNvSpPr txBox="1"/>
          <p:nvPr/>
        </p:nvSpPr>
        <p:spPr>
          <a:xfrm>
            <a:off x="3494797" y="3929676"/>
            <a:ext cx="5926819" cy="1785104"/>
          </a:xfrm>
          <a:prstGeom prst="rect">
            <a:avLst/>
          </a:prstGeom>
          <a:solidFill>
            <a:schemeClr val="accent1">
              <a:lumMod val="50000"/>
            </a:schemeClr>
          </a:solidFill>
          <a:ln w="38100">
            <a:solidFill>
              <a:schemeClr val="accent1">
                <a:lumMod val="50000"/>
              </a:schemeClr>
            </a:solidFill>
          </a:ln>
        </p:spPr>
        <p:txBody>
          <a:bodyPr wrap="square" rtlCol="0">
            <a:spAutoFit/>
          </a:bodyPr>
          <a:lstStyle/>
          <a:p>
            <a:pPr algn="ctr"/>
            <a:r>
              <a:rPr lang="cs-CZ" sz="3600" b="1" dirty="0" smtClean="0">
                <a:solidFill>
                  <a:srgbClr val="FF0000"/>
                </a:solidFill>
                <a:ea typeface="Verdana" panose="020B0604030504040204" pitchFamily="34" charset="0"/>
              </a:rPr>
              <a:t>AMÉRICANISATION VERSUS AMÉRICANITÉ</a:t>
            </a:r>
            <a:endParaRPr lang="fr-FR" b="1" dirty="0" smtClean="0">
              <a:solidFill>
                <a:srgbClr val="FF0000"/>
              </a:solidFill>
              <a:latin typeface="Verdana" panose="020B0604030504040204" pitchFamily="34" charset="0"/>
              <a:ea typeface="Verdana" panose="020B0604030504040204" pitchFamily="34" charset="0"/>
            </a:endParaRPr>
          </a:p>
          <a:p>
            <a:pPr algn="ctr"/>
            <a:endParaRPr lang="fr-FR" b="1" dirty="0">
              <a:solidFill>
                <a:srgbClr val="FF0000"/>
              </a:solidFill>
              <a:latin typeface="Verdana" panose="020B0604030504040204" pitchFamily="34" charset="0"/>
              <a:ea typeface="Verdana" panose="020B0604030504040204" pitchFamily="34" charset="0"/>
            </a:endParaRPr>
          </a:p>
          <a:p>
            <a:pPr algn="ctr"/>
            <a:r>
              <a:rPr lang="fr-FR" sz="2000" b="1" dirty="0" smtClean="0">
                <a:solidFill>
                  <a:schemeClr val="bg1"/>
                </a:solidFill>
                <a:latin typeface="Verdana" panose="020B0604030504040204" pitchFamily="34" charset="0"/>
                <a:ea typeface="Verdana" panose="020B0604030504040204" pitchFamily="34" charset="0"/>
              </a:rPr>
              <a:t>Le Québec littéraire et les États-Unis </a:t>
            </a:r>
            <a:endParaRPr lang="cs-CZ" sz="2000" dirty="0"/>
          </a:p>
        </p:txBody>
      </p:sp>
    </p:spTree>
    <p:extLst>
      <p:ext uri="{BB962C8B-B14F-4D97-AF65-F5344CB8AC3E}">
        <p14:creationId xmlns:p14="http://schemas.microsoft.com/office/powerpoint/2010/main" val="373963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64873" y="270961"/>
            <a:ext cx="9116292" cy="6494085"/>
          </a:xfrm>
          <a:prstGeom prst="rect">
            <a:avLst/>
          </a:prstGeom>
        </p:spPr>
        <p:txBody>
          <a:bodyPr wrap="square">
            <a:spAutoFit/>
          </a:bodyPr>
          <a:lstStyle/>
          <a:p>
            <a:pPr algn="just">
              <a:spcAft>
                <a:spcPts val="0"/>
              </a:spcAft>
            </a:pPr>
            <a:r>
              <a:rPr lang="cs-CZ" b="1" dirty="0" err="1">
                <a:solidFill>
                  <a:srgbClr val="0070C0"/>
                </a:solidFill>
                <a:latin typeface="Verdana" panose="020B0604030504040204" pitchFamily="34" charset="0"/>
                <a:ea typeface="Times New Roman" panose="02020603050405020304" pitchFamily="18" charset="0"/>
              </a:rPr>
              <a:t>É</a:t>
            </a:r>
            <a:r>
              <a:rPr lang="cs-CZ" b="1" dirty="0" err="1" smtClean="0">
                <a:solidFill>
                  <a:srgbClr val="0070C0"/>
                </a:solidFill>
                <a:latin typeface="Verdana" panose="020B0604030504040204" pitchFamily="34" charset="0"/>
                <a:ea typeface="Times New Roman" panose="02020603050405020304" pitchFamily="18" charset="0"/>
              </a:rPr>
              <a:t>cart</a:t>
            </a:r>
            <a:r>
              <a:rPr lang="cs-CZ" b="1" dirty="0" smtClean="0">
                <a:solidFill>
                  <a:srgbClr val="0070C0"/>
                </a:solidFill>
                <a:latin typeface="Verdana" panose="020B0604030504040204" pitchFamily="34" charset="0"/>
                <a:ea typeface="Times New Roman" panose="02020603050405020304" pitchFamily="18" charset="0"/>
              </a:rPr>
              <a:t> </a:t>
            </a:r>
            <a:r>
              <a:rPr lang="cs-CZ" b="1" dirty="0" err="1" smtClean="0">
                <a:solidFill>
                  <a:srgbClr val="0070C0"/>
                </a:solidFill>
                <a:latin typeface="Verdana" panose="020B0604030504040204" pitchFamily="34" charset="0"/>
                <a:ea typeface="Times New Roman" panose="02020603050405020304" pitchFamily="18" charset="0"/>
              </a:rPr>
              <a:t>colossal</a:t>
            </a:r>
            <a:r>
              <a:rPr lang="cs-CZ" b="1" dirty="0" smtClean="0">
                <a:solidFill>
                  <a:srgbClr val="0070C0"/>
                </a:solidFill>
                <a:latin typeface="Verdana" panose="020B0604030504040204" pitchFamily="34" charset="0"/>
                <a:ea typeface="Times New Roman" panose="02020603050405020304" pitchFamily="18" charset="0"/>
              </a:rPr>
              <a:t> </a:t>
            </a:r>
            <a:r>
              <a:rPr lang="cs-CZ" b="1" dirty="0" err="1" smtClean="0">
                <a:solidFill>
                  <a:srgbClr val="0070C0"/>
                </a:solidFill>
                <a:latin typeface="Verdana" panose="020B0604030504040204" pitchFamily="34" charset="0"/>
                <a:ea typeface="Times New Roman" panose="02020603050405020304" pitchFamily="18" charset="0"/>
              </a:rPr>
              <a:t>entre</a:t>
            </a:r>
            <a:r>
              <a:rPr lang="cs-CZ" b="1" dirty="0" smtClean="0">
                <a:solidFill>
                  <a:srgbClr val="0070C0"/>
                </a:solidFill>
                <a:latin typeface="Verdana" panose="020B0604030504040204" pitchFamily="34" charset="0"/>
                <a:ea typeface="Times New Roman" panose="02020603050405020304" pitchFamily="18" charset="0"/>
              </a:rPr>
              <a:t> les </a:t>
            </a:r>
            <a:r>
              <a:rPr lang="cs-CZ" b="1" dirty="0" err="1">
                <a:solidFill>
                  <a:srgbClr val="0070C0"/>
                </a:solidFill>
                <a:latin typeface="Verdana" panose="020B0604030504040204" pitchFamily="34" charset="0"/>
                <a:ea typeface="Times New Roman" panose="02020603050405020304" pitchFamily="18" charset="0"/>
              </a:rPr>
              <a:t>discours</a:t>
            </a:r>
            <a:r>
              <a:rPr lang="cs-CZ" b="1" dirty="0">
                <a:solidFill>
                  <a:srgbClr val="0070C0"/>
                </a:solidFill>
                <a:latin typeface="Verdana" panose="020B0604030504040204" pitchFamily="34" charset="0"/>
                <a:ea typeface="Times New Roman" panose="02020603050405020304" pitchFamily="18" charset="0"/>
              </a:rPr>
              <a:t> </a:t>
            </a:r>
            <a:r>
              <a:rPr lang="cs-CZ" b="1" dirty="0" err="1">
                <a:solidFill>
                  <a:srgbClr val="0070C0"/>
                </a:solidFill>
                <a:latin typeface="Verdana" panose="020B0604030504040204" pitchFamily="34" charset="0"/>
                <a:ea typeface="Times New Roman" panose="02020603050405020304" pitchFamily="18" charset="0"/>
              </a:rPr>
              <a:t>officiels</a:t>
            </a:r>
            <a:r>
              <a:rPr lang="cs-CZ" b="1" dirty="0">
                <a:solidFill>
                  <a:srgbClr val="0070C0"/>
                </a:solidFill>
                <a:latin typeface="Verdana" panose="020B0604030504040204" pitchFamily="34" charset="0"/>
                <a:ea typeface="Times New Roman" panose="02020603050405020304" pitchFamily="18" charset="0"/>
              </a:rPr>
              <a:t> de </a:t>
            </a:r>
            <a:r>
              <a:rPr lang="cs-CZ" b="1" dirty="0" err="1" smtClean="0">
                <a:solidFill>
                  <a:srgbClr val="0070C0"/>
                </a:solidFill>
                <a:latin typeface="Verdana" panose="020B0604030504040204" pitchFamily="34" charset="0"/>
                <a:ea typeface="Times New Roman" panose="02020603050405020304" pitchFamily="18" charset="0"/>
              </a:rPr>
              <a:t>l'élite</a:t>
            </a:r>
            <a:r>
              <a:rPr lang="cs-CZ" b="1" dirty="0" smtClean="0">
                <a:solidFill>
                  <a:srgbClr val="0070C0"/>
                </a:solidFill>
                <a:latin typeface="Verdana" panose="020B0604030504040204" pitchFamily="34" charset="0"/>
                <a:ea typeface="Times New Roman" panose="02020603050405020304" pitchFamily="18" charset="0"/>
              </a:rPr>
              <a:t> et la </a:t>
            </a:r>
            <a:r>
              <a:rPr lang="cs-CZ" b="1" dirty="0" err="1">
                <a:solidFill>
                  <a:srgbClr val="0070C0"/>
                </a:solidFill>
                <a:latin typeface="Verdana" panose="020B0604030504040204" pitchFamily="34" charset="0"/>
                <a:ea typeface="Times New Roman" panose="02020603050405020304" pitchFamily="18" charset="0"/>
              </a:rPr>
              <a:t>réalité</a:t>
            </a:r>
            <a:r>
              <a:rPr lang="cs-CZ" b="1" dirty="0">
                <a:solidFill>
                  <a:srgbClr val="0070C0"/>
                </a:solidFill>
                <a:latin typeface="Verdana" panose="020B0604030504040204" pitchFamily="34" charset="0"/>
                <a:ea typeface="Times New Roman" panose="02020603050405020304" pitchFamily="18" charset="0"/>
              </a:rPr>
              <a:t> </a:t>
            </a:r>
            <a:r>
              <a:rPr lang="cs-CZ" b="1" dirty="0" err="1">
                <a:solidFill>
                  <a:srgbClr val="0070C0"/>
                </a:solidFill>
                <a:latin typeface="Verdana" panose="020B0604030504040204" pitchFamily="34" charset="0"/>
                <a:ea typeface="Times New Roman" panose="02020603050405020304" pitchFamily="18" charset="0"/>
              </a:rPr>
              <a:t>quotidienne</a:t>
            </a:r>
            <a:r>
              <a:rPr lang="cs-CZ" b="1" dirty="0">
                <a:solidFill>
                  <a:srgbClr val="0070C0"/>
                </a:solidFill>
                <a:latin typeface="Verdana" panose="020B0604030504040204" pitchFamily="34" charset="0"/>
                <a:ea typeface="Times New Roman" panose="02020603050405020304" pitchFamily="18" charset="0"/>
              </a:rPr>
              <a:t> </a:t>
            </a:r>
            <a:r>
              <a:rPr lang="cs-CZ" b="1" dirty="0" err="1" smtClean="0">
                <a:solidFill>
                  <a:srgbClr val="0070C0"/>
                </a:solidFill>
                <a:latin typeface="Verdana" panose="020B0604030504040204" pitchFamily="34" charset="0"/>
                <a:ea typeface="Times New Roman" panose="02020603050405020304" pitchFamily="18" charset="0"/>
              </a:rPr>
              <a:t>du</a:t>
            </a:r>
            <a:r>
              <a:rPr lang="cs-CZ" b="1" dirty="0" smtClean="0">
                <a:solidFill>
                  <a:srgbClr val="0070C0"/>
                </a:solidFill>
                <a:latin typeface="Verdana" panose="020B0604030504040204" pitchFamily="34" charset="0"/>
                <a:ea typeface="Times New Roman" panose="02020603050405020304" pitchFamily="18" charset="0"/>
              </a:rPr>
              <a:t> </a:t>
            </a:r>
            <a:r>
              <a:rPr lang="cs-CZ" b="1" dirty="0" err="1" smtClean="0">
                <a:solidFill>
                  <a:srgbClr val="0070C0"/>
                </a:solidFill>
                <a:latin typeface="Verdana" panose="020B0604030504040204" pitchFamily="34" charset="0"/>
                <a:ea typeface="Times New Roman" panose="02020603050405020304" pitchFamily="18" charset="0"/>
              </a:rPr>
              <a:t>pays</a:t>
            </a:r>
            <a:r>
              <a:rPr lang="cs-CZ" b="1" dirty="0" smtClean="0">
                <a:solidFill>
                  <a:srgbClr val="0070C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latin typeface="Times New Roman" panose="02020603050405020304" pitchFamily="18" charset="0"/>
              <a:ea typeface="Times New Roman" panose="02020603050405020304" pitchFamily="18" charset="0"/>
            </a:endParaRPr>
          </a:p>
          <a:p>
            <a:pPr marL="285750" lvl="0" indent="-285750" algn="just">
              <a:spcAft>
                <a:spcPts val="0"/>
              </a:spcAft>
              <a:buFont typeface="Wingdings" panose="05000000000000000000" pitchFamily="2" charset="2"/>
              <a:buChar char="q"/>
              <a:tabLst>
                <a:tab pos="457200" algn="l"/>
              </a:tabLst>
            </a:pPr>
            <a:r>
              <a:rPr lang="cs-CZ" dirty="0" err="1">
                <a:solidFill>
                  <a:srgbClr val="000000"/>
                </a:solidFill>
                <a:latin typeface="Verdana" panose="020B0604030504040204" pitchFamily="34" charset="0"/>
                <a:ea typeface="Times New Roman" panose="02020603050405020304" pitchFamily="18" charset="0"/>
              </a:rPr>
              <a:t>cirques</a:t>
            </a:r>
            <a:r>
              <a:rPr lang="cs-CZ" dirty="0">
                <a:solidFill>
                  <a:srgbClr val="000000"/>
                </a:solidFill>
                <a:latin typeface="Verdana" panose="020B0604030504040204" pitchFamily="34" charset="0"/>
                <a:ea typeface="Times New Roman" panose="02020603050405020304" pitchFamily="18" charset="0"/>
              </a:rPr>
              <a:t> et </a:t>
            </a:r>
            <a:r>
              <a:rPr lang="cs-CZ" dirty="0" err="1">
                <a:solidFill>
                  <a:srgbClr val="000000"/>
                </a:solidFill>
                <a:latin typeface="Verdana" panose="020B0604030504040204" pitchFamily="34" charset="0"/>
                <a:ea typeface="Times New Roman" panose="02020603050405020304" pitchFamily="18" charset="0"/>
              </a:rPr>
              <a:t>parcs</a:t>
            </a:r>
            <a:r>
              <a:rPr lang="cs-CZ" dirty="0">
                <a:solidFill>
                  <a:srgbClr val="00000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d</a:t>
            </a:r>
            <a:r>
              <a:rPr lang="fr-FR" dirty="0" smtClean="0">
                <a:solidFill>
                  <a:srgbClr val="000000"/>
                </a:solidFill>
                <a:latin typeface="Verdana" panose="020B0604030504040204" pitchFamily="34" charset="0"/>
                <a:ea typeface="Times New Roman" panose="02020603050405020304" pitchFamily="18" charset="0"/>
              </a:rPr>
              <a:t>’attractions</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états-uniens</a:t>
            </a:r>
            <a:r>
              <a:rPr lang="cs-CZ" dirty="0">
                <a:solidFill>
                  <a:srgbClr val="000000"/>
                </a:solidFill>
                <a:latin typeface="Verdana" panose="020B0604030504040204" pitchFamily="34" charset="0"/>
                <a:ea typeface="Times New Roman" panose="02020603050405020304" pitchFamily="18" charset="0"/>
              </a:rPr>
              <a:t> (par la </a:t>
            </a:r>
            <a:r>
              <a:rPr lang="cs-CZ" dirty="0" err="1">
                <a:solidFill>
                  <a:srgbClr val="000000"/>
                </a:solidFill>
                <a:latin typeface="Verdana" panose="020B0604030504040204" pitchFamily="34" charset="0"/>
                <a:ea typeface="Times New Roman" panose="02020603050405020304" pitchFamily="18" charset="0"/>
              </a:rPr>
              <a:t>suite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cinématographie</a:t>
            </a:r>
            <a:r>
              <a:rPr lang="cs-CZ" dirty="0">
                <a:solidFill>
                  <a:srgbClr val="000000"/>
                </a:solidFill>
                <a:latin typeface="Verdana" panose="020B0604030504040204" pitchFamily="34" charset="0"/>
                <a:ea typeface="Times New Roman" panose="02020603050405020304" pitchFamily="18" charset="0"/>
              </a:rPr>
              <a:t> et </a:t>
            </a:r>
            <a:r>
              <a:rPr lang="cs-CZ" dirty="0" err="1">
                <a:solidFill>
                  <a:srgbClr val="000000"/>
                </a:solidFill>
                <a:latin typeface="Verdana" panose="020B0604030504040204" pitchFamily="34" charset="0"/>
                <a:ea typeface="Times New Roman" panose="02020603050405020304" pitchFamily="18" charset="0"/>
              </a:rPr>
              <a:t>radios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privées</a:t>
            </a:r>
            <a:r>
              <a:rPr lang="cs-CZ" dirty="0">
                <a:solidFill>
                  <a:srgbClr val="000000"/>
                </a:solidFill>
                <a:latin typeface="Verdana" panose="020B0604030504040204" pitchFamily="34" charset="0"/>
                <a:ea typeface="Times New Roman" panose="02020603050405020304" pitchFamily="18" charset="0"/>
              </a:rPr>
              <a:t>) </a:t>
            </a:r>
            <a:endParaRPr lang="fr-FR" sz="2800" dirty="0" smtClean="0">
              <a:latin typeface="Times New Roman" panose="02020603050405020304" pitchFamily="18" charset="0"/>
              <a:ea typeface="Times New Roman" panose="02020603050405020304" pitchFamily="18" charset="0"/>
            </a:endParaRPr>
          </a:p>
          <a:p>
            <a:pPr marL="285750" lvl="0" indent="-285750" algn="just">
              <a:spcAft>
                <a:spcPts val="0"/>
              </a:spcAft>
              <a:buFont typeface="Wingdings" panose="05000000000000000000" pitchFamily="2" charset="2"/>
              <a:buChar char="q"/>
              <a:tabLst>
                <a:tab pos="457200" algn="l"/>
              </a:tabLst>
            </a:pPr>
            <a:r>
              <a:rPr lang="cs-CZ" dirty="0" err="1" smtClean="0">
                <a:solidFill>
                  <a:srgbClr val="000000"/>
                </a:solidFill>
                <a:latin typeface="Verdana" panose="020B0604030504040204" pitchFamily="34" charset="0"/>
                <a:ea typeface="Times New Roman" panose="02020603050405020304" pitchFamily="18" charset="0"/>
              </a:rPr>
              <a:t>voitures</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américaines</a:t>
            </a:r>
            <a:r>
              <a:rPr lang="cs-CZ" dirty="0">
                <a:solidFill>
                  <a:srgbClr val="000000"/>
                </a:solidFill>
                <a:latin typeface="Verdana" panose="020B0604030504040204" pitchFamily="34" charset="0"/>
                <a:ea typeface="Times New Roman" panose="02020603050405020304" pitchFamily="18" charset="0"/>
              </a:rPr>
              <a:t> </a:t>
            </a:r>
            <a:endParaRPr lang="fr-FR" sz="2800" dirty="0" smtClean="0">
              <a:latin typeface="Times New Roman" panose="02020603050405020304" pitchFamily="18" charset="0"/>
              <a:ea typeface="Times New Roman" panose="02020603050405020304" pitchFamily="18" charset="0"/>
            </a:endParaRPr>
          </a:p>
          <a:p>
            <a:pPr marL="285750" lvl="0" indent="-285750" algn="just">
              <a:spcAft>
                <a:spcPts val="0"/>
              </a:spcAft>
              <a:buFont typeface="Wingdings" panose="05000000000000000000" pitchFamily="2" charset="2"/>
              <a:buChar char="q"/>
              <a:tabLst>
                <a:tab pos="457200" algn="l"/>
              </a:tabLst>
            </a:pPr>
            <a:r>
              <a:rPr lang="cs-CZ" dirty="0" err="1" smtClean="0">
                <a:solidFill>
                  <a:srgbClr val="000000"/>
                </a:solidFill>
                <a:latin typeface="Verdana" panose="020B0604030504040204" pitchFamily="34" charset="0"/>
                <a:ea typeface="Times New Roman" panose="02020603050405020304" pitchFamily="18" charset="0"/>
              </a:rPr>
              <a:t>villes</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canadiennes</a:t>
            </a:r>
            <a:r>
              <a:rPr lang="cs-CZ" dirty="0">
                <a:solidFill>
                  <a:srgbClr val="000000"/>
                </a:solidFill>
                <a:latin typeface="Verdana" panose="020B0604030504040204" pitchFamily="34" charset="0"/>
                <a:ea typeface="Times New Roman" panose="02020603050405020304" pitchFamily="18" charset="0"/>
              </a:rPr>
              <a:t> qui </a:t>
            </a:r>
            <a:r>
              <a:rPr lang="cs-CZ" dirty="0" err="1">
                <a:solidFill>
                  <a:srgbClr val="000000"/>
                </a:solidFill>
                <a:latin typeface="Verdana" panose="020B0604030504040204" pitchFamily="34" charset="0"/>
                <a:ea typeface="Times New Roman" panose="02020603050405020304" pitchFamily="18" charset="0"/>
              </a:rPr>
              <a:t>rappellent</a:t>
            </a:r>
            <a:r>
              <a:rPr lang="cs-CZ" dirty="0">
                <a:solidFill>
                  <a:srgbClr val="000000"/>
                </a:solidFill>
                <a:latin typeface="Verdana" panose="020B0604030504040204" pitchFamily="34" charset="0"/>
                <a:ea typeface="Times New Roman" panose="02020603050405020304" pitchFamily="18" charset="0"/>
              </a:rPr>
              <a:t> de plus en plus </a:t>
            </a:r>
            <a:r>
              <a:rPr lang="cs-CZ" dirty="0" err="1">
                <a:solidFill>
                  <a:srgbClr val="000000"/>
                </a:solidFill>
                <a:latin typeface="Verdana" panose="020B0604030504040204" pitchFamily="34" charset="0"/>
                <a:ea typeface="Times New Roman" panose="02020603050405020304" pitchFamily="18" charset="0"/>
              </a:rPr>
              <a:t>celle</a:t>
            </a:r>
            <a:r>
              <a:rPr lang="cs-CZ" dirty="0">
                <a:solidFill>
                  <a:srgbClr val="000000"/>
                </a:solidFill>
                <a:latin typeface="Verdana" panose="020B0604030504040204" pitchFamily="34" charset="0"/>
                <a:ea typeface="Times New Roman" panose="02020603050405020304" pitchFamily="18" charset="0"/>
              </a:rPr>
              <a:t> de </a:t>
            </a:r>
            <a:r>
              <a:rPr lang="cs-CZ" dirty="0" smtClean="0">
                <a:solidFill>
                  <a:srgbClr val="000000"/>
                </a:solidFill>
                <a:latin typeface="Verdana" panose="020B0604030504040204" pitchFamily="34" charset="0"/>
                <a:ea typeface="Times New Roman" panose="02020603050405020304" pitchFamily="18" charset="0"/>
              </a:rPr>
              <a:t>New-York</a:t>
            </a:r>
            <a:endParaRPr lang="fr-FR" sz="2800" dirty="0">
              <a:latin typeface="Times New Roman" panose="02020603050405020304" pitchFamily="18" charset="0"/>
              <a:ea typeface="Times New Roman" panose="02020603050405020304" pitchFamily="18" charset="0"/>
            </a:endParaRPr>
          </a:p>
          <a:p>
            <a:pPr marL="228600"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Pendant de </a:t>
            </a:r>
            <a:r>
              <a:rPr lang="cs-CZ" dirty="0" err="1">
                <a:solidFill>
                  <a:srgbClr val="000000"/>
                </a:solidFill>
                <a:latin typeface="Verdana" panose="020B0604030504040204" pitchFamily="34" charset="0"/>
                <a:ea typeface="Times New Roman" panose="02020603050405020304" pitchFamily="18" charset="0"/>
              </a:rPr>
              <a:t>longues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décennies</a:t>
            </a:r>
            <a:r>
              <a:rPr lang="cs-CZ" dirty="0">
                <a:solidFill>
                  <a:srgbClr val="000000"/>
                </a:solidFill>
                <a:latin typeface="Verdana" panose="020B0604030504040204" pitchFamily="34" charset="0"/>
                <a:ea typeface="Times New Roman" panose="02020603050405020304" pitchFamily="18" charset="0"/>
              </a:rPr>
              <a:t>, les </a:t>
            </a:r>
            <a:r>
              <a:rPr lang="cs-CZ" dirty="0" err="1">
                <a:solidFill>
                  <a:srgbClr val="000000"/>
                </a:solidFill>
                <a:latin typeface="Verdana" panose="020B0604030504040204" pitchFamily="34" charset="0"/>
                <a:ea typeface="Times New Roman" panose="02020603050405020304" pitchFamily="18" charset="0"/>
              </a:rPr>
              <a:t>gardiens</a:t>
            </a:r>
            <a:r>
              <a:rPr lang="cs-CZ" dirty="0">
                <a:solidFill>
                  <a:srgbClr val="000000"/>
                </a:solidFill>
                <a:latin typeface="Verdana" panose="020B0604030504040204" pitchFamily="34" charset="0"/>
                <a:ea typeface="Times New Roman" panose="02020603050405020304" pitchFamily="18" charset="0"/>
              </a:rPr>
              <a:t> de la « </a:t>
            </a:r>
            <a:r>
              <a:rPr lang="cs-CZ" dirty="0" err="1">
                <a:solidFill>
                  <a:srgbClr val="000000"/>
                </a:solidFill>
                <a:latin typeface="Verdana" panose="020B0604030504040204" pitchFamily="34" charset="0"/>
                <a:ea typeface="Times New Roman" panose="02020603050405020304" pitchFamily="18" charset="0"/>
              </a:rPr>
              <a:t>culture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nationale</a:t>
            </a:r>
            <a:r>
              <a:rPr lang="cs-CZ" dirty="0">
                <a:solidFill>
                  <a:srgbClr val="000000"/>
                </a:solidFill>
                <a:latin typeface="Verdana" panose="020B0604030504040204" pitchFamily="34" charset="0"/>
                <a:ea typeface="Times New Roman" panose="02020603050405020304" pitchFamily="18" charset="0"/>
              </a:rPr>
              <a:t> » </a:t>
            </a:r>
            <a:r>
              <a:rPr lang="cs-CZ" dirty="0" err="1">
                <a:solidFill>
                  <a:srgbClr val="000000"/>
                </a:solidFill>
                <a:latin typeface="Verdana" panose="020B0604030504040204" pitchFamily="34" charset="0"/>
                <a:ea typeface="Times New Roman" panose="02020603050405020304" pitchFamily="18" charset="0"/>
              </a:rPr>
              <a:t>refusent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d'admettre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que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citadin</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québécois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moyen</a:t>
            </a:r>
            <a:r>
              <a:rPr lang="cs-CZ" dirty="0">
                <a:solidFill>
                  <a:srgbClr val="000000"/>
                </a:solidFill>
                <a:latin typeface="Verdana" panose="020B0604030504040204" pitchFamily="34" charset="0"/>
                <a:ea typeface="Times New Roman" panose="02020603050405020304" pitchFamily="18" charset="0"/>
              </a:rPr>
              <a:t> ne vit plus </a:t>
            </a:r>
            <a:r>
              <a:rPr lang="cs-CZ" dirty="0" err="1">
                <a:solidFill>
                  <a:srgbClr val="000000"/>
                </a:solidFill>
                <a:latin typeface="Verdana" panose="020B0604030504040204" pitchFamily="34" charset="0"/>
                <a:ea typeface="Times New Roman" panose="02020603050405020304" pitchFamily="18" charset="0"/>
              </a:rPr>
              <a:t>dans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une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sorte</a:t>
            </a:r>
            <a:r>
              <a:rPr lang="cs-CZ" dirty="0">
                <a:solidFill>
                  <a:srgbClr val="000000"/>
                </a:solidFill>
                <a:latin typeface="Verdana" panose="020B0604030504040204" pitchFamily="34" charset="0"/>
                <a:ea typeface="Times New Roman" panose="02020603050405020304" pitchFamily="18" charset="0"/>
              </a:rPr>
              <a:t> de France </a:t>
            </a:r>
            <a:r>
              <a:rPr lang="cs-CZ" dirty="0" err="1">
                <a:solidFill>
                  <a:srgbClr val="000000"/>
                </a:solidFill>
                <a:latin typeface="Verdana" panose="020B0604030504040204" pitchFamily="34" charset="0"/>
                <a:ea typeface="Times New Roman" panose="02020603050405020304" pitchFamily="18" charset="0"/>
              </a:rPr>
              <a:t>idéalisée</a:t>
            </a:r>
            <a:r>
              <a:rPr lang="cs-CZ" dirty="0">
                <a:solidFill>
                  <a:srgbClr val="000000"/>
                </a:solidFill>
                <a:latin typeface="Verdana" panose="020B0604030504040204" pitchFamily="34" charset="0"/>
                <a:ea typeface="Times New Roman" panose="02020603050405020304" pitchFamily="18" charset="0"/>
              </a:rPr>
              <a:t> des </a:t>
            </a:r>
            <a:r>
              <a:rPr lang="cs-CZ" dirty="0" err="1">
                <a:solidFill>
                  <a:srgbClr val="000000"/>
                </a:solidFill>
                <a:latin typeface="Verdana" panose="020B0604030504040204" pitchFamily="34" charset="0"/>
                <a:ea typeface="Times New Roman" panose="02020603050405020304" pitchFamily="18" charset="0"/>
              </a:rPr>
              <a:t>siècles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précédents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mais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que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sa</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façon</a:t>
            </a:r>
            <a:r>
              <a:rPr lang="cs-CZ" dirty="0">
                <a:solidFill>
                  <a:srgbClr val="000000"/>
                </a:solidFill>
                <a:latin typeface="Verdana" panose="020B0604030504040204" pitchFamily="34" charset="0"/>
                <a:ea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rPr>
              <a:t>vivre</a:t>
            </a:r>
            <a:r>
              <a:rPr lang="cs-CZ" dirty="0">
                <a:solidFill>
                  <a:srgbClr val="000000"/>
                </a:solidFill>
                <a:latin typeface="Verdana" panose="020B0604030504040204" pitchFamily="34" charset="0"/>
                <a:ea typeface="Times New Roman" panose="02020603050405020304" pitchFamily="18" charset="0"/>
              </a:rPr>
              <a:t> ne </a:t>
            </a:r>
            <a:r>
              <a:rPr lang="cs-CZ" dirty="0" err="1">
                <a:solidFill>
                  <a:srgbClr val="000000"/>
                </a:solidFill>
                <a:latin typeface="Verdana" panose="020B0604030504040204" pitchFamily="34" charset="0"/>
                <a:ea typeface="Times New Roman" panose="02020603050405020304" pitchFamily="18" charset="0"/>
              </a:rPr>
              <a:t>diffère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guère</a:t>
            </a:r>
            <a:r>
              <a:rPr lang="cs-CZ" dirty="0">
                <a:solidFill>
                  <a:srgbClr val="000000"/>
                </a:solidFill>
                <a:latin typeface="Verdana" panose="020B0604030504040204" pitchFamily="34" charset="0"/>
                <a:ea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rPr>
              <a:t>celle</a:t>
            </a:r>
            <a:r>
              <a:rPr lang="cs-CZ" dirty="0">
                <a:solidFill>
                  <a:srgbClr val="000000"/>
                </a:solidFill>
                <a:latin typeface="Verdana" panose="020B0604030504040204" pitchFamily="34" charset="0"/>
                <a:ea typeface="Times New Roman" panose="02020603050405020304" pitchFamily="18" charset="0"/>
              </a:rPr>
              <a:t> de la </a:t>
            </a:r>
            <a:r>
              <a:rPr lang="cs-CZ" dirty="0" err="1">
                <a:solidFill>
                  <a:srgbClr val="000000"/>
                </a:solidFill>
                <a:latin typeface="Verdana" panose="020B0604030504040204" pitchFamily="34" charset="0"/>
                <a:ea typeface="Times New Roman" panose="02020603050405020304" pitchFamily="18" charset="0"/>
              </a:rPr>
              <a:t>plupart</a:t>
            </a:r>
            <a:r>
              <a:rPr lang="cs-CZ" dirty="0">
                <a:solidFill>
                  <a:srgbClr val="000000"/>
                </a:solidFill>
                <a:latin typeface="Verdana" panose="020B0604030504040204" pitchFamily="34" charset="0"/>
                <a:ea typeface="Times New Roman" panose="02020603050405020304" pitchFamily="18" charset="0"/>
              </a:rPr>
              <a:t> des </a:t>
            </a:r>
            <a:r>
              <a:rPr lang="cs-CZ" dirty="0" err="1">
                <a:solidFill>
                  <a:srgbClr val="000000"/>
                </a:solidFill>
                <a:latin typeface="Verdana" panose="020B0604030504040204" pitchFamily="34" charset="0"/>
                <a:ea typeface="Times New Roman" panose="02020603050405020304" pitchFamily="18" charset="0"/>
              </a:rPr>
              <a:t>États-Uniens</a:t>
            </a:r>
            <a:r>
              <a:rPr lang="cs-CZ" dirty="0">
                <a:solidFill>
                  <a:srgbClr val="000000"/>
                </a:solidFill>
                <a:latin typeface="Verdana" panose="020B0604030504040204" pitchFamily="34" charset="0"/>
                <a:ea typeface="Times New Roman" panose="02020603050405020304" pitchFamily="18" charset="0"/>
              </a:rPr>
              <a:t>. </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Verdana" panose="020B0604030504040204" pitchFamily="34" charset="0"/>
              <a:ea typeface="Times New Roman" panose="02020603050405020304" pitchFamily="18" charset="0"/>
            </a:endParaRPr>
          </a:p>
          <a:p>
            <a:pPr algn="just"/>
            <a:r>
              <a:rPr lang="cs-CZ" dirty="0" err="1">
                <a:latin typeface="Verdana" panose="020B0604030504040204" pitchFamily="34" charset="0"/>
                <a:ea typeface="Verdana" panose="020B0604030504040204" pitchFamily="34" charset="0"/>
              </a:rPr>
              <a:t>Changement</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l’ancienne</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argumentation</a:t>
            </a:r>
            <a:r>
              <a:rPr lang="fr-FR" dirty="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fondée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sur</a:t>
            </a:r>
            <a:r>
              <a:rPr lang="cs-CZ" dirty="0">
                <a:latin typeface="Verdana" panose="020B0604030504040204" pitchFamily="34" charset="0"/>
                <a:ea typeface="Verdana" panose="020B0604030504040204" pitchFamily="34" charset="0"/>
              </a:rPr>
              <a:t> la dichotomie </a:t>
            </a:r>
            <a:r>
              <a:rPr lang="cs-CZ" dirty="0" err="1">
                <a:latin typeface="Verdana" panose="020B0604030504040204" pitchFamily="34" charset="0"/>
                <a:ea typeface="Verdana" panose="020B0604030504040204" pitchFamily="34" charset="0"/>
              </a:rPr>
              <a:t>entre</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États-Uniens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rusés</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immoraux</a:t>
            </a:r>
            <a:r>
              <a:rPr lang="cs-CZ" dirty="0">
                <a:latin typeface="Verdana" panose="020B0604030504040204" pitchFamily="34" charset="0"/>
                <a:ea typeface="Verdana" panose="020B0604030504040204" pitchFamily="34" charset="0"/>
              </a:rPr>
              <a:t> et les </a:t>
            </a:r>
            <a:r>
              <a:rPr lang="cs-CZ" dirty="0" err="1">
                <a:latin typeface="Verdana" panose="020B0604030504040204" pitchFamily="34" charset="0"/>
                <a:ea typeface="Verdana" panose="020B0604030504040204" pitchFamily="34" charset="0"/>
              </a:rPr>
              <a:t>Canadiens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illettrés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honnêtes</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au profit </a:t>
            </a:r>
            <a:r>
              <a:rPr lang="cs-CZ" dirty="0" err="1">
                <a:latin typeface="Verdana" panose="020B0604030504040204" pitchFamily="34" charset="0"/>
                <a:ea typeface="Verdana" panose="020B0604030504040204" pitchFamily="34" charset="0"/>
              </a:rPr>
              <a:t>d'une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nouvelle</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désormais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sont</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Américains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qu'on</a:t>
            </a:r>
            <a:r>
              <a:rPr lang="cs-CZ" dirty="0">
                <a:latin typeface="Verdana" panose="020B0604030504040204" pitchFamily="34" charset="0"/>
                <a:ea typeface="Verdana" panose="020B0604030504040204" pitchFamily="34" charset="0"/>
              </a:rPr>
              <a:t> taxe de </a:t>
            </a:r>
            <a:r>
              <a:rPr lang="cs-CZ" dirty="0" err="1">
                <a:latin typeface="Verdana" panose="020B0604030504040204" pitchFamily="34" charset="0"/>
                <a:ea typeface="Verdana" panose="020B0604030504040204" pitchFamily="34" charset="0"/>
              </a:rPr>
              <a:t>riches</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incultes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tandis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Canadiens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français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présentés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nation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pauvre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intelligente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spirituelle</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r>
              <a:rPr lang="fr-FR" i="1" dirty="0" smtClean="0">
                <a:latin typeface="Verdana" panose="020B0604030504040204" pitchFamily="34" charset="0"/>
                <a:ea typeface="Verdana" panose="020B0604030504040204" pitchFamily="34" charset="0"/>
              </a:rPr>
              <a:t>« </a:t>
            </a:r>
            <a:r>
              <a:rPr lang="cs-CZ" i="1" dirty="0" smtClean="0">
                <a:latin typeface="Verdana" panose="020B0604030504040204" pitchFamily="34" charset="0"/>
                <a:ea typeface="Verdana" panose="020B0604030504040204" pitchFamily="34" charset="0"/>
              </a:rPr>
              <a:t>Si</a:t>
            </a:r>
            <a:r>
              <a:rPr lang="cs-CZ" i="1" dirty="0">
                <a:latin typeface="Verdana" panose="020B0604030504040204" pitchFamily="34" charset="0"/>
                <a:ea typeface="Verdana" panose="020B0604030504040204" pitchFamily="34" charset="0"/>
              </a:rPr>
              <a:t>, pour </a:t>
            </a:r>
            <a:r>
              <a:rPr lang="cs-CZ" i="1" dirty="0" err="1">
                <a:latin typeface="Verdana" panose="020B0604030504040204" pitchFamily="34" charset="0"/>
                <a:ea typeface="Verdana" panose="020B0604030504040204" pitchFamily="34" charset="0"/>
              </a:rPr>
              <a:t>chaque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millionnaire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que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offriraient</a:t>
            </a:r>
            <a:r>
              <a:rPr lang="cs-CZ" i="1" dirty="0">
                <a:latin typeface="Verdana" panose="020B0604030504040204" pitchFamily="34" charset="0"/>
                <a:ea typeface="Verdana" panose="020B0604030504040204" pitchFamily="34" charset="0"/>
              </a:rPr>
              <a:t> nos </a:t>
            </a:r>
            <a:r>
              <a:rPr lang="cs-CZ" i="1" dirty="0" err="1">
                <a:latin typeface="Verdana" panose="020B0604030504040204" pitchFamily="34" charset="0"/>
                <a:ea typeface="Verdana" panose="020B0604030504040204" pitchFamily="34" charset="0"/>
              </a:rPr>
              <a:t>voisins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pouvions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leur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offrir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proportionnellement</a:t>
            </a:r>
            <a:r>
              <a:rPr lang="cs-CZ" i="1" dirty="0">
                <a:latin typeface="Verdana" panose="020B0604030504040204" pitchFamily="34" charset="0"/>
                <a:ea typeface="Verdana" panose="020B0604030504040204" pitchFamily="34" charset="0"/>
              </a:rPr>
              <a:t> à </a:t>
            </a:r>
            <a:r>
              <a:rPr lang="cs-CZ" i="1" dirty="0" err="1">
                <a:latin typeface="Verdana" panose="020B0604030504040204" pitchFamily="34" charset="0"/>
                <a:ea typeface="Verdana" panose="020B0604030504040204" pitchFamily="34" charset="0"/>
              </a:rPr>
              <a:t>notre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population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un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homme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distingué</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dans</a:t>
            </a:r>
            <a:r>
              <a:rPr lang="cs-CZ" i="1" dirty="0">
                <a:latin typeface="Verdana" panose="020B0604030504040204" pitchFamily="34" charset="0"/>
                <a:ea typeface="Verdana" panose="020B0604030504040204" pitchFamily="34" charset="0"/>
              </a:rPr>
              <a:t> les </a:t>
            </a:r>
            <a:r>
              <a:rPr lang="cs-CZ" i="1" dirty="0" err="1">
                <a:latin typeface="Verdana" panose="020B0604030504040204" pitchFamily="34" charset="0"/>
                <a:ea typeface="Verdana" panose="020B0604030504040204" pitchFamily="34" charset="0"/>
              </a:rPr>
              <a:t>sciences</a:t>
            </a:r>
            <a:r>
              <a:rPr lang="cs-CZ" i="1" dirty="0">
                <a:latin typeface="Verdana" panose="020B0604030504040204" pitchFamily="34" charset="0"/>
                <a:ea typeface="Verdana" panose="020B0604030504040204" pitchFamily="34" charset="0"/>
              </a:rPr>
              <a:t>, les </a:t>
            </a:r>
            <a:r>
              <a:rPr lang="cs-CZ" i="1" dirty="0" err="1">
                <a:latin typeface="Verdana" panose="020B0604030504040204" pitchFamily="34" charset="0"/>
                <a:ea typeface="Verdana" panose="020B0604030504040204" pitchFamily="34" charset="0"/>
              </a:rPr>
              <a:t>arts</a:t>
            </a:r>
            <a:r>
              <a:rPr lang="cs-CZ" i="1" dirty="0">
                <a:latin typeface="Verdana" panose="020B0604030504040204" pitchFamily="34" charset="0"/>
                <a:ea typeface="Verdana" panose="020B0604030504040204" pitchFamily="34" charset="0"/>
              </a:rPr>
              <a:t> ou les </a:t>
            </a:r>
            <a:r>
              <a:rPr lang="cs-CZ" i="1" dirty="0" err="1" smtClean="0">
                <a:latin typeface="Verdana" panose="020B0604030504040204" pitchFamily="34" charset="0"/>
                <a:ea typeface="Verdana" panose="020B0604030504040204" pitchFamily="34" charset="0"/>
              </a:rPr>
              <a:t>lettres</a:t>
            </a:r>
            <a:r>
              <a:rPr lang="fr-FR" i="1" dirty="0" smtClean="0">
                <a:latin typeface="Verdana" panose="020B0604030504040204" pitchFamily="34" charset="0"/>
                <a:ea typeface="Verdana" panose="020B0604030504040204" pitchFamily="34" charset="0"/>
              </a:rPr>
              <a:t>...</a:t>
            </a:r>
            <a:r>
              <a:rPr lang="fr-FR" i="1" dirty="0" smtClean="0">
                <a:latin typeface="Verdana" panose="020B0604030504040204" pitchFamily="34" charset="0"/>
                <a:ea typeface="Verdana" panose="020B0604030504040204" pitchFamily="34" charset="0"/>
              </a:rPr>
              <a:t> »</a:t>
            </a:r>
            <a:endParaRPr lang="fr-FR" sz="2800" i="1" dirty="0">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101600" y="742016"/>
            <a:ext cx="2741332" cy="1825694"/>
          </a:xfrm>
          <a:prstGeom prst="rect">
            <a:avLst/>
          </a:prstGeom>
          <a:ln w="19050">
            <a:solidFill>
              <a:schemeClr val="tx1"/>
            </a:solidFill>
          </a:ln>
        </p:spPr>
      </p:pic>
      <p:pic>
        <p:nvPicPr>
          <p:cNvPr id="4" name="Obrázek 3"/>
          <p:cNvPicPr>
            <a:picLocks noChangeAspect="1"/>
          </p:cNvPicPr>
          <p:nvPr/>
        </p:nvPicPr>
        <p:blipFill rotWithShape="1">
          <a:blip r:embed="rId3"/>
          <a:srcRect t="2409"/>
          <a:stretch/>
        </p:blipFill>
        <p:spPr>
          <a:xfrm>
            <a:off x="106193" y="2743199"/>
            <a:ext cx="2736739" cy="1876191"/>
          </a:xfrm>
          <a:prstGeom prst="rect">
            <a:avLst/>
          </a:prstGeom>
          <a:ln w="19050">
            <a:solidFill>
              <a:schemeClr val="tx1"/>
            </a:solidFill>
          </a:ln>
        </p:spPr>
      </p:pic>
      <p:pic>
        <p:nvPicPr>
          <p:cNvPr id="5" name="Obrázek 4"/>
          <p:cNvPicPr>
            <a:picLocks noChangeAspect="1"/>
          </p:cNvPicPr>
          <p:nvPr/>
        </p:nvPicPr>
        <p:blipFill>
          <a:blip r:embed="rId4"/>
          <a:stretch>
            <a:fillRect/>
          </a:stretch>
        </p:blipFill>
        <p:spPr>
          <a:xfrm>
            <a:off x="101600" y="4794879"/>
            <a:ext cx="2709932" cy="1515377"/>
          </a:xfrm>
          <a:prstGeom prst="rect">
            <a:avLst/>
          </a:prstGeom>
          <a:ln w="19050">
            <a:solidFill>
              <a:schemeClr val="tx1"/>
            </a:solidFill>
          </a:ln>
        </p:spPr>
      </p:pic>
    </p:spTree>
    <p:extLst>
      <p:ext uri="{BB962C8B-B14F-4D97-AF65-F5344CB8AC3E}">
        <p14:creationId xmlns:p14="http://schemas.microsoft.com/office/powerpoint/2010/main" val="241347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 y="-1"/>
            <a:ext cx="12192047" cy="4498109"/>
          </a:xfrm>
          <a:prstGeom prst="rect">
            <a:avLst/>
          </a:prstGeom>
        </p:spPr>
      </p:pic>
      <p:sp>
        <p:nvSpPr>
          <p:cNvPr id="4" name="Obdélník 3"/>
          <p:cNvSpPr/>
          <p:nvPr/>
        </p:nvSpPr>
        <p:spPr>
          <a:xfrm>
            <a:off x="-298383" y="4611760"/>
            <a:ext cx="12358838" cy="2031325"/>
          </a:xfrm>
          <a:prstGeom prst="rect">
            <a:avLst/>
          </a:prstGeom>
        </p:spPr>
        <p:txBody>
          <a:bodyPr wrap="square">
            <a:spAutoFit/>
          </a:bodyPr>
          <a:lstStyle/>
          <a:p>
            <a:pPr marL="447675" algn="just">
              <a:spcAft>
                <a:spcPts val="0"/>
              </a:spcAft>
            </a:pPr>
            <a:r>
              <a:rPr lang="fr-FR" i="1" dirty="0" smtClean="0">
                <a:latin typeface="Verdana" panose="020B0604030504040204" pitchFamily="34" charset="0"/>
                <a:ea typeface="Verdana" panose="020B0604030504040204" pitchFamily="34" charset="0"/>
              </a:rPr>
              <a:t>« </a:t>
            </a:r>
            <a:r>
              <a:rPr lang="cs-CZ" i="1" dirty="0" smtClean="0">
                <a:latin typeface="Verdana" panose="020B0604030504040204" pitchFamily="34" charset="0"/>
                <a:ea typeface="Verdana" panose="020B0604030504040204" pitchFamily="34" charset="0"/>
              </a:rPr>
              <a:t>New </a:t>
            </a:r>
            <a:r>
              <a:rPr lang="cs-CZ" i="1" dirty="0">
                <a:latin typeface="Verdana" panose="020B0604030504040204" pitchFamily="34" charset="0"/>
                <a:ea typeface="Verdana" panose="020B0604030504040204" pitchFamily="34" charset="0"/>
              </a:rPr>
              <a:t>York </a:t>
            </a:r>
            <a:r>
              <a:rPr lang="cs-CZ" i="1" dirty="0" err="1">
                <a:latin typeface="Verdana" panose="020B0604030504040204" pitchFamily="34" charset="0"/>
                <a:ea typeface="Verdana" panose="020B0604030504040204" pitchFamily="34" charset="0"/>
              </a:rPr>
              <a:t>est</a:t>
            </a:r>
            <a:r>
              <a:rPr lang="cs-CZ" i="1" dirty="0">
                <a:latin typeface="Verdana" panose="020B0604030504040204" pitchFamily="34" charset="0"/>
                <a:ea typeface="Verdana" panose="020B0604030504040204" pitchFamily="34" charset="0"/>
              </a:rPr>
              <a:t> trop </a:t>
            </a:r>
            <a:r>
              <a:rPr lang="cs-CZ" i="1" dirty="0" err="1">
                <a:latin typeface="Verdana" panose="020B0604030504040204" pitchFamily="34" charset="0"/>
                <a:ea typeface="Verdana" panose="020B0604030504040204" pitchFamily="34" charset="0"/>
              </a:rPr>
              <a:t>près</a:t>
            </a:r>
            <a:r>
              <a:rPr lang="cs-CZ" i="1" dirty="0">
                <a:latin typeface="Verdana" panose="020B0604030504040204" pitchFamily="34" charset="0"/>
                <a:ea typeface="Verdana" panose="020B0604030504040204" pitchFamily="34" charset="0"/>
              </a:rPr>
              <a:t> de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 La </a:t>
            </a:r>
            <a:r>
              <a:rPr lang="cs-CZ" i="1" dirty="0" err="1">
                <a:latin typeface="Verdana" panose="020B0604030504040204" pitchFamily="34" charset="0"/>
                <a:ea typeface="Verdana" panose="020B0604030504040204" pitchFamily="34" charset="0"/>
              </a:rPr>
              <a:t>mentalité</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américaine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pénètre</a:t>
            </a:r>
            <a:r>
              <a:rPr lang="cs-CZ" i="1" dirty="0">
                <a:latin typeface="Verdana" panose="020B0604030504040204" pitchFamily="34" charset="0"/>
                <a:ea typeface="Verdana" panose="020B0604030504040204" pitchFamily="34" charset="0"/>
              </a:rPr>
              <a:t> et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déborde</a:t>
            </a:r>
            <a:r>
              <a:rPr lang="cs-CZ" i="1" dirty="0">
                <a:latin typeface="Verdana" panose="020B0604030504040204" pitchFamily="34" charset="0"/>
                <a:ea typeface="Verdana" panose="020B0604030504040204" pitchFamily="34" charset="0"/>
              </a:rPr>
              <a:t> à </a:t>
            </a:r>
            <a:r>
              <a:rPr lang="cs-CZ" i="1" dirty="0" err="1">
                <a:latin typeface="Verdana" panose="020B0604030504040204" pitchFamily="34" charset="0"/>
                <a:ea typeface="Verdana" panose="020B0604030504040204" pitchFamily="34" charset="0"/>
              </a:rPr>
              <a:t>notre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insu</a:t>
            </a:r>
            <a:r>
              <a:rPr lang="cs-CZ" i="1" dirty="0">
                <a:latin typeface="Verdana" panose="020B0604030504040204" pitchFamily="34" charset="0"/>
                <a:ea typeface="Verdana" panose="020B0604030504040204" pitchFamily="34" charset="0"/>
              </a:rPr>
              <a:t>, et la </a:t>
            </a:r>
            <a:r>
              <a:rPr lang="cs-CZ" i="1" dirty="0" err="1">
                <a:latin typeface="Verdana" panose="020B0604030504040204" pitchFamily="34" charset="0"/>
                <a:ea typeface="Verdana" panose="020B0604030504040204" pitchFamily="34" charset="0"/>
              </a:rPr>
              <a:t>bohème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cette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fleur</a:t>
            </a:r>
            <a:r>
              <a:rPr lang="cs-CZ" i="1" dirty="0">
                <a:latin typeface="Verdana" panose="020B0604030504040204" pitchFamily="34" charset="0"/>
                <a:ea typeface="Verdana" panose="020B0604030504040204" pitchFamily="34" charset="0"/>
              </a:rPr>
              <a:t> de France, ne </a:t>
            </a:r>
            <a:r>
              <a:rPr lang="cs-CZ" i="1" dirty="0" err="1">
                <a:latin typeface="Verdana" panose="020B0604030504040204" pitchFamily="34" charset="0"/>
                <a:ea typeface="Verdana" panose="020B0604030504040204" pitchFamily="34" charset="0"/>
              </a:rPr>
              <a:t>saurait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s’acclimater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sur</a:t>
            </a:r>
            <a:r>
              <a:rPr lang="cs-CZ" i="1" dirty="0">
                <a:latin typeface="Verdana" panose="020B0604030504040204" pitchFamily="34" charset="0"/>
                <a:ea typeface="Verdana" panose="020B0604030504040204" pitchFamily="34" charset="0"/>
              </a:rPr>
              <a:t> nos </a:t>
            </a:r>
            <a:r>
              <a:rPr lang="cs-CZ" i="1" dirty="0" err="1">
                <a:latin typeface="Verdana" panose="020B0604030504040204" pitchFamily="34" charset="0"/>
                <a:ea typeface="Verdana" panose="020B0604030504040204" pitchFamily="34" charset="0"/>
              </a:rPr>
              <a:t>rives</a:t>
            </a:r>
            <a:r>
              <a:rPr lang="cs-CZ" i="1" dirty="0">
                <a:latin typeface="Verdana" panose="020B0604030504040204" pitchFamily="34" charset="0"/>
                <a:ea typeface="Verdana" panose="020B0604030504040204" pitchFamily="34" charset="0"/>
              </a:rPr>
              <a:t>. [...] </a:t>
            </a:r>
            <a:r>
              <a:rPr lang="cs-CZ" i="1" dirty="0" err="1">
                <a:latin typeface="Verdana" panose="020B0604030504040204" pitchFamily="34" charset="0"/>
                <a:ea typeface="Verdana" panose="020B0604030504040204" pitchFamily="34" charset="0"/>
              </a:rPr>
              <a:t>Pensez</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que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avons</a:t>
            </a:r>
            <a:r>
              <a:rPr lang="cs-CZ" i="1" dirty="0">
                <a:latin typeface="Verdana" panose="020B0604030504040204" pitchFamily="34" charset="0"/>
                <a:ea typeface="Verdana" panose="020B0604030504040204" pitchFamily="34" charset="0"/>
              </a:rPr>
              <a:t> pour </a:t>
            </a:r>
            <a:r>
              <a:rPr lang="cs-CZ" i="1" dirty="0" err="1">
                <a:latin typeface="Verdana" panose="020B0604030504040204" pitchFamily="34" charset="0"/>
                <a:ea typeface="Verdana" panose="020B0604030504040204" pitchFamily="34" charset="0"/>
              </a:rPr>
              <a:t>voisin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un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peuple</a:t>
            </a:r>
            <a:r>
              <a:rPr lang="cs-CZ" i="1" dirty="0">
                <a:latin typeface="Verdana" panose="020B0604030504040204" pitchFamily="34" charset="0"/>
                <a:ea typeface="Verdana" panose="020B0604030504040204" pitchFamily="34" charset="0"/>
              </a:rPr>
              <a:t> de </a:t>
            </a:r>
            <a:r>
              <a:rPr lang="cs-CZ" i="1" dirty="0" err="1">
                <a:latin typeface="Verdana" panose="020B0604030504040204" pitchFamily="34" charset="0"/>
                <a:ea typeface="Verdana" panose="020B0604030504040204" pitchFamily="34" charset="0"/>
              </a:rPr>
              <a:t>quatre-vingts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millions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d’hommes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dont</a:t>
            </a:r>
            <a:r>
              <a:rPr lang="cs-CZ" i="1" dirty="0">
                <a:latin typeface="Verdana" panose="020B0604030504040204" pitchFamily="34" charset="0"/>
                <a:ea typeface="Verdana" panose="020B0604030504040204" pitchFamily="34" charset="0"/>
              </a:rPr>
              <a:t> la </a:t>
            </a:r>
            <a:r>
              <a:rPr lang="cs-CZ" i="1" dirty="0" err="1">
                <a:latin typeface="Verdana" panose="020B0604030504040204" pitchFamily="34" charset="0"/>
                <a:ea typeface="Verdana" panose="020B0604030504040204" pitchFamily="34" charset="0"/>
              </a:rPr>
              <a:t>civilisation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ardemment</a:t>
            </a:r>
            <a:r>
              <a:rPr lang="cs-CZ" i="1" dirty="0">
                <a:latin typeface="Verdana" panose="020B0604030504040204" pitchFamily="34" charset="0"/>
                <a:ea typeface="Verdana" panose="020B0604030504040204" pitchFamily="34" charset="0"/>
              </a:rPr>
              <a:t> positive, les </a:t>
            </a:r>
            <a:r>
              <a:rPr lang="cs-CZ" i="1" dirty="0" err="1">
                <a:latin typeface="Verdana" panose="020B0604030504040204" pitchFamily="34" charset="0"/>
                <a:ea typeface="Verdana" panose="020B0604030504040204" pitchFamily="34" charset="0"/>
              </a:rPr>
              <a:t>conceptions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toutes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prosaïques</a:t>
            </a:r>
            <a:r>
              <a:rPr lang="cs-CZ" i="1" dirty="0">
                <a:latin typeface="Verdana" panose="020B0604030504040204" pitchFamily="34" charset="0"/>
                <a:ea typeface="Verdana" panose="020B0604030504040204" pitchFamily="34" charset="0"/>
              </a:rPr>
              <a:t> et les </a:t>
            </a:r>
            <a:r>
              <a:rPr lang="cs-CZ" i="1" dirty="0" err="1">
                <a:latin typeface="Verdana" panose="020B0604030504040204" pitchFamily="34" charset="0"/>
                <a:ea typeface="Verdana" panose="020B0604030504040204" pitchFamily="34" charset="0"/>
              </a:rPr>
              <a:t>préoccupations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exclusivement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matérielles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sont</a:t>
            </a:r>
            <a:r>
              <a:rPr lang="cs-CZ" i="1" dirty="0">
                <a:latin typeface="Verdana" panose="020B0604030504040204" pitchFamily="34" charset="0"/>
                <a:ea typeface="Verdana" panose="020B0604030504040204" pitchFamily="34" charset="0"/>
              </a:rPr>
              <a:t> la </a:t>
            </a:r>
            <a:r>
              <a:rPr lang="cs-CZ" i="1" dirty="0" err="1">
                <a:latin typeface="Verdana" panose="020B0604030504040204" pitchFamily="34" charset="0"/>
                <a:ea typeface="Verdana" panose="020B0604030504040204" pitchFamily="34" charset="0"/>
              </a:rPr>
              <a:t>négation</a:t>
            </a:r>
            <a:r>
              <a:rPr lang="cs-CZ" i="1" dirty="0">
                <a:latin typeface="Verdana" panose="020B0604030504040204" pitchFamily="34" charset="0"/>
                <a:ea typeface="Verdana" panose="020B0604030504040204" pitchFamily="34" charset="0"/>
              </a:rPr>
              <a:t> de </a:t>
            </a:r>
            <a:r>
              <a:rPr lang="cs-CZ" i="1" dirty="0" err="1">
                <a:latin typeface="Verdana" panose="020B0604030504040204" pitchFamily="34" charset="0"/>
                <a:ea typeface="Verdana" panose="020B0604030504040204" pitchFamily="34" charset="0"/>
              </a:rPr>
              <a:t>l’idéal</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français</a:t>
            </a:r>
            <a:r>
              <a:rPr lang="cs-CZ" i="1" dirty="0">
                <a:latin typeface="Verdana" panose="020B0604030504040204" pitchFamily="34" charset="0"/>
                <a:ea typeface="Verdana" panose="020B0604030504040204" pitchFamily="34" charset="0"/>
              </a:rPr>
              <a:t>, — </a:t>
            </a:r>
            <a:r>
              <a:rPr lang="cs-CZ" i="1" dirty="0" err="1">
                <a:latin typeface="Verdana" panose="020B0604030504040204" pitchFamily="34" charset="0"/>
                <a:ea typeface="Verdana" panose="020B0604030504040204" pitchFamily="34" charset="0"/>
              </a:rPr>
              <a:t>un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peuple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d’une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vie</a:t>
            </a:r>
            <a:r>
              <a:rPr lang="cs-CZ" i="1" dirty="0">
                <a:latin typeface="Verdana" panose="020B0604030504040204" pitchFamily="34" charset="0"/>
                <a:ea typeface="Verdana" panose="020B0604030504040204" pitchFamily="34" charset="0"/>
              </a:rPr>
              <a:t> et </a:t>
            </a:r>
            <a:r>
              <a:rPr lang="cs-CZ" i="1" dirty="0" err="1">
                <a:latin typeface="Verdana" panose="020B0604030504040204" pitchFamily="34" charset="0"/>
                <a:ea typeface="Verdana" panose="020B0604030504040204" pitchFamily="34" charset="0"/>
              </a:rPr>
              <a:t>d’une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activité</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effrayantes</a:t>
            </a:r>
            <a:r>
              <a:rPr lang="cs-CZ" i="1" dirty="0">
                <a:latin typeface="Verdana" panose="020B0604030504040204" pitchFamily="34" charset="0"/>
                <a:ea typeface="Verdana" panose="020B0604030504040204" pitchFamily="34" charset="0"/>
              </a:rPr>
              <a:t>, à cause de cela </a:t>
            </a:r>
            <a:r>
              <a:rPr lang="cs-CZ" i="1" dirty="0" err="1">
                <a:latin typeface="Verdana" panose="020B0604030504040204" pitchFamily="34" charset="0"/>
                <a:ea typeface="Verdana" panose="020B0604030504040204" pitchFamily="34" charset="0"/>
              </a:rPr>
              <a:t>attirant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comme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un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gouffre</a:t>
            </a:r>
            <a:r>
              <a:rPr lang="cs-CZ" i="1" dirty="0">
                <a:latin typeface="Verdana" panose="020B0604030504040204" pitchFamily="34" charset="0"/>
                <a:ea typeface="Verdana" panose="020B0604030504040204" pitchFamily="34" charset="0"/>
              </a:rPr>
              <a:t>, et qui </a:t>
            </a:r>
            <a:r>
              <a:rPr lang="cs-CZ" i="1" dirty="0" err="1">
                <a:latin typeface="Verdana" panose="020B0604030504040204" pitchFamily="34" charset="0"/>
                <a:ea typeface="Verdana" panose="020B0604030504040204" pitchFamily="34" charset="0"/>
              </a:rPr>
              <a:t>projette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sur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jour</a:t>
            </a:r>
            <a:r>
              <a:rPr lang="cs-CZ" i="1" dirty="0">
                <a:latin typeface="Verdana" panose="020B0604030504040204" pitchFamily="34" charset="0"/>
                <a:ea typeface="Verdana" panose="020B0604030504040204" pitchFamily="34" charset="0"/>
              </a:rPr>
              <a:t> et </a:t>
            </a:r>
            <a:r>
              <a:rPr lang="cs-CZ" i="1" dirty="0" err="1">
                <a:latin typeface="Verdana" panose="020B0604030504040204" pitchFamily="34" charset="0"/>
                <a:ea typeface="Verdana" panose="020B0604030504040204" pitchFamily="34" charset="0"/>
              </a:rPr>
              <a:t>nuit</a:t>
            </a:r>
            <a:r>
              <a:rPr lang="cs-CZ" i="1" dirty="0">
                <a:latin typeface="Verdana" panose="020B0604030504040204" pitchFamily="34" charset="0"/>
                <a:ea typeface="Verdana" panose="020B0604030504040204" pitchFamily="34" charset="0"/>
              </a:rPr>
              <a:t>, la </a:t>
            </a:r>
            <a:r>
              <a:rPr lang="cs-CZ" i="1" dirty="0" err="1">
                <a:latin typeface="Verdana" panose="020B0604030504040204" pitchFamily="34" charset="0"/>
                <a:ea typeface="Verdana" panose="020B0604030504040204" pitchFamily="34" charset="0"/>
              </a:rPr>
              <a:t>monstrueuse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fumée</a:t>
            </a:r>
            <a:r>
              <a:rPr lang="cs-CZ" i="1" dirty="0">
                <a:latin typeface="Verdana" panose="020B0604030504040204" pitchFamily="34" charset="0"/>
                <a:ea typeface="Verdana" panose="020B0604030504040204" pitchFamily="34" charset="0"/>
              </a:rPr>
              <a:t> de ses </a:t>
            </a:r>
            <a:r>
              <a:rPr lang="cs-CZ" i="1" dirty="0" err="1">
                <a:latin typeface="Verdana" panose="020B0604030504040204" pitchFamily="34" charset="0"/>
                <a:ea typeface="Verdana" panose="020B0604030504040204" pitchFamily="34" charset="0"/>
              </a:rPr>
              <a:t>usines</a:t>
            </a:r>
            <a:r>
              <a:rPr lang="cs-CZ" i="1" dirty="0">
                <a:latin typeface="Verdana" panose="020B0604030504040204" pitchFamily="34" charset="0"/>
                <a:ea typeface="Verdana" panose="020B0604030504040204" pitchFamily="34" charset="0"/>
              </a:rPr>
              <a:t> ou </a:t>
            </a:r>
            <a:r>
              <a:rPr lang="cs-CZ" i="1" dirty="0" err="1">
                <a:latin typeface="Verdana" panose="020B0604030504040204" pitchFamily="34" charset="0"/>
                <a:ea typeface="Verdana" panose="020B0604030504040204" pitchFamily="34" charset="0"/>
              </a:rPr>
              <a:t>l’ombre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colossale</a:t>
            </a:r>
            <a:r>
              <a:rPr lang="cs-CZ" i="1" dirty="0">
                <a:latin typeface="Verdana" panose="020B0604030504040204" pitchFamily="34" charset="0"/>
                <a:ea typeface="Verdana" panose="020B0604030504040204" pitchFamily="34" charset="0"/>
              </a:rPr>
              <a:t> de ses </a:t>
            </a:r>
            <a:r>
              <a:rPr lang="cs-CZ" i="1" dirty="0" err="1" smtClean="0">
                <a:latin typeface="Verdana" panose="020B0604030504040204" pitchFamily="34" charset="0"/>
                <a:ea typeface="Verdana" panose="020B0604030504040204" pitchFamily="34" charset="0"/>
              </a:rPr>
              <a:t>sky-scrapers</a:t>
            </a:r>
            <a:r>
              <a:rPr lang="cs-CZ" i="1" dirty="0" smtClean="0">
                <a:latin typeface="Verdana" panose="020B0604030504040204" pitchFamily="34" charset="0"/>
                <a:ea typeface="Verdana" panose="020B0604030504040204" pitchFamily="34" charset="0"/>
              </a:rPr>
              <a:t>.</a:t>
            </a:r>
            <a:r>
              <a:rPr lang="fr-FR" i="1" dirty="0" smtClean="0">
                <a:latin typeface="Verdana" panose="020B0604030504040204" pitchFamily="34" charset="0"/>
                <a:ea typeface="Verdana" panose="020B0604030504040204" pitchFamily="34" charset="0"/>
              </a:rPr>
              <a:t> » </a:t>
            </a:r>
            <a:r>
              <a:rPr lang="fr-FR" dirty="0" smtClean="0">
                <a:latin typeface="Verdana" panose="020B0604030504040204" pitchFamily="34" charset="0"/>
                <a:ea typeface="Verdana" panose="020B0604030504040204" pitchFamily="34" charset="0"/>
              </a:rPr>
              <a:t>(</a:t>
            </a:r>
            <a:r>
              <a:rPr lang="cs-CZ" kern="50" dirty="0" err="1" smtClean="0">
                <a:solidFill>
                  <a:srgbClr val="000000"/>
                </a:solidFill>
                <a:latin typeface="Verdana" panose="020B0604030504040204" pitchFamily="34" charset="0"/>
                <a:ea typeface="Verdana" panose="020B0604030504040204" pitchFamily="34" charset="0"/>
                <a:cs typeface="Tahoma" panose="020B0604030504040204" pitchFamily="34" charset="0"/>
              </a:rPr>
              <a:t>Jules</a:t>
            </a:r>
            <a:r>
              <a:rPr lang="cs-CZ" kern="50" dirty="0" smtClean="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kern="50" dirty="0" err="1">
                <a:solidFill>
                  <a:srgbClr val="000000"/>
                </a:solidFill>
                <a:latin typeface="Verdana" panose="020B0604030504040204" pitchFamily="34" charset="0"/>
                <a:ea typeface="Verdana" panose="020B0604030504040204" pitchFamily="34" charset="0"/>
                <a:cs typeface="Tahoma" panose="020B0604030504040204" pitchFamily="34" charset="0"/>
              </a:rPr>
              <a:t>Fournier</a:t>
            </a:r>
            <a:r>
              <a:rPr lang="cs-CZ" kern="50"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kern="50" dirty="0" smtClean="0">
                <a:solidFill>
                  <a:srgbClr val="000000"/>
                </a:solidFill>
                <a:latin typeface="Verdana" panose="020B0604030504040204" pitchFamily="34" charset="0"/>
                <a:ea typeface="Verdana" panose="020B0604030504040204" pitchFamily="34" charset="0"/>
                <a:cs typeface="Tahoma" panose="020B0604030504040204" pitchFamily="34" charset="0"/>
              </a:rPr>
              <a:t>1922</a:t>
            </a:r>
            <a:r>
              <a:rPr lang="fr-FR" kern="50" dirty="0" smtClean="0">
                <a:solidFill>
                  <a:srgbClr val="000000"/>
                </a:solidFill>
                <a:latin typeface="Verdana" panose="020B0604030504040204" pitchFamily="34" charset="0"/>
                <a:ea typeface="Verdana" panose="020B0604030504040204" pitchFamily="34" charset="0"/>
                <a:cs typeface="Tahoma" panose="020B0604030504040204" pitchFamily="34" charset="0"/>
              </a:rPr>
              <a:t>)</a:t>
            </a:r>
            <a:endParaRPr lang="fr-FR" kern="50" dirty="0">
              <a:effectLst/>
              <a:latin typeface="Verdana" panose="020B0604030504040204" pitchFamily="34" charset="0"/>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268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5564" y="320457"/>
            <a:ext cx="11600872" cy="3693319"/>
          </a:xfrm>
          <a:prstGeom prst="rect">
            <a:avLst/>
          </a:prstGeom>
        </p:spPr>
        <p:txBody>
          <a:bodyPr wrap="square">
            <a:spAutoFit/>
          </a:bodyPr>
          <a:lstStyle/>
          <a:p>
            <a:pPr algn="just">
              <a:spcAft>
                <a:spcPts val="0"/>
              </a:spcAft>
            </a:pPr>
            <a:r>
              <a:rPr lang="cs-CZ" dirty="0" err="1">
                <a:solidFill>
                  <a:srgbClr val="000000"/>
                </a:solidFill>
                <a:latin typeface="Verdana" panose="020B0604030504040204" pitchFamily="34" charset="0"/>
                <a:ea typeface="Verdana" panose="020B0604030504040204" pitchFamily="34" charset="0"/>
              </a:rPr>
              <a:t>L'une</a:t>
            </a:r>
            <a:r>
              <a:rPr lang="cs-CZ" dirty="0">
                <a:solidFill>
                  <a:srgbClr val="000000"/>
                </a:solidFill>
                <a:latin typeface="Verdana" panose="020B0604030504040204" pitchFamily="34" charset="0"/>
                <a:ea typeface="Verdana" panose="020B0604030504040204" pitchFamily="34" charset="0"/>
              </a:rPr>
              <a:t> des </a:t>
            </a:r>
            <a:r>
              <a:rPr lang="cs-CZ" dirty="0" err="1">
                <a:solidFill>
                  <a:srgbClr val="000000"/>
                </a:solidFill>
                <a:latin typeface="Verdana" panose="020B0604030504040204" pitchFamily="34" charset="0"/>
                <a:ea typeface="Verdana" panose="020B0604030504040204" pitchFamily="34" charset="0"/>
              </a:rPr>
              <a:t>missions</a:t>
            </a:r>
            <a:r>
              <a:rPr lang="cs-CZ" dirty="0">
                <a:solidFill>
                  <a:srgbClr val="000000"/>
                </a:solidFill>
                <a:latin typeface="Verdana" panose="020B0604030504040204" pitchFamily="34" charset="0"/>
                <a:ea typeface="Verdana" panose="020B0604030504040204" pitchFamily="34" charset="0"/>
              </a:rPr>
              <a:t> les plus </a:t>
            </a:r>
            <a:r>
              <a:rPr lang="cs-CZ" dirty="0" err="1" smtClean="0">
                <a:solidFill>
                  <a:srgbClr val="000000"/>
                </a:solidFill>
                <a:latin typeface="Verdana" panose="020B0604030504040204" pitchFamily="34" charset="0"/>
                <a:ea typeface="Verdana" panose="020B0604030504040204" pitchFamily="34" charset="0"/>
              </a:rPr>
              <a:t>importantes</a:t>
            </a:r>
            <a:r>
              <a:rPr lang="fr-FR" dirty="0" smtClean="0">
                <a:solidFill>
                  <a:srgbClr val="000000"/>
                </a:solidFill>
                <a:latin typeface="Verdana" panose="020B0604030504040204" pitchFamily="34" charset="0"/>
                <a:ea typeface="Verdana" panose="020B0604030504040204" pitchFamily="34" charset="0"/>
              </a:rPr>
              <a:t> d</a:t>
            </a:r>
            <a:r>
              <a:rPr lang="cs-CZ" dirty="0" smtClean="0">
                <a:solidFill>
                  <a:srgbClr val="000000"/>
                </a:solidFill>
                <a:latin typeface="Verdana" panose="020B0604030504040204" pitchFamily="34" charset="0"/>
                <a:ea typeface="Verdana" panose="020B0604030504040204" pitchFamily="34" charset="0"/>
              </a:rPr>
              <a:t>es </a:t>
            </a:r>
            <a:r>
              <a:rPr lang="cs-CZ" dirty="0" err="1">
                <a:solidFill>
                  <a:srgbClr val="000000"/>
                </a:solidFill>
                <a:latin typeface="Verdana" panose="020B0604030504040204" pitchFamily="34" charset="0"/>
                <a:ea typeface="Verdana" panose="020B0604030504040204" pitchFamily="34" charset="0"/>
              </a:rPr>
              <a:t>romans</a:t>
            </a:r>
            <a:r>
              <a:rPr lang="cs-CZ" dirty="0">
                <a:solidFill>
                  <a:srgbClr val="000000"/>
                </a:solidFill>
                <a:latin typeface="Verdana" panose="020B0604030504040204" pitchFamily="34" charset="0"/>
                <a:ea typeface="Verdana" panose="020B0604030504040204" pitchFamily="34" charset="0"/>
              </a:rPr>
              <a:t> de la </a:t>
            </a:r>
            <a:r>
              <a:rPr lang="cs-CZ" dirty="0" err="1">
                <a:solidFill>
                  <a:srgbClr val="000000"/>
                </a:solidFill>
                <a:latin typeface="Verdana" panose="020B0604030504040204" pitchFamily="34" charset="0"/>
                <a:ea typeface="Verdana" panose="020B0604030504040204" pitchFamily="34" charset="0"/>
              </a:rPr>
              <a:t>première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moitié</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du</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XX</a:t>
            </a:r>
            <a:r>
              <a:rPr lang="cs-CZ" baseline="30000" dirty="0" err="1">
                <a:solidFill>
                  <a:srgbClr val="000000"/>
                </a:solidFill>
                <a:latin typeface="Verdana" panose="020B0604030504040204" pitchFamily="34" charset="0"/>
                <a:ea typeface="Verdana" panose="020B0604030504040204" pitchFamily="34" charset="0"/>
              </a:rPr>
              <a:t>e</a:t>
            </a:r>
            <a:r>
              <a:rPr lang="cs-CZ" baseline="30000"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siècle</a:t>
            </a:r>
            <a:r>
              <a:rPr lang="cs-CZ" dirty="0">
                <a:solidFill>
                  <a:srgbClr val="000000"/>
                </a:solidFill>
                <a:latin typeface="Verdana" panose="020B0604030504040204" pitchFamily="34" charset="0"/>
                <a:ea typeface="Verdana" panose="020B0604030504040204" pitchFamily="34" charset="0"/>
              </a:rPr>
              <a:t> </a:t>
            </a:r>
            <a:r>
              <a:rPr lang="cs-CZ" dirty="0" err="1" smtClean="0">
                <a:solidFill>
                  <a:srgbClr val="000000"/>
                </a:solidFill>
                <a:latin typeface="Verdana" panose="020B0604030504040204" pitchFamily="34" charset="0"/>
                <a:ea typeface="Verdana" panose="020B0604030504040204" pitchFamily="34" charset="0"/>
              </a:rPr>
              <a:t>consiste</a:t>
            </a:r>
            <a:r>
              <a:rPr lang="fr-FR" dirty="0" smtClean="0">
                <a:solidFill>
                  <a:srgbClr val="000000"/>
                </a:solidFill>
                <a:latin typeface="Verdana" panose="020B0604030504040204" pitchFamily="34" charset="0"/>
                <a:ea typeface="Verdana" panose="020B0604030504040204" pitchFamily="34" charset="0"/>
              </a:rPr>
              <a:t>ra</a:t>
            </a:r>
            <a:r>
              <a:rPr lang="cs-CZ" dirty="0" smtClean="0">
                <a:solidFill>
                  <a:srgbClr val="000000"/>
                </a:solidFill>
                <a:latin typeface="Verdana" panose="020B0604030504040204" pitchFamily="34" charset="0"/>
                <a:ea typeface="Verdana" panose="020B0604030504040204" pitchFamily="34" charset="0"/>
              </a:rPr>
              <a:t> à </a:t>
            </a:r>
            <a:r>
              <a:rPr lang="cs-CZ" dirty="0" err="1">
                <a:solidFill>
                  <a:srgbClr val="000000"/>
                </a:solidFill>
                <a:latin typeface="Verdana" panose="020B0604030504040204" pitchFamily="34" charset="0"/>
                <a:ea typeface="Verdana" panose="020B0604030504040204" pitchFamily="34" charset="0"/>
              </a:rPr>
              <a:t>protéger</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leurs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lecteurs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contre</a:t>
            </a:r>
            <a:r>
              <a:rPr lang="cs-CZ" dirty="0">
                <a:solidFill>
                  <a:srgbClr val="000000"/>
                </a:solidFill>
                <a:latin typeface="Verdana" panose="020B0604030504040204" pitchFamily="34" charset="0"/>
                <a:ea typeface="Verdana" panose="020B0604030504040204" pitchFamily="34" charset="0"/>
              </a:rPr>
              <a:t> les </a:t>
            </a:r>
            <a:r>
              <a:rPr lang="cs-CZ" dirty="0" err="1">
                <a:solidFill>
                  <a:srgbClr val="000000"/>
                </a:solidFill>
                <a:latin typeface="Verdana" panose="020B0604030504040204" pitchFamily="34" charset="0"/>
                <a:ea typeface="Verdana" panose="020B0604030504040204" pitchFamily="34" charset="0"/>
              </a:rPr>
              <a:t>dangers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états-uniens</a:t>
            </a: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spcAft>
                <a:spcPts val="0"/>
              </a:spcAft>
            </a:pPr>
            <a:r>
              <a:rPr lang="cs-CZ" i="1" dirty="0">
                <a:solidFill>
                  <a:srgbClr val="000000"/>
                </a:solidFill>
                <a:latin typeface="Verdana" panose="020B0604030504040204" pitchFamily="34" charset="0"/>
                <a:ea typeface="Verdana" panose="020B0604030504040204" pitchFamily="34" charset="0"/>
              </a:rPr>
              <a:t>Maria </a:t>
            </a:r>
            <a:r>
              <a:rPr lang="cs-CZ" i="1" dirty="0" err="1" smtClean="0">
                <a:solidFill>
                  <a:srgbClr val="000000"/>
                </a:solidFill>
                <a:latin typeface="Verdana" panose="020B0604030504040204" pitchFamily="34" charset="0"/>
                <a:ea typeface="Verdana" panose="020B0604030504040204" pitchFamily="34" charset="0"/>
              </a:rPr>
              <a:t>Chapdelaine</a:t>
            </a:r>
            <a:r>
              <a:rPr lang="fr-FR" i="1" dirty="0" smtClean="0">
                <a:solidFill>
                  <a:srgbClr val="000000"/>
                </a:solidFill>
                <a:latin typeface="Verdana" panose="020B0604030504040204" pitchFamily="34" charset="0"/>
                <a:ea typeface="Verdana" panose="020B0604030504040204" pitchFamily="34" charset="0"/>
              </a:rPr>
              <a:t> </a:t>
            </a:r>
            <a:r>
              <a:rPr lang="cs-CZ" dirty="0" smtClean="0">
                <a:solidFill>
                  <a:srgbClr val="000000"/>
                </a:solidFill>
                <a:latin typeface="Verdana" panose="020B0604030504040204" pitchFamily="34" charset="0"/>
                <a:ea typeface="Verdana" panose="020B0604030504040204" pitchFamily="34" charset="0"/>
              </a:rPr>
              <a:t>: </a:t>
            </a:r>
            <a:r>
              <a:rPr lang="cs-CZ" dirty="0">
                <a:solidFill>
                  <a:srgbClr val="000000"/>
                </a:solidFill>
                <a:latin typeface="Verdana" panose="020B0604030504040204" pitchFamily="34" charset="0"/>
                <a:ea typeface="Verdana" panose="020B0604030504040204" pitchFamily="34" charset="0"/>
              </a:rPr>
              <a:t>« la </a:t>
            </a:r>
            <a:r>
              <a:rPr lang="cs-CZ" dirty="0" err="1">
                <a:solidFill>
                  <a:srgbClr val="000000"/>
                </a:solidFill>
                <a:latin typeface="Verdana" panose="020B0604030504040204" pitchFamily="34" charset="0"/>
                <a:ea typeface="Verdana" panose="020B0604030504040204" pitchFamily="34" charset="0"/>
              </a:rPr>
              <a:t>voix</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du</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Québec</a:t>
            </a:r>
            <a:r>
              <a:rPr lang="cs-CZ" dirty="0">
                <a:solidFill>
                  <a:srgbClr val="000000"/>
                </a:solidFill>
                <a:latin typeface="Verdana" panose="020B0604030504040204" pitchFamily="34" charset="0"/>
                <a:ea typeface="Verdana" panose="020B0604030504040204" pitchFamily="34" charset="0"/>
              </a:rPr>
              <a:t> » finit par </a:t>
            </a:r>
            <a:r>
              <a:rPr lang="cs-CZ" dirty="0" err="1">
                <a:solidFill>
                  <a:srgbClr val="000000"/>
                </a:solidFill>
                <a:latin typeface="Verdana" panose="020B0604030504040204" pitchFamily="34" charset="0"/>
                <a:ea typeface="Verdana" panose="020B0604030504040204" pitchFamily="34" charset="0"/>
              </a:rPr>
              <a:t>retenir</a:t>
            </a:r>
            <a:r>
              <a:rPr lang="cs-CZ" dirty="0">
                <a:solidFill>
                  <a:srgbClr val="000000"/>
                </a:solidFill>
                <a:latin typeface="Verdana" panose="020B0604030504040204" pitchFamily="34" charset="0"/>
                <a:ea typeface="Verdana" panose="020B0604030504040204" pitchFamily="34" charset="0"/>
              </a:rPr>
              <a:t> la </a:t>
            </a:r>
            <a:r>
              <a:rPr lang="cs-CZ" dirty="0" err="1">
                <a:solidFill>
                  <a:srgbClr val="000000"/>
                </a:solidFill>
                <a:latin typeface="Verdana" panose="020B0604030504040204" pitchFamily="34" charset="0"/>
                <a:ea typeface="Verdana" panose="020B0604030504040204" pitchFamily="34" charset="0"/>
              </a:rPr>
              <a:t>protagoniste</a:t>
            </a:r>
            <a:r>
              <a:rPr lang="cs-CZ" dirty="0">
                <a:solidFill>
                  <a:srgbClr val="000000"/>
                </a:solidFill>
                <a:latin typeface="Verdana" panose="020B0604030504040204" pitchFamily="34" charset="0"/>
                <a:ea typeface="Verdana" panose="020B0604030504040204" pitchFamily="34" charset="0"/>
              </a:rPr>
              <a:t> de la </a:t>
            </a:r>
            <a:r>
              <a:rPr lang="cs-CZ" dirty="0" err="1">
                <a:solidFill>
                  <a:srgbClr val="000000"/>
                </a:solidFill>
                <a:latin typeface="Verdana" panose="020B0604030504040204" pitchFamily="34" charset="0"/>
                <a:ea typeface="Verdana" panose="020B0604030504040204" pitchFamily="34" charset="0"/>
              </a:rPr>
              <a:t>tentation</a:t>
            </a:r>
            <a:r>
              <a:rPr lang="cs-CZ" dirty="0">
                <a:solidFill>
                  <a:srgbClr val="000000"/>
                </a:solidFill>
                <a:latin typeface="Verdana" panose="020B0604030504040204" pitchFamily="34" charset="0"/>
                <a:ea typeface="Verdana" panose="020B0604030504040204" pitchFamily="34" charset="0"/>
              </a:rPr>
              <a:t> de </a:t>
            </a:r>
            <a:r>
              <a:rPr lang="cs-CZ" dirty="0" err="1">
                <a:solidFill>
                  <a:srgbClr val="000000"/>
                </a:solidFill>
                <a:latin typeface="Verdana" panose="020B0604030504040204" pitchFamily="34" charset="0"/>
                <a:ea typeface="Verdana" panose="020B0604030504040204" pitchFamily="34" charset="0"/>
              </a:rPr>
              <a:t>suivre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l'un</a:t>
            </a:r>
            <a:r>
              <a:rPr lang="cs-CZ" dirty="0">
                <a:solidFill>
                  <a:srgbClr val="000000"/>
                </a:solidFill>
                <a:latin typeface="Verdana" panose="020B0604030504040204" pitchFamily="34" charset="0"/>
                <a:ea typeface="Verdana" panose="020B0604030504040204" pitchFamily="34" charset="0"/>
              </a:rPr>
              <a:t> de ses </a:t>
            </a:r>
            <a:r>
              <a:rPr lang="cs-CZ" dirty="0" err="1">
                <a:solidFill>
                  <a:srgbClr val="000000"/>
                </a:solidFill>
                <a:latin typeface="Verdana" panose="020B0604030504040204" pitchFamily="34" charset="0"/>
                <a:ea typeface="Verdana" panose="020B0604030504040204" pitchFamily="34" charset="0"/>
              </a:rPr>
              <a:t>prétendants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dans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le</a:t>
            </a:r>
            <a:r>
              <a:rPr lang="cs-CZ" dirty="0">
                <a:solidFill>
                  <a:srgbClr val="000000"/>
                </a:solidFill>
                <a:latin typeface="Verdana" panose="020B0604030504040204" pitchFamily="34" charset="0"/>
                <a:ea typeface="Verdana" panose="020B0604030504040204" pitchFamily="34" charset="0"/>
              </a:rPr>
              <a:t> monde des </a:t>
            </a:r>
            <a:r>
              <a:rPr lang="cs-CZ" dirty="0" err="1">
                <a:solidFill>
                  <a:srgbClr val="000000"/>
                </a:solidFill>
                <a:latin typeface="Verdana" panose="020B0604030504040204" pitchFamily="34" charset="0"/>
                <a:ea typeface="Verdana" panose="020B0604030504040204" pitchFamily="34" charset="0"/>
              </a:rPr>
              <a:t>grandes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villes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américaines</a:t>
            </a:r>
            <a:r>
              <a:rPr lang="cs-CZ" dirty="0">
                <a:solidFill>
                  <a:srgbClr val="000000"/>
                </a:solidFill>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spcAft>
                <a:spcPts val="0"/>
              </a:spcAft>
            </a:pPr>
            <a:r>
              <a:rPr lang="cs-CZ" dirty="0" err="1" smtClean="0">
                <a:solidFill>
                  <a:srgbClr val="000000"/>
                </a:solidFill>
                <a:latin typeface="Verdana" panose="020B0604030504040204" pitchFamily="34" charset="0"/>
                <a:ea typeface="Verdana" panose="020B0604030504040204" pitchFamily="34" charset="0"/>
              </a:rPr>
              <a:t>C'est</a:t>
            </a:r>
            <a:r>
              <a:rPr lang="cs-CZ" dirty="0" smtClean="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seulement</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dans</a:t>
            </a:r>
            <a:r>
              <a:rPr lang="cs-CZ" dirty="0">
                <a:solidFill>
                  <a:srgbClr val="000000"/>
                </a:solidFill>
                <a:latin typeface="Verdana" panose="020B0604030504040204" pitchFamily="34" charset="0"/>
                <a:ea typeface="Verdana" panose="020B0604030504040204" pitchFamily="34" charset="0"/>
              </a:rPr>
              <a:t> les </a:t>
            </a:r>
            <a:r>
              <a:rPr lang="cs-CZ" dirty="0" err="1">
                <a:solidFill>
                  <a:srgbClr val="000000"/>
                </a:solidFill>
                <a:latin typeface="Verdana" panose="020B0604030504040204" pitchFamily="34" charset="0"/>
                <a:ea typeface="Verdana" panose="020B0604030504040204" pitchFamily="34" charset="0"/>
              </a:rPr>
              <a:t>années</a:t>
            </a:r>
            <a:r>
              <a:rPr lang="cs-CZ" dirty="0">
                <a:solidFill>
                  <a:srgbClr val="000000"/>
                </a:solidFill>
                <a:latin typeface="Verdana" panose="020B0604030504040204" pitchFamily="34" charset="0"/>
                <a:ea typeface="Verdana" panose="020B0604030504040204" pitchFamily="34" charset="0"/>
              </a:rPr>
              <a:t> 1930 et 1940 </a:t>
            </a:r>
            <a:r>
              <a:rPr lang="cs-CZ" dirty="0" err="1">
                <a:solidFill>
                  <a:srgbClr val="000000"/>
                </a:solidFill>
                <a:latin typeface="Verdana" panose="020B0604030504040204" pitchFamily="34" charset="0"/>
                <a:ea typeface="Verdana" panose="020B0604030504040204" pitchFamily="34" charset="0"/>
              </a:rPr>
              <a:t>que</a:t>
            </a:r>
            <a:r>
              <a:rPr lang="cs-CZ" dirty="0">
                <a:solidFill>
                  <a:srgbClr val="000000"/>
                </a:solidFill>
                <a:latin typeface="Verdana" panose="020B0604030504040204" pitchFamily="34" charset="0"/>
                <a:ea typeface="Verdana" panose="020B0604030504040204" pitchFamily="34" charset="0"/>
              </a:rPr>
              <a:t> les </a:t>
            </a:r>
            <a:r>
              <a:rPr lang="cs-CZ" dirty="0" err="1">
                <a:solidFill>
                  <a:srgbClr val="000000"/>
                </a:solidFill>
                <a:latin typeface="Verdana" panose="020B0604030504040204" pitchFamily="34" charset="0"/>
                <a:ea typeface="Verdana" panose="020B0604030504040204" pitchFamily="34" charset="0"/>
              </a:rPr>
              <a:t>premiers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conservateurs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commencent</a:t>
            </a:r>
            <a:r>
              <a:rPr lang="cs-CZ" dirty="0">
                <a:solidFill>
                  <a:srgbClr val="000000"/>
                </a:solidFill>
                <a:latin typeface="Verdana" panose="020B0604030504040204" pitchFamily="34" charset="0"/>
                <a:ea typeface="Verdana" panose="020B0604030504040204" pitchFamily="34" charset="0"/>
              </a:rPr>
              <a:t> à se </a:t>
            </a:r>
            <a:r>
              <a:rPr lang="cs-CZ" dirty="0" err="1">
                <a:solidFill>
                  <a:srgbClr val="000000"/>
                </a:solidFill>
                <a:latin typeface="Verdana" panose="020B0604030504040204" pitchFamily="34" charset="0"/>
                <a:ea typeface="Verdana" panose="020B0604030504040204" pitchFamily="34" charset="0"/>
              </a:rPr>
              <a:t>résigner</a:t>
            </a:r>
            <a:r>
              <a:rPr lang="cs-CZ" dirty="0">
                <a:solidFill>
                  <a:srgbClr val="000000"/>
                </a:solidFill>
                <a:latin typeface="Verdana" panose="020B0604030504040204" pitchFamily="34" charset="0"/>
                <a:ea typeface="Verdana" panose="020B0604030504040204" pitchFamily="34" charset="0"/>
              </a:rPr>
              <a:t> à </a:t>
            </a:r>
            <a:r>
              <a:rPr lang="cs-CZ" dirty="0" err="1">
                <a:solidFill>
                  <a:srgbClr val="000000"/>
                </a:solidFill>
                <a:latin typeface="Verdana" panose="020B0604030504040204" pitchFamily="34" charset="0"/>
                <a:ea typeface="Verdana" panose="020B0604030504040204" pitchFamily="34" charset="0"/>
              </a:rPr>
              <a:t>l'américanisation</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inévitable</a:t>
            </a:r>
            <a:r>
              <a:rPr lang="cs-CZ" dirty="0">
                <a:solidFill>
                  <a:srgbClr val="000000"/>
                </a:solidFill>
                <a:latin typeface="Verdana" panose="020B0604030504040204" pitchFamily="34" charset="0"/>
                <a:ea typeface="Verdana" panose="020B0604030504040204" pitchFamily="34" charset="0"/>
              </a:rPr>
              <a:t> de </a:t>
            </a:r>
            <a:r>
              <a:rPr lang="cs-CZ" dirty="0" err="1">
                <a:solidFill>
                  <a:srgbClr val="000000"/>
                </a:solidFill>
                <a:latin typeface="Verdana" panose="020B0604030504040204" pitchFamily="34" charset="0"/>
                <a:ea typeface="Verdana" panose="020B0604030504040204" pitchFamily="34" charset="0"/>
              </a:rPr>
              <a:t>leur</a:t>
            </a:r>
            <a:r>
              <a:rPr lang="cs-CZ" dirty="0">
                <a:solidFill>
                  <a:srgbClr val="000000"/>
                </a:solidFill>
                <a:latin typeface="Verdana" panose="020B0604030504040204" pitchFamily="34" charset="0"/>
                <a:ea typeface="Verdana" panose="020B0604030504040204" pitchFamily="34" charset="0"/>
              </a:rPr>
              <a:t> </a:t>
            </a:r>
            <a:r>
              <a:rPr lang="cs-CZ" dirty="0" err="1" smtClean="0">
                <a:solidFill>
                  <a:srgbClr val="000000"/>
                </a:solidFill>
                <a:latin typeface="Verdana" panose="020B0604030504040204" pitchFamily="34" charset="0"/>
                <a:ea typeface="Verdana" panose="020B0604030504040204" pitchFamily="34" charset="0"/>
              </a:rPr>
              <a:t>pays</a:t>
            </a:r>
            <a:r>
              <a:rPr lang="fr-FR" dirty="0" smtClean="0">
                <a:solidFill>
                  <a:srgbClr val="000000"/>
                </a:solidFill>
                <a:latin typeface="Verdana" panose="020B0604030504040204" pitchFamily="34" charset="0"/>
                <a:ea typeface="Verdana" panose="020B0604030504040204" pitchFamily="34" charset="0"/>
              </a:rPr>
              <a:t> </a:t>
            </a:r>
            <a:r>
              <a:rPr lang="cs-CZ" dirty="0" smtClean="0">
                <a:solidFill>
                  <a:srgbClr val="000000"/>
                </a:solidFill>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r>
              <a:rPr lang="fr-FR" i="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Il</a:t>
            </a:r>
            <a:r>
              <a:rPr lang="cs-CZ" i="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se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trouve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que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nous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avons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un</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seul</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voisin</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que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voisin</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est</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devenu</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l’une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des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très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grandes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puissances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mondiales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C’est</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un</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malheur</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j’en</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suis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fermement</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convaincu</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mais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jusqu’au</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jour</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où</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il</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sera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possible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de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faire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pivoter</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les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continents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sur</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eux-mêmes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de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façon</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à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situer</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Canada</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entre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Brésil</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l’Argentine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acceptons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la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géographie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telle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que</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Dieu</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les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lois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naturelles</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l’ont</a:t>
            </a:r>
            <a:r>
              <a:rPr lang="cs-CZ" i="1"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i="1" dirty="0" err="1"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fabriquée</a:t>
            </a:r>
            <a:r>
              <a:rPr lang="fr-FR" i="1"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fr-FR" i="1"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1946792" y="3854088"/>
            <a:ext cx="2368672" cy="2825895"/>
          </a:xfrm>
          <a:prstGeom prst="rect">
            <a:avLst/>
          </a:prstGeom>
        </p:spPr>
      </p:pic>
      <p:pic>
        <p:nvPicPr>
          <p:cNvPr id="4" name="Obrázek 3"/>
          <p:cNvPicPr>
            <a:picLocks noChangeAspect="1"/>
          </p:cNvPicPr>
          <p:nvPr/>
        </p:nvPicPr>
        <p:blipFill>
          <a:blip r:embed="rId3"/>
          <a:stretch>
            <a:fillRect/>
          </a:stretch>
        </p:blipFill>
        <p:spPr>
          <a:xfrm>
            <a:off x="4950617" y="3895830"/>
            <a:ext cx="2909527" cy="2967977"/>
          </a:xfrm>
          <a:prstGeom prst="rect">
            <a:avLst/>
          </a:prstGeom>
        </p:spPr>
      </p:pic>
      <p:pic>
        <p:nvPicPr>
          <p:cNvPr id="5" name="Obrázek 4"/>
          <p:cNvPicPr>
            <a:picLocks noChangeAspect="1"/>
          </p:cNvPicPr>
          <p:nvPr/>
        </p:nvPicPr>
        <p:blipFill>
          <a:blip r:embed="rId4"/>
          <a:stretch>
            <a:fillRect/>
          </a:stretch>
        </p:blipFill>
        <p:spPr>
          <a:xfrm>
            <a:off x="8218251" y="3854088"/>
            <a:ext cx="3587934" cy="2819545"/>
          </a:xfrm>
          <a:prstGeom prst="rect">
            <a:avLst/>
          </a:prstGeom>
        </p:spPr>
      </p:pic>
    </p:spTree>
    <p:extLst>
      <p:ext uri="{BB962C8B-B14F-4D97-AF65-F5344CB8AC3E}">
        <p14:creationId xmlns:p14="http://schemas.microsoft.com/office/powerpoint/2010/main" val="3366770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06400" y="288837"/>
            <a:ext cx="7869382" cy="6463308"/>
          </a:xfrm>
          <a:prstGeom prst="rect">
            <a:avLst/>
          </a:prstGeom>
        </p:spPr>
        <p:txBody>
          <a:bodyPr wrap="square">
            <a:spAutoFit/>
          </a:bodyPr>
          <a:lstStyle/>
          <a:p>
            <a:r>
              <a:rPr lang="fr-FR"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a:t>
            </a: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près</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Seconde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Guerre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mondiale</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une</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série de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romans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consacrés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à la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ville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Montréal</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qui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est</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présentée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comme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une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métropole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américaine</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Gabrielle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Roy</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p>
          <a:p>
            <a:endParaRPr lang="fr-FR" dirty="0">
              <a:solidFill>
                <a:srgbClr val="000000"/>
              </a:solidFill>
              <a:latin typeface="Verdana" panose="020B0604030504040204" pitchFamily="34" charset="0"/>
              <a:cs typeface="Times New Roman" panose="02020603050405020304" pitchFamily="18" charset="0"/>
            </a:endParaRPr>
          </a:p>
          <a:p>
            <a:pPr algn="just"/>
            <a:r>
              <a:rPr lang="cs-CZ" dirty="0">
                <a:latin typeface="Verdana" panose="020B0604030504040204" pitchFamily="34" charset="0"/>
                <a:ea typeface="Verdana" panose="020B0604030504040204" pitchFamily="34" charset="0"/>
              </a:rPr>
              <a:t>Les </a:t>
            </a:r>
            <a:r>
              <a:rPr lang="cs-CZ" dirty="0" err="1">
                <a:latin typeface="Verdana" panose="020B0604030504040204" pitchFamily="34" charset="0"/>
                <a:ea typeface="Verdana" panose="020B0604030504040204" pitchFamily="34" charset="0"/>
              </a:rPr>
              <a:t>années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soixante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avec</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Révolution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tranquille</a:t>
            </a:r>
            <a:r>
              <a:rPr lang="cs-CZ" dirty="0">
                <a:latin typeface="Verdana" panose="020B0604030504040204" pitchFamily="34" charset="0"/>
                <a:ea typeface="Verdana" panose="020B0604030504040204" pitchFamily="34" charset="0"/>
              </a:rPr>
              <a:t> et la </a:t>
            </a:r>
            <a:r>
              <a:rPr lang="cs-CZ" dirty="0" err="1">
                <a:latin typeface="Verdana" panose="020B0604030504040204" pitchFamily="34" charset="0"/>
                <a:ea typeface="Verdana" panose="020B0604030504040204" pitchFamily="34" charset="0"/>
              </a:rPr>
              <a:t>poussée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nationalisme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séparatiste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laissent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message</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ambi</a:t>
            </a:r>
            <a:r>
              <a:rPr lang="fr-FR" dirty="0" smtClean="0">
                <a:latin typeface="Verdana" panose="020B0604030504040204" pitchFamily="34" charset="0"/>
                <a:ea typeface="Verdana" panose="020B0604030504040204" pitchFamily="34" charset="0"/>
              </a:rPr>
              <a:t>u :</a:t>
            </a:r>
          </a:p>
          <a:p>
            <a:pPr marL="285750"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L</a:t>
            </a:r>
            <a:r>
              <a:rPr lang="cs-CZ" dirty="0" smtClean="0">
                <a:latin typeface="Verdana" panose="020B0604030504040204" pitchFamily="34" charset="0"/>
                <a:ea typeface="Verdana" panose="020B0604030504040204" pitchFamily="34" charset="0"/>
              </a:rPr>
              <a:t>'</a:t>
            </a:r>
            <a:r>
              <a:rPr lang="cs-CZ" dirty="0" err="1" smtClean="0">
                <a:latin typeface="Verdana" panose="020B0604030504040204" pitchFamily="34" charset="0"/>
                <a:ea typeface="Verdana" panose="020B0604030504040204" pitchFamily="34" charset="0"/>
              </a:rPr>
              <a:t>État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adopte</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mesures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radicales</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en </a:t>
            </a:r>
            <a:r>
              <a:rPr lang="cs-CZ" dirty="0" err="1">
                <a:latin typeface="Verdana" panose="020B0604030504040204" pitchFamily="34" charset="0"/>
                <a:ea typeface="Verdana" panose="020B0604030504040204" pitchFamily="34" charset="0"/>
              </a:rPr>
              <a:t>faveur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français</a:t>
            </a:r>
            <a:endParaRPr lang="fr-FR" dirty="0" smtClean="0">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La gauche </a:t>
            </a:r>
            <a:r>
              <a:rPr lang="cs-CZ" dirty="0" smtClean="0">
                <a:latin typeface="Verdana" panose="020B0604030504040204" pitchFamily="34" charset="0"/>
                <a:ea typeface="Verdana" panose="020B0604030504040204" pitchFamily="34" charset="0"/>
              </a:rPr>
              <a:t>ne </a:t>
            </a:r>
            <a:r>
              <a:rPr lang="cs-CZ" dirty="0" err="1" smtClean="0">
                <a:latin typeface="Verdana" panose="020B0604030504040204" pitchFamily="34" charset="0"/>
                <a:ea typeface="Verdana" panose="020B0604030504040204" pitchFamily="34" charset="0"/>
              </a:rPr>
              <a:t>manque</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pas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occasion</a:t>
            </a:r>
            <a:r>
              <a:rPr lang="cs-CZ" dirty="0">
                <a:latin typeface="Verdana" panose="020B0604030504040204" pitchFamily="34" charset="0"/>
                <a:ea typeface="Verdana" panose="020B0604030504040204" pitchFamily="34" charset="0"/>
              </a:rPr>
              <a:t> pour </a:t>
            </a:r>
            <a:r>
              <a:rPr lang="cs-CZ" dirty="0" err="1" smtClean="0">
                <a:latin typeface="Verdana" panose="020B0604030504040204" pitchFamily="34" charset="0"/>
                <a:ea typeface="Verdana" panose="020B0604030504040204" pitchFamily="34" charset="0"/>
              </a:rPr>
              <a:t>dénoncer</a:t>
            </a:r>
            <a:r>
              <a:rPr lang="fr-FR"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l'impérialisme</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américain</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la guerre du Viêtnam, etc.</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r>
              <a:rPr lang="fr-FR" dirty="0">
                <a:latin typeface="Verdana" panose="020B0604030504040204" pitchFamily="34" charset="0"/>
                <a:ea typeface="Verdana" panose="020B0604030504040204" pitchFamily="34" charset="0"/>
              </a:rPr>
              <a:t>x</a:t>
            </a:r>
            <a:endParaRPr lang="fr-FR" dirty="0" smtClean="0">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Le </a:t>
            </a:r>
            <a:r>
              <a:rPr lang="cs-CZ" dirty="0" err="1">
                <a:latin typeface="Verdana" panose="020B0604030504040204" pitchFamily="34" charset="0"/>
                <a:ea typeface="Verdana" panose="020B0604030504040204" pitchFamily="34" charset="0"/>
              </a:rPr>
              <a:t>revirement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Parti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québécois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profondément</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nationaliste</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qui </a:t>
            </a:r>
            <a:r>
              <a:rPr lang="cs-CZ" dirty="0" err="1" smtClean="0">
                <a:latin typeface="Verdana" panose="020B0604030504040204" pitchFamily="34" charset="0"/>
                <a:ea typeface="Verdana" panose="020B0604030504040204" pitchFamily="34" charset="0"/>
              </a:rPr>
              <a:t>déclar</a:t>
            </a:r>
            <a:r>
              <a:rPr lang="fr-FR" dirty="0" smtClean="0">
                <a:latin typeface="Verdana" panose="020B0604030504040204" pitchFamily="34" charset="0"/>
                <a:ea typeface="Verdana" panose="020B0604030504040204" pitchFamily="34" charset="0"/>
              </a:rPr>
              <a:t>e</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par la </a:t>
            </a:r>
            <a:r>
              <a:rPr lang="cs-CZ" dirty="0" err="1">
                <a:latin typeface="Verdana" panose="020B0604030504040204" pitchFamily="34" charset="0"/>
                <a:ea typeface="Verdana" panose="020B0604030504040204" pitchFamily="34" charset="0"/>
              </a:rPr>
              <a:t>bouche</a:t>
            </a:r>
            <a:r>
              <a:rPr lang="cs-CZ" dirty="0">
                <a:latin typeface="Verdana" panose="020B0604030504040204" pitchFamily="34" charset="0"/>
                <a:ea typeface="Verdana" panose="020B0604030504040204" pitchFamily="34" charset="0"/>
              </a:rPr>
              <a:t> de Jacques </a:t>
            </a:r>
            <a:r>
              <a:rPr lang="cs-CZ" dirty="0" err="1">
                <a:latin typeface="Verdana" panose="020B0604030504040204" pitchFamily="34" charset="0"/>
                <a:ea typeface="Verdana" panose="020B0604030504040204" pitchFamily="34" charset="0"/>
              </a:rPr>
              <a:t>Parizeau</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que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                   «[...] </a:t>
            </a:r>
            <a:r>
              <a:rPr lang="fr-FR" dirty="0">
                <a:latin typeface="Verdana" panose="020B0604030504040204" pitchFamily="34" charset="0"/>
                <a:ea typeface="Verdana" panose="020B0604030504040204" pitchFamily="34" charset="0"/>
              </a:rPr>
              <a:t>l’intégration </a:t>
            </a:r>
            <a:r>
              <a:rPr lang="fr-FR" dirty="0" smtClean="0">
                <a:latin typeface="Verdana" panose="020B0604030504040204" pitchFamily="34" charset="0"/>
                <a:ea typeface="Verdana" panose="020B0604030504040204" pitchFamily="34" charset="0"/>
              </a:rPr>
              <a:t>‘nord-sud</a:t>
            </a:r>
            <a:r>
              <a:rPr lang="fr-FR" dirty="0" smtClean="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entre le Québec et les États-Unis pourrait affaiblir l’intégration ‘</a:t>
            </a:r>
            <a:r>
              <a:rPr lang="fr-FR" dirty="0" smtClean="0">
                <a:latin typeface="Verdana" panose="020B0604030504040204" pitchFamily="34" charset="0"/>
                <a:ea typeface="Verdana" panose="020B0604030504040204" pitchFamily="34" charset="0"/>
              </a:rPr>
              <a:t>est-ouest’, </a:t>
            </a:r>
            <a:r>
              <a:rPr lang="fr-FR" dirty="0">
                <a:latin typeface="Verdana" panose="020B0604030504040204" pitchFamily="34" charset="0"/>
                <a:ea typeface="Verdana" panose="020B0604030504040204" pitchFamily="34" charset="0"/>
              </a:rPr>
              <a:t>et donc disloquer le Canada et faciliter l’accession à l’indépendance.</a:t>
            </a:r>
            <a:r>
              <a:rPr lang="cs-CZ" dirty="0">
                <a:latin typeface="Verdana" panose="020B0604030504040204" pitchFamily="34" charset="0"/>
                <a:ea typeface="Verdana" panose="020B0604030504040204" pitchFamily="34" charset="0"/>
              </a:rPr>
              <a:t>»</a:t>
            </a:r>
            <a:r>
              <a:rPr lang="cs-CZ" baseline="30000"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(L</a:t>
            </a:r>
            <a:r>
              <a:rPr lang="cs-CZ" dirty="0" smtClean="0">
                <a:latin typeface="Verdana" panose="020B0604030504040204" pitchFamily="34" charset="0"/>
                <a:ea typeface="Verdana" panose="020B0604030504040204" pitchFamily="34" charset="0"/>
              </a:rPr>
              <a:t>es </a:t>
            </a:r>
            <a:r>
              <a:rPr lang="cs-CZ" dirty="0" err="1">
                <a:latin typeface="Verdana" panose="020B0604030504040204" pitchFamily="34" charset="0"/>
                <a:ea typeface="Verdana" panose="020B0604030504040204" pitchFamily="34" charset="0"/>
              </a:rPr>
              <a:t>nationalistes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appris</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jouer</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carte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américaine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Canada</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anglophone</a:t>
            </a:r>
            <a:r>
              <a:rPr lang="fr-FR" dirty="0" smtClean="0">
                <a:latin typeface="Verdana" panose="020B0604030504040204" pitchFamily="34" charset="0"/>
                <a:ea typeface="Verdana" panose="020B0604030504040204" pitchFamily="34" charset="0"/>
              </a:rPr>
              <a:t>.)</a:t>
            </a:r>
          </a:p>
          <a:p>
            <a:pPr algn="just"/>
            <a:endParaRPr lang="fr-FR" dirty="0">
              <a:latin typeface="Verdana" panose="020B0604030504040204" pitchFamily="34" charset="0"/>
              <a:ea typeface="Verdana" panose="020B0604030504040204" pitchFamily="34" charset="0"/>
            </a:endParaRPr>
          </a:p>
          <a:p>
            <a:pPr algn="just"/>
            <a:r>
              <a:rPr lang="fr-FR" dirty="0">
                <a:latin typeface="Verdana" panose="020B0604030504040204" pitchFamily="34" charset="0"/>
                <a:ea typeface="Verdana" panose="020B0604030504040204" pitchFamily="34" charset="0"/>
              </a:rPr>
              <a:t>D</a:t>
            </a:r>
            <a:r>
              <a:rPr lang="cs-CZ" dirty="0" smtClean="0">
                <a:latin typeface="Verdana" panose="020B0604030504040204" pitchFamily="34" charset="0"/>
                <a:ea typeface="Verdana" panose="020B0604030504040204" pitchFamily="34" charset="0"/>
              </a:rPr>
              <a:t>e </a:t>
            </a:r>
            <a:r>
              <a:rPr lang="cs-CZ" dirty="0">
                <a:latin typeface="Verdana" panose="020B0604030504040204" pitchFamily="34" charset="0"/>
                <a:ea typeface="Verdana" panose="020B0604030504040204" pitchFamily="34" charset="0"/>
              </a:rPr>
              <a:t>plus en plus </a:t>
            </a:r>
            <a:r>
              <a:rPr lang="cs-CZ" dirty="0" err="1">
                <a:latin typeface="Verdana" panose="020B0604030504040204" pitchFamily="34" charset="0"/>
                <a:ea typeface="Verdana" panose="020B0604030504040204" pitchFamily="34" charset="0"/>
              </a:rPr>
              <a:t>nombreux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sont</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écrivains</a:t>
            </a:r>
            <a:r>
              <a:rPr lang="cs-CZ" dirty="0">
                <a:latin typeface="Verdana" panose="020B0604030504040204" pitchFamily="34" charset="0"/>
                <a:ea typeface="Verdana" panose="020B0604030504040204" pitchFamily="34" charset="0"/>
              </a:rPr>
              <a:t> (Jacques </a:t>
            </a:r>
            <a:r>
              <a:rPr lang="cs-CZ" dirty="0" err="1">
                <a:latin typeface="Verdana" panose="020B0604030504040204" pitchFamily="34" charset="0"/>
                <a:ea typeface="Verdana" panose="020B0604030504040204" pitchFamily="34" charset="0"/>
              </a:rPr>
              <a:t>Poulin</a:t>
            </a:r>
            <a:r>
              <a:rPr lang="cs-CZ" dirty="0">
                <a:latin typeface="Verdana" panose="020B0604030504040204" pitchFamily="34" charset="0"/>
                <a:ea typeface="Verdana" panose="020B0604030504040204" pitchFamily="34" charset="0"/>
              </a:rPr>
              <a:t>, Jacques </a:t>
            </a:r>
            <a:r>
              <a:rPr lang="cs-CZ" dirty="0" err="1">
                <a:latin typeface="Verdana" panose="020B0604030504040204" pitchFamily="34" charset="0"/>
                <a:ea typeface="Verdana" panose="020B0604030504040204" pitchFamily="34" charset="0"/>
              </a:rPr>
              <a:t>Godbout</a:t>
            </a:r>
            <a:r>
              <a:rPr lang="cs-CZ" dirty="0">
                <a:latin typeface="Verdana" panose="020B0604030504040204" pitchFamily="34" charset="0"/>
                <a:ea typeface="Verdana" panose="020B0604030504040204" pitchFamily="34" charset="0"/>
              </a:rPr>
              <a:t>, Victor-</a:t>
            </a:r>
            <a:r>
              <a:rPr lang="cs-CZ" dirty="0" err="1">
                <a:latin typeface="Verdana" panose="020B0604030504040204" pitchFamily="34" charset="0"/>
                <a:ea typeface="Verdana" panose="020B0604030504040204" pitchFamily="34" charset="0"/>
              </a:rPr>
              <a:t>Lévy</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Beaulieu</a:t>
            </a:r>
            <a:r>
              <a:rPr lang="cs-CZ" dirty="0">
                <a:latin typeface="Verdana" panose="020B0604030504040204" pitchFamily="34" charset="0"/>
                <a:ea typeface="Verdana" panose="020B0604030504040204" pitchFamily="34" charset="0"/>
              </a:rPr>
              <a:t>) et les </a:t>
            </a:r>
            <a:r>
              <a:rPr lang="cs-CZ" dirty="0" err="1">
                <a:latin typeface="Verdana" panose="020B0604030504040204" pitchFamily="34" charset="0"/>
                <a:ea typeface="Verdana" panose="020B0604030504040204" pitchFamily="34" charset="0"/>
              </a:rPr>
              <a:t>critiques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littéraires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Benoît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Melançon</a:t>
            </a:r>
            <a:r>
              <a:rPr lang="cs-CZ" dirty="0">
                <a:latin typeface="Verdana" panose="020B0604030504040204" pitchFamily="34" charset="0"/>
                <a:ea typeface="Verdana" panose="020B0604030504040204" pitchFamily="34" charset="0"/>
              </a:rPr>
              <a:t>, Jean </a:t>
            </a:r>
            <a:r>
              <a:rPr lang="cs-CZ" dirty="0" err="1">
                <a:latin typeface="Verdana" panose="020B0604030504040204" pitchFamily="34" charset="0"/>
                <a:ea typeface="Verdana" panose="020B0604030504040204" pitchFamily="34" charset="0"/>
              </a:rPr>
              <a:t>Morency</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Pierre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Nepveu</a:t>
            </a:r>
            <a:r>
              <a:rPr lang="cs-CZ" dirty="0">
                <a:latin typeface="Verdana" panose="020B0604030504040204" pitchFamily="34" charset="0"/>
                <a:ea typeface="Verdana" panose="020B0604030504040204" pitchFamily="34" charset="0"/>
              </a:rPr>
              <a:t>) qui se </a:t>
            </a:r>
            <a:r>
              <a:rPr lang="cs-CZ" dirty="0" err="1">
                <a:latin typeface="Verdana" panose="020B0604030504040204" pitchFamily="34" charset="0"/>
                <a:ea typeface="Verdana" panose="020B0604030504040204" pitchFamily="34" charset="0"/>
              </a:rPr>
              <a:t>lancent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représentation</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l'exploration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systématique</a:t>
            </a:r>
            <a:r>
              <a:rPr lang="cs-CZ" dirty="0">
                <a:latin typeface="Verdana" panose="020B0604030504040204" pitchFamily="34" charset="0"/>
                <a:ea typeface="Verdana" panose="020B0604030504040204" pitchFamily="34" charset="0"/>
              </a:rPr>
              <a:t> de </a:t>
            </a:r>
            <a:r>
              <a:rPr lang="fr-FR" dirty="0" smtClean="0">
                <a:latin typeface="Verdana" panose="020B0604030504040204" pitchFamily="34" charset="0"/>
                <a:ea typeface="Verdana" panose="020B0604030504040204" pitchFamily="34" charset="0"/>
              </a:rPr>
              <a:t>l’américanisation et de </a:t>
            </a:r>
            <a:r>
              <a:rPr lang="cs-CZ" dirty="0" err="1" smtClean="0">
                <a:latin typeface="Verdana" panose="020B0604030504040204" pitchFamily="34" charset="0"/>
                <a:ea typeface="Verdana" panose="020B0604030504040204" pitchFamily="34" charset="0"/>
              </a:rPr>
              <a:t>l'américanité</a:t>
            </a:r>
            <a:r>
              <a:rPr lang="fr-FR" dirty="0" smtClean="0">
                <a:latin typeface="Verdana" panose="020B0604030504040204" pitchFamily="34" charset="0"/>
                <a:ea typeface="Verdana" panose="020B0604030504040204" pitchFamily="34" charset="0"/>
              </a:rPr>
              <a:t>…</a:t>
            </a:r>
            <a:endParaRPr lang="fr-FR" dirty="0"/>
          </a:p>
        </p:txBody>
      </p:sp>
      <p:pic>
        <p:nvPicPr>
          <p:cNvPr id="3" name="Obrázek 2"/>
          <p:cNvPicPr>
            <a:picLocks noChangeAspect="1"/>
          </p:cNvPicPr>
          <p:nvPr/>
        </p:nvPicPr>
        <p:blipFill>
          <a:blip r:embed="rId2"/>
          <a:stretch>
            <a:fillRect/>
          </a:stretch>
        </p:blipFill>
        <p:spPr>
          <a:xfrm>
            <a:off x="8492648" y="387927"/>
            <a:ext cx="3445464" cy="1116771"/>
          </a:xfrm>
          <a:prstGeom prst="rect">
            <a:avLst/>
          </a:prstGeom>
        </p:spPr>
      </p:pic>
      <p:pic>
        <p:nvPicPr>
          <p:cNvPr id="4" name="Obrázek 3"/>
          <p:cNvPicPr>
            <a:picLocks noChangeAspect="1"/>
          </p:cNvPicPr>
          <p:nvPr/>
        </p:nvPicPr>
        <p:blipFill>
          <a:blip r:embed="rId3"/>
          <a:stretch>
            <a:fillRect/>
          </a:stretch>
        </p:blipFill>
        <p:spPr>
          <a:xfrm>
            <a:off x="8492648" y="1717597"/>
            <a:ext cx="3442287" cy="3399348"/>
          </a:xfrm>
          <a:prstGeom prst="rect">
            <a:avLst/>
          </a:prstGeom>
        </p:spPr>
      </p:pic>
      <p:pic>
        <p:nvPicPr>
          <p:cNvPr id="5" name="Obrázek 4"/>
          <p:cNvPicPr>
            <a:picLocks noChangeAspect="1"/>
          </p:cNvPicPr>
          <p:nvPr/>
        </p:nvPicPr>
        <p:blipFill>
          <a:blip r:embed="rId4"/>
          <a:stretch>
            <a:fillRect/>
          </a:stretch>
        </p:blipFill>
        <p:spPr>
          <a:xfrm>
            <a:off x="9293671" y="5209001"/>
            <a:ext cx="2135804" cy="1648999"/>
          </a:xfrm>
          <a:prstGeom prst="rect">
            <a:avLst/>
          </a:prstGeom>
        </p:spPr>
      </p:pic>
    </p:spTree>
    <p:extLst>
      <p:ext uri="{BB962C8B-B14F-4D97-AF65-F5344CB8AC3E}">
        <p14:creationId xmlns:p14="http://schemas.microsoft.com/office/powerpoint/2010/main" val="59555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43202"/>
            <a:ext cx="12192000"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p:cNvPicPr>
            <a:picLocks noChangeAspect="1"/>
          </p:cNvPicPr>
          <p:nvPr/>
        </p:nvPicPr>
        <p:blipFill>
          <a:blip r:embed="rId2" cstate="print">
            <a:extLst>
              <a:ext uri="{BEBA8EAE-BF5A-486C-A8C5-ECC9F3942E4B}">
                <a14:imgProps xmlns:a14="http://schemas.microsoft.com/office/drawing/2010/main">
                  <a14:imgLayer r:embed="rId3">
                    <a14:imgEffect>
                      <a14:saturation sat="376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123368" y="129524"/>
            <a:ext cx="1770088" cy="2246773"/>
          </a:xfrm>
          <a:prstGeom prst="rect">
            <a:avLst/>
          </a:prstGeom>
          <a:effectLst>
            <a:outerShdw blurRad="50800" dist="50800" dir="5400000" algn="ctr" rotWithShape="0">
              <a:srgbClr val="000000"/>
            </a:outerShdw>
            <a:softEdge rad="0"/>
          </a:effectLst>
        </p:spPr>
      </p:pic>
      <p:pic>
        <p:nvPicPr>
          <p:cNvPr id="13" name="Obrázek 12"/>
          <p:cNvPicPr>
            <a:picLocks noChangeAspect="1"/>
          </p:cNvPicPr>
          <p:nvPr/>
        </p:nvPicPr>
        <p:blipFill>
          <a:blip r:embed="rId2" cstate="print">
            <a:extLst>
              <a:ext uri="{BEBA8EAE-BF5A-486C-A8C5-ECC9F3942E4B}">
                <a14:imgProps xmlns:a14="http://schemas.microsoft.com/office/drawing/2010/main">
                  <a14:imgLayer r:embed="rId3">
                    <a14:imgEffect>
                      <a14:saturation sat="376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123368" y="4430568"/>
            <a:ext cx="1770088" cy="2246772"/>
          </a:xfrm>
          <a:prstGeom prst="rect">
            <a:avLst/>
          </a:prstGeom>
          <a:effectLst>
            <a:outerShdw blurRad="50800" dist="50800" dir="5400000" algn="ctr" rotWithShape="0">
              <a:srgbClr val="000000"/>
            </a:outerShdw>
            <a:softEdge rad="0"/>
          </a:effectLst>
        </p:spPr>
      </p:pic>
      <p:sp>
        <p:nvSpPr>
          <p:cNvPr id="2" name="TextovéPole 1"/>
          <p:cNvSpPr txBox="1"/>
          <p:nvPr/>
        </p:nvSpPr>
        <p:spPr>
          <a:xfrm>
            <a:off x="2535110" y="2204704"/>
            <a:ext cx="8839200" cy="3693319"/>
          </a:xfrm>
          <a:prstGeom prst="rect">
            <a:avLst/>
          </a:prstGeom>
          <a:noFill/>
        </p:spPr>
        <p:txBody>
          <a:bodyPr wrap="square" rtlCol="0">
            <a:spAutoFit/>
          </a:bodyPr>
          <a:lstStyle/>
          <a:p>
            <a:pPr algn="just"/>
            <a:r>
              <a:rPr lang="fr-FR" b="1" dirty="0" smtClean="0">
                <a:solidFill>
                  <a:srgbClr val="FF0000"/>
                </a:solidFill>
                <a:latin typeface="Verdana" panose="020B0604030504040204" pitchFamily="34" charset="0"/>
                <a:ea typeface="Verdana" panose="020B0604030504040204" pitchFamily="34" charset="0"/>
              </a:rPr>
              <a:t>MORENCY</a:t>
            </a:r>
            <a:r>
              <a:rPr lang="fr-FR" b="1" dirty="0">
                <a:solidFill>
                  <a:srgbClr val="FF0000"/>
                </a:solidFill>
                <a:latin typeface="Verdana" panose="020B0604030504040204" pitchFamily="34" charset="0"/>
                <a:ea typeface="Verdana" panose="020B0604030504040204" pitchFamily="34" charset="0"/>
              </a:rPr>
              <a:t>, Jean</a:t>
            </a:r>
            <a:r>
              <a:rPr lang="fr-FR" b="1" dirty="0">
                <a:solidFill>
                  <a:schemeClr val="bg1"/>
                </a:solidFill>
                <a:latin typeface="Verdana" panose="020B0604030504040204" pitchFamily="34" charset="0"/>
                <a:ea typeface="Verdana" panose="020B0604030504040204" pitchFamily="34" charset="0"/>
              </a:rPr>
              <a:t>. </a:t>
            </a:r>
            <a:r>
              <a:rPr lang="fr-FR" b="1" i="1" dirty="0">
                <a:solidFill>
                  <a:schemeClr val="bg1"/>
                </a:solidFill>
                <a:latin typeface="Verdana" panose="020B0604030504040204" pitchFamily="34" charset="0"/>
                <a:ea typeface="Verdana" panose="020B0604030504040204" pitchFamily="34" charset="0"/>
              </a:rPr>
              <a:t>Le mythe américain dans les fictions d’Amérique de Washington Irving à Jacques Poulin</a:t>
            </a:r>
            <a:r>
              <a:rPr lang="fr-FR" b="1" dirty="0">
                <a:solidFill>
                  <a:schemeClr val="bg1"/>
                </a:solidFill>
                <a:latin typeface="Verdana" panose="020B0604030504040204" pitchFamily="34" charset="0"/>
                <a:ea typeface="Verdana" panose="020B0604030504040204" pitchFamily="34" charset="0"/>
              </a:rPr>
              <a:t>. Québec : Nuit blanche éditeur, 1994</a:t>
            </a:r>
            <a:r>
              <a:rPr lang="fr-FR" b="1" dirty="0" smtClean="0">
                <a:solidFill>
                  <a:schemeClr val="bg1"/>
                </a:solidFill>
                <a:latin typeface="Verdana" panose="020B0604030504040204" pitchFamily="34" charset="0"/>
                <a:ea typeface="Verdana" panose="020B0604030504040204" pitchFamily="34" charset="0"/>
              </a:rPr>
              <a:t>.</a:t>
            </a:r>
            <a:endParaRPr lang="cs-CZ" b="1" dirty="0" smtClean="0">
              <a:solidFill>
                <a:schemeClr val="bg1"/>
              </a:solidFill>
              <a:latin typeface="Verdana" panose="020B0604030504040204" pitchFamily="34" charset="0"/>
              <a:ea typeface="Verdana" panose="020B0604030504040204" pitchFamily="34" charset="0"/>
            </a:endParaRPr>
          </a:p>
          <a:p>
            <a:pPr algn="just"/>
            <a:endParaRPr lang="cs-CZ" b="1" dirty="0" smtClean="0">
              <a:solidFill>
                <a:schemeClr val="bg1"/>
              </a:solidFill>
              <a:latin typeface="Verdana" panose="020B0604030504040204" pitchFamily="34" charset="0"/>
              <a:ea typeface="Verdana" panose="020B0604030504040204" pitchFamily="34" charset="0"/>
            </a:endParaRPr>
          </a:p>
          <a:p>
            <a:pPr algn="just"/>
            <a:endParaRPr lang="cs-CZ" b="1" dirty="0">
              <a:solidFill>
                <a:schemeClr val="bg1"/>
              </a:solidFill>
              <a:latin typeface="Verdana" panose="020B0604030504040204" pitchFamily="34" charset="0"/>
              <a:ea typeface="Verdana" panose="020B0604030504040204" pitchFamily="34" charset="0"/>
            </a:endParaRPr>
          </a:p>
          <a:p>
            <a:pPr algn="just"/>
            <a:endParaRPr lang="cs-CZ" b="1" dirty="0" smtClean="0">
              <a:solidFill>
                <a:schemeClr val="bg1"/>
              </a:solidFill>
              <a:latin typeface="Verdana" panose="020B0604030504040204" pitchFamily="34" charset="0"/>
              <a:ea typeface="Verdana" panose="020B0604030504040204" pitchFamily="34" charset="0"/>
            </a:endParaRPr>
          </a:p>
          <a:p>
            <a:pPr algn="just"/>
            <a:endParaRPr lang="cs-CZ" b="1" dirty="0">
              <a:solidFill>
                <a:schemeClr val="bg1"/>
              </a:solidFill>
              <a:latin typeface="Verdana" panose="020B0604030504040204" pitchFamily="34" charset="0"/>
              <a:ea typeface="Verdana" panose="020B0604030504040204" pitchFamily="34" charset="0"/>
            </a:endParaRPr>
          </a:p>
          <a:p>
            <a:pPr algn="just"/>
            <a:endParaRPr lang="cs-CZ" b="1" dirty="0" smtClean="0">
              <a:solidFill>
                <a:schemeClr val="bg1"/>
              </a:solidFill>
              <a:latin typeface="Verdana" panose="020B0604030504040204" pitchFamily="34" charset="0"/>
              <a:ea typeface="Verdana" panose="020B0604030504040204" pitchFamily="34" charset="0"/>
            </a:endParaRPr>
          </a:p>
          <a:p>
            <a:pPr algn="just"/>
            <a:endParaRPr lang="cs-CZ" b="1" dirty="0">
              <a:solidFill>
                <a:schemeClr val="bg1"/>
              </a:solidFill>
              <a:latin typeface="Verdana" panose="020B0604030504040204" pitchFamily="34" charset="0"/>
              <a:ea typeface="Verdana" panose="020B0604030504040204" pitchFamily="34" charset="0"/>
            </a:endParaRPr>
          </a:p>
          <a:p>
            <a:pPr algn="just"/>
            <a:endParaRPr lang="cs-CZ" b="1" dirty="0" smtClean="0">
              <a:solidFill>
                <a:schemeClr val="bg1"/>
              </a:solidFill>
              <a:latin typeface="Verdana" panose="020B0604030504040204" pitchFamily="34" charset="0"/>
              <a:ea typeface="Verdana" panose="020B0604030504040204" pitchFamily="34" charset="0"/>
            </a:endParaRPr>
          </a:p>
          <a:p>
            <a:pPr algn="just"/>
            <a:endParaRPr lang="fr-FR" b="1" dirty="0" smtClean="0">
              <a:solidFill>
                <a:srgbClr val="FF0000"/>
              </a:solidFill>
              <a:latin typeface="Verdana" panose="020B0604030504040204" pitchFamily="34" charset="0"/>
              <a:ea typeface="Verdana" panose="020B0604030504040204" pitchFamily="34" charset="0"/>
            </a:endParaRPr>
          </a:p>
          <a:p>
            <a:pPr algn="just"/>
            <a:r>
              <a:rPr lang="fr-FR" b="1" dirty="0" smtClean="0">
                <a:solidFill>
                  <a:srgbClr val="FF0000"/>
                </a:solidFill>
                <a:latin typeface="Verdana" panose="020B0604030504040204" pitchFamily="34" charset="0"/>
                <a:ea typeface="Verdana" panose="020B0604030504040204" pitchFamily="34" charset="0"/>
              </a:rPr>
              <a:t>CHASSAY</a:t>
            </a:r>
            <a:r>
              <a:rPr lang="fr-FR" b="1" dirty="0">
                <a:solidFill>
                  <a:srgbClr val="FF0000"/>
                </a:solidFill>
                <a:latin typeface="Verdana" panose="020B0604030504040204" pitchFamily="34" charset="0"/>
                <a:ea typeface="Verdana" panose="020B0604030504040204" pitchFamily="34" charset="0"/>
              </a:rPr>
              <a:t>, Jean-François</a:t>
            </a:r>
            <a:r>
              <a:rPr lang="fr-FR" b="1" dirty="0">
                <a:solidFill>
                  <a:schemeClr val="bg1"/>
                </a:solidFill>
                <a:latin typeface="Verdana" panose="020B0604030504040204" pitchFamily="34" charset="0"/>
                <a:ea typeface="Verdana" panose="020B0604030504040204" pitchFamily="34" charset="0"/>
              </a:rPr>
              <a:t>. </a:t>
            </a:r>
            <a:r>
              <a:rPr lang="fr-FR" b="1" i="1" dirty="0">
                <a:solidFill>
                  <a:schemeClr val="bg1"/>
                </a:solidFill>
                <a:latin typeface="Verdana" panose="020B0604030504040204" pitchFamily="34" charset="0"/>
                <a:ea typeface="Verdana" panose="020B0604030504040204" pitchFamily="34" charset="0"/>
              </a:rPr>
              <a:t>L’ambiguïté américaine. Le roman québécois face aux États-Unis</a:t>
            </a:r>
            <a:r>
              <a:rPr lang="fr-FR" b="1" dirty="0">
                <a:solidFill>
                  <a:schemeClr val="bg1"/>
                </a:solidFill>
                <a:latin typeface="Verdana" panose="020B0604030504040204" pitchFamily="34" charset="0"/>
                <a:ea typeface="Verdana" panose="020B0604030504040204" pitchFamily="34" charset="0"/>
              </a:rPr>
              <a:t>. Montréal : XYZ, 1995.</a:t>
            </a:r>
            <a:endParaRPr lang="cs-CZ" b="1" dirty="0">
              <a:solidFill>
                <a:schemeClr val="bg1"/>
              </a:solidFill>
              <a:latin typeface="Verdana" panose="020B0604030504040204" pitchFamily="34" charset="0"/>
              <a:ea typeface="Verdana" panose="020B0604030504040204" pitchFamily="34" charset="0"/>
            </a:endParaRPr>
          </a:p>
        </p:txBody>
      </p:sp>
      <p:pic>
        <p:nvPicPr>
          <p:cNvPr id="8" name="Obrázek 7"/>
          <p:cNvPicPr/>
          <p:nvPr/>
        </p:nvPicPr>
        <p:blipFill>
          <a:blip r:embed="rId4" cstate="print">
            <a:extLst>
              <a:ext uri="{28A0092B-C50C-407E-A947-70E740481C1C}">
                <a14:useLocalDpi xmlns:a14="http://schemas.microsoft.com/office/drawing/2010/main" val="0"/>
              </a:ext>
            </a:extLst>
          </a:blip>
          <a:stretch>
            <a:fillRect/>
          </a:stretch>
        </p:blipFill>
        <p:spPr>
          <a:xfrm>
            <a:off x="123368" y="2471619"/>
            <a:ext cx="1770088" cy="1130562"/>
          </a:xfrm>
          <a:prstGeom prst="rect">
            <a:avLst/>
          </a:prstGeom>
          <a:effectLst>
            <a:reflection endPos="65000" dir="5400000" sy="-100000" algn="bl" rotWithShape="0"/>
          </a:effectLst>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110" y="235697"/>
            <a:ext cx="1357347" cy="1900286"/>
          </a:xfrm>
          <a:prstGeom prst="rect">
            <a:avLst/>
          </a:prstGeom>
        </p:spPr>
      </p:pic>
      <p:pic>
        <p:nvPicPr>
          <p:cNvPr id="4" name="Obrázek 3"/>
          <p:cNvPicPr>
            <a:picLocks noChangeAspect="1"/>
          </p:cNvPicPr>
          <p:nvPr/>
        </p:nvPicPr>
        <p:blipFill rotWithShape="1">
          <a:blip r:embed="rId6">
            <a:extLst>
              <a:ext uri="{28A0092B-C50C-407E-A947-70E740481C1C}">
                <a14:useLocalDpi xmlns:a14="http://schemas.microsoft.com/office/drawing/2010/main" val="0"/>
              </a:ext>
            </a:extLst>
          </a:blip>
          <a:srcRect l="37437"/>
          <a:stretch/>
        </p:blipFill>
        <p:spPr>
          <a:xfrm>
            <a:off x="9419887" y="3052018"/>
            <a:ext cx="1842383" cy="2046687"/>
          </a:xfrm>
          <a:prstGeom prst="rect">
            <a:avLst/>
          </a:prstGeom>
        </p:spPr>
      </p:pic>
    </p:spTree>
    <p:extLst>
      <p:ext uri="{BB962C8B-B14F-4D97-AF65-F5344CB8AC3E}">
        <p14:creationId xmlns:p14="http://schemas.microsoft.com/office/powerpoint/2010/main" val="324050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12265891"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accent1">
                  <a:lumMod val="50000"/>
                </a:schemeClr>
              </a:solidFill>
            </a:endParaRPr>
          </a:p>
        </p:txBody>
      </p:sp>
      <p:sp>
        <p:nvSpPr>
          <p:cNvPr id="3" name="TextovéPole 2"/>
          <p:cNvSpPr txBox="1"/>
          <p:nvPr/>
        </p:nvSpPr>
        <p:spPr>
          <a:xfrm>
            <a:off x="2968560" y="904784"/>
            <a:ext cx="7001163" cy="4462760"/>
          </a:xfrm>
          <a:prstGeom prst="rect">
            <a:avLst/>
          </a:prstGeom>
          <a:noFill/>
        </p:spPr>
        <p:txBody>
          <a:bodyPr wrap="square" rtlCol="0">
            <a:spAutoFit/>
          </a:bodyPr>
          <a:lstStyle/>
          <a:p>
            <a:pPr algn="ctr"/>
            <a:r>
              <a:rPr lang="fr-FR" b="1" dirty="0" smtClean="0">
                <a:solidFill>
                  <a:srgbClr val="FF0000"/>
                </a:solidFill>
                <a:latin typeface="Verdana" panose="020B0604030504040204" pitchFamily="34" charset="0"/>
                <a:ea typeface="Verdana" panose="020B0604030504040204" pitchFamily="34" charset="0"/>
              </a:rPr>
              <a:t>Yvan </a:t>
            </a:r>
            <a:r>
              <a:rPr lang="fr-FR" b="1" dirty="0">
                <a:solidFill>
                  <a:srgbClr val="FF0000"/>
                </a:solidFill>
                <a:latin typeface="Verdana" panose="020B0604030504040204" pitchFamily="34" charset="0"/>
                <a:ea typeface="Verdana" panose="020B0604030504040204" pitchFamily="34" charset="0"/>
              </a:rPr>
              <a:t>Lamonde </a:t>
            </a:r>
            <a:r>
              <a:rPr lang="cs-CZ" b="1" dirty="0" smtClean="0">
                <a:solidFill>
                  <a:srgbClr val="FF0000"/>
                </a:solidFill>
                <a:latin typeface="Verdana" panose="020B0604030504040204" pitchFamily="34" charset="0"/>
                <a:ea typeface="Verdana" panose="020B0604030504040204" pitchFamily="34" charset="0"/>
              </a:rPr>
              <a:t>(2001) :</a:t>
            </a:r>
          </a:p>
          <a:p>
            <a:pPr algn="ctr"/>
            <a:endParaRPr lang="cs-CZ" dirty="0" smtClean="0">
              <a:solidFill>
                <a:schemeClr val="bg1"/>
              </a:solidFill>
              <a:latin typeface="Verdana" panose="020B0604030504040204" pitchFamily="34" charset="0"/>
              <a:ea typeface="Verdana" panose="020B0604030504040204" pitchFamily="34" charset="0"/>
            </a:endParaRPr>
          </a:p>
          <a:p>
            <a:pPr algn="ctr"/>
            <a:endParaRPr lang="cs-CZ" dirty="0" smtClean="0">
              <a:solidFill>
                <a:schemeClr val="bg1"/>
              </a:solidFill>
              <a:latin typeface="Verdana" panose="020B0604030504040204" pitchFamily="34" charset="0"/>
              <a:ea typeface="Verdana" panose="020B0604030504040204" pitchFamily="34" charset="0"/>
            </a:endParaRPr>
          </a:p>
          <a:p>
            <a:pPr algn="ctr"/>
            <a:r>
              <a:rPr lang="fr-FR" sz="2800" dirty="0" smtClean="0">
                <a:solidFill>
                  <a:schemeClr val="bg1"/>
                </a:solidFill>
                <a:latin typeface="Verdana" panose="020B0604030504040204" pitchFamily="34" charset="0"/>
                <a:ea typeface="Verdana" panose="020B0604030504040204" pitchFamily="34" charset="0"/>
              </a:rPr>
              <a:t>Q </a:t>
            </a:r>
            <a:r>
              <a:rPr lang="fr-FR" sz="2800" dirty="0">
                <a:solidFill>
                  <a:schemeClr val="bg1"/>
                </a:solidFill>
                <a:latin typeface="Verdana" panose="020B0604030504040204" pitchFamily="34" charset="0"/>
                <a:ea typeface="Verdana" panose="020B0604030504040204" pitchFamily="34" charset="0"/>
              </a:rPr>
              <a:t>= – (F) + (GB) + (USA)</a:t>
            </a:r>
            <a:r>
              <a:rPr lang="fr-FR" sz="2800" baseline="30000" dirty="0">
                <a:solidFill>
                  <a:schemeClr val="bg1"/>
                </a:solidFill>
                <a:latin typeface="Verdana" panose="020B0604030504040204" pitchFamily="34" charset="0"/>
                <a:ea typeface="Verdana" panose="020B0604030504040204" pitchFamily="34" charset="0"/>
              </a:rPr>
              <a:t>2 </a:t>
            </a:r>
            <a:r>
              <a:rPr lang="fr-FR" sz="2800" dirty="0">
                <a:solidFill>
                  <a:schemeClr val="bg1"/>
                </a:solidFill>
                <a:latin typeface="Verdana" panose="020B0604030504040204" pitchFamily="34" charset="0"/>
                <a:ea typeface="Verdana" panose="020B0604030504040204" pitchFamily="34" charset="0"/>
              </a:rPr>
              <a:t>– (R</a:t>
            </a:r>
            <a:r>
              <a:rPr lang="fr-FR" sz="2800" dirty="0" smtClean="0">
                <a:solidFill>
                  <a:schemeClr val="bg1"/>
                </a:solidFill>
                <a:latin typeface="Verdana" panose="020B0604030504040204" pitchFamily="34" charset="0"/>
                <a:ea typeface="Verdana" panose="020B0604030504040204" pitchFamily="34" charset="0"/>
              </a:rPr>
              <a:t>)</a:t>
            </a:r>
            <a:endParaRPr lang="cs-CZ" sz="2800" dirty="0" smtClean="0">
              <a:solidFill>
                <a:schemeClr val="bg1"/>
              </a:solidFill>
              <a:latin typeface="Verdana" panose="020B0604030504040204" pitchFamily="34" charset="0"/>
              <a:ea typeface="Verdana" panose="020B0604030504040204" pitchFamily="34" charset="0"/>
            </a:endParaRPr>
          </a:p>
          <a:p>
            <a:pPr algn="ctr"/>
            <a:endParaRPr lang="cs-CZ" sz="2800" dirty="0" smtClean="0">
              <a:solidFill>
                <a:schemeClr val="bg1"/>
              </a:solidFill>
              <a:latin typeface="Verdana" panose="020B0604030504040204" pitchFamily="34" charset="0"/>
              <a:ea typeface="Verdana" panose="020B0604030504040204" pitchFamily="34" charset="0"/>
            </a:endParaRPr>
          </a:p>
          <a:p>
            <a:pPr algn="ctr"/>
            <a:endParaRPr lang="cs-CZ" sz="2800" dirty="0">
              <a:solidFill>
                <a:schemeClr val="bg1"/>
              </a:solidFill>
              <a:latin typeface="Verdana" panose="020B0604030504040204" pitchFamily="34" charset="0"/>
              <a:ea typeface="Verdana" panose="020B0604030504040204" pitchFamily="34" charset="0"/>
            </a:endParaRPr>
          </a:p>
          <a:p>
            <a:pPr algn="ctr"/>
            <a:endParaRPr lang="cs-CZ" sz="2800" dirty="0" smtClean="0">
              <a:solidFill>
                <a:schemeClr val="bg1"/>
              </a:solidFill>
              <a:latin typeface="Verdana" panose="020B0604030504040204" pitchFamily="34" charset="0"/>
              <a:ea typeface="Verdana" panose="020B0604030504040204" pitchFamily="34" charset="0"/>
            </a:endParaRPr>
          </a:p>
          <a:p>
            <a:pPr algn="ctr"/>
            <a:endParaRPr lang="cs-CZ" b="1" dirty="0">
              <a:solidFill>
                <a:schemeClr val="bg1"/>
              </a:solidFill>
              <a:latin typeface="Verdana" panose="020B0604030504040204" pitchFamily="34" charset="0"/>
              <a:ea typeface="Verdana" panose="020B0604030504040204" pitchFamily="34" charset="0"/>
            </a:endParaRPr>
          </a:p>
          <a:p>
            <a:pPr algn="ctr"/>
            <a:r>
              <a:rPr lang="fr-FR" b="1" dirty="0" smtClean="0">
                <a:solidFill>
                  <a:srgbClr val="FF0000"/>
                </a:solidFill>
                <a:latin typeface="Verdana" panose="020B0604030504040204" pitchFamily="34" charset="0"/>
                <a:ea typeface="Verdana" panose="020B0604030504040204" pitchFamily="34" charset="0"/>
              </a:rPr>
              <a:t>Jean </a:t>
            </a:r>
            <a:r>
              <a:rPr lang="fr-FR" b="1" dirty="0">
                <a:solidFill>
                  <a:srgbClr val="FF0000"/>
                </a:solidFill>
                <a:latin typeface="Verdana" panose="020B0604030504040204" pitchFamily="34" charset="0"/>
                <a:ea typeface="Verdana" panose="020B0604030504040204" pitchFamily="34" charset="0"/>
              </a:rPr>
              <a:t>Morency </a:t>
            </a:r>
            <a:r>
              <a:rPr lang="cs-CZ" b="1" dirty="0" smtClean="0">
                <a:solidFill>
                  <a:srgbClr val="FF0000"/>
                </a:solidFill>
                <a:latin typeface="Verdana" panose="020B0604030504040204" pitchFamily="34" charset="0"/>
                <a:ea typeface="Verdana" panose="020B0604030504040204" pitchFamily="34" charset="0"/>
              </a:rPr>
              <a:t>(2017) :</a:t>
            </a:r>
          </a:p>
          <a:p>
            <a:pPr algn="ctr"/>
            <a:endParaRPr lang="cs-CZ" dirty="0" smtClean="0">
              <a:solidFill>
                <a:schemeClr val="bg1"/>
              </a:solidFill>
              <a:latin typeface="Verdana" panose="020B0604030504040204" pitchFamily="34" charset="0"/>
              <a:ea typeface="Verdana" panose="020B0604030504040204" pitchFamily="34" charset="0"/>
            </a:endParaRPr>
          </a:p>
          <a:p>
            <a:pPr algn="ctr"/>
            <a:endParaRPr lang="cs-CZ" dirty="0">
              <a:solidFill>
                <a:schemeClr val="bg1"/>
              </a:solidFill>
              <a:latin typeface="Verdana" panose="020B0604030504040204" pitchFamily="34" charset="0"/>
              <a:ea typeface="Verdana" panose="020B0604030504040204" pitchFamily="34" charset="0"/>
            </a:endParaRPr>
          </a:p>
          <a:p>
            <a:pPr algn="ctr"/>
            <a:r>
              <a:rPr lang="fr-FR" sz="2800" dirty="0" smtClean="0">
                <a:solidFill>
                  <a:schemeClr val="bg1"/>
                </a:solidFill>
                <a:latin typeface="Verdana" panose="020B0604030504040204" pitchFamily="34" charset="0"/>
                <a:ea typeface="Verdana" panose="020B0604030504040204" pitchFamily="34" charset="0"/>
              </a:rPr>
              <a:t>Q </a:t>
            </a:r>
            <a:r>
              <a:rPr lang="fr-FR" sz="2800" dirty="0">
                <a:solidFill>
                  <a:schemeClr val="bg1"/>
                </a:solidFill>
                <a:latin typeface="Verdana" panose="020B0604030504040204" pitchFamily="34" charset="0"/>
                <a:ea typeface="Verdana" panose="020B0604030504040204" pitchFamily="34" charset="0"/>
              </a:rPr>
              <a:t>= – (F)</a:t>
            </a:r>
            <a:r>
              <a:rPr lang="fr-FR" sz="2800" baseline="30000" dirty="0">
                <a:solidFill>
                  <a:schemeClr val="bg1"/>
                </a:solidFill>
                <a:latin typeface="Verdana" panose="020B0604030504040204" pitchFamily="34" charset="0"/>
                <a:ea typeface="Verdana" panose="020B0604030504040204" pitchFamily="34" charset="0"/>
              </a:rPr>
              <a:t>2</a:t>
            </a:r>
            <a:r>
              <a:rPr lang="fr-FR" sz="2800" dirty="0">
                <a:solidFill>
                  <a:schemeClr val="bg1"/>
                </a:solidFill>
                <a:latin typeface="Verdana" panose="020B0604030504040204" pitchFamily="34" charset="0"/>
                <a:ea typeface="Verdana" panose="020B0604030504040204" pitchFamily="34" charset="0"/>
              </a:rPr>
              <a:t> + (GB)</a:t>
            </a:r>
            <a:r>
              <a:rPr lang="fr-FR" sz="2800" baseline="30000" dirty="0">
                <a:solidFill>
                  <a:schemeClr val="bg1"/>
                </a:solidFill>
                <a:latin typeface="Verdana" panose="020B0604030504040204" pitchFamily="34" charset="0"/>
                <a:ea typeface="Verdana" panose="020B0604030504040204" pitchFamily="34" charset="0"/>
              </a:rPr>
              <a:t> 2</a:t>
            </a:r>
            <a:r>
              <a:rPr lang="fr-FR" sz="2800" dirty="0">
                <a:solidFill>
                  <a:schemeClr val="bg1"/>
                </a:solidFill>
                <a:latin typeface="Verdana" panose="020B0604030504040204" pitchFamily="34" charset="0"/>
                <a:ea typeface="Verdana" panose="020B0604030504040204" pitchFamily="34" charset="0"/>
              </a:rPr>
              <a:t> + (USA)</a:t>
            </a:r>
            <a:r>
              <a:rPr lang="fr-FR" sz="2800" baseline="30000" dirty="0">
                <a:solidFill>
                  <a:schemeClr val="bg1"/>
                </a:solidFill>
                <a:latin typeface="Verdana" panose="020B0604030504040204" pitchFamily="34" charset="0"/>
                <a:ea typeface="Verdana" panose="020B0604030504040204" pitchFamily="34" charset="0"/>
              </a:rPr>
              <a:t>3 </a:t>
            </a:r>
            <a:r>
              <a:rPr lang="fr-FR" sz="2800" dirty="0">
                <a:solidFill>
                  <a:schemeClr val="bg1"/>
                </a:solidFill>
                <a:latin typeface="Verdana" panose="020B0604030504040204" pitchFamily="34" charset="0"/>
                <a:ea typeface="Verdana" panose="020B0604030504040204" pitchFamily="34" charset="0"/>
              </a:rPr>
              <a:t>– (</a:t>
            </a:r>
            <a:r>
              <a:rPr lang="fr-FR" sz="2800" dirty="0" smtClean="0">
                <a:solidFill>
                  <a:schemeClr val="bg1"/>
                </a:solidFill>
                <a:latin typeface="Verdana" panose="020B0604030504040204" pitchFamily="34" charset="0"/>
                <a:ea typeface="Verdana" panose="020B0604030504040204" pitchFamily="34" charset="0"/>
              </a:rPr>
              <a:t>R)</a:t>
            </a:r>
            <a:r>
              <a:rPr lang="fr-FR" sz="2800" baseline="30000" dirty="0" smtClean="0">
                <a:solidFill>
                  <a:schemeClr val="bg1"/>
                </a:solidFill>
                <a:latin typeface="Verdana" panose="020B0604030504040204" pitchFamily="34" charset="0"/>
                <a:ea typeface="Verdana" panose="020B0604030504040204" pitchFamily="34" charset="0"/>
              </a:rPr>
              <a:t>3</a:t>
            </a:r>
            <a:endParaRPr lang="cs-CZ" sz="2800" dirty="0">
              <a:solidFill>
                <a:schemeClr val="bg1"/>
              </a:solidFill>
              <a:latin typeface="Verdana" panose="020B0604030504040204" pitchFamily="34" charset="0"/>
              <a:ea typeface="Verdana" panose="020B0604030504040204" pitchFamily="34" charset="0"/>
            </a:endParaRPr>
          </a:p>
          <a:p>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366" y="2591600"/>
            <a:ext cx="2512194" cy="1674797"/>
          </a:xfrm>
          <a:prstGeom prst="rect">
            <a:avLst/>
          </a:prstGeom>
        </p:spPr>
      </p:pic>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467" y="859781"/>
            <a:ext cx="1679114" cy="1119409"/>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0260" y="2165707"/>
            <a:ext cx="1669314" cy="1112876"/>
          </a:xfrm>
          <a:prstGeom prst="rect">
            <a:avLst/>
          </a:prstGeom>
        </p:spPr>
      </p:pic>
      <p:pic>
        <p:nvPicPr>
          <p:cNvPr id="14" name="Obráze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3896" y="3465100"/>
            <a:ext cx="1685678" cy="887845"/>
          </a:xfrm>
          <a:prstGeom prst="rect">
            <a:avLst/>
          </a:prstGeom>
        </p:spPr>
      </p:pic>
      <p:pic>
        <p:nvPicPr>
          <p:cNvPr id="15" name="Obráze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2686" y="4539462"/>
            <a:ext cx="1688099" cy="1688099"/>
          </a:xfrm>
          <a:prstGeom prst="rect">
            <a:avLst/>
          </a:prstGeom>
        </p:spPr>
      </p:pic>
    </p:spTree>
    <p:extLst>
      <p:ext uri="{BB962C8B-B14F-4D97-AF65-F5344CB8AC3E}">
        <p14:creationId xmlns:p14="http://schemas.microsoft.com/office/powerpoint/2010/main" val="90865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p:nvPr/>
        </p:nvPicPr>
        <p:blipFill>
          <a:blip r:embed="rId2">
            <a:extLst>
              <a:ext uri="{28A0092B-C50C-407E-A947-70E740481C1C}">
                <a14:useLocalDpi xmlns:a14="http://schemas.microsoft.com/office/drawing/2010/main" val="0"/>
              </a:ext>
            </a:extLst>
          </a:blip>
          <a:stretch>
            <a:fillRect/>
          </a:stretch>
        </p:blipFill>
        <p:spPr>
          <a:xfrm>
            <a:off x="8201143" y="3489080"/>
            <a:ext cx="2927927" cy="1828801"/>
          </a:xfrm>
          <a:prstGeom prst="rect">
            <a:avLst/>
          </a:prstGeom>
          <a:effectLst>
            <a:reflection endPos="65000" dir="5400000" sy="-100000" algn="bl" rotWithShape="0"/>
          </a:effectLst>
        </p:spPr>
      </p:pic>
      <p:pic>
        <p:nvPicPr>
          <p:cNvPr id="8" name="Obrázek 7"/>
          <p:cNvPicPr>
            <a:picLocks noChangeAspect="1"/>
          </p:cNvPicPr>
          <p:nvPr/>
        </p:nvPicPr>
        <p:blipFill>
          <a:blip r:embed="rId3" cstate="print">
            <a:extLst>
              <a:ext uri="{BEBA8EAE-BF5A-486C-A8C5-ECC9F3942E4B}">
                <a14:imgProps xmlns:a14="http://schemas.microsoft.com/office/drawing/2010/main">
                  <a14:imgLayer r:embed="rId4">
                    <a14:imgEffect>
                      <a14:saturation sat="376000"/>
                    </a14:imgEffect>
                    <a14:imgEffect>
                      <a14:brightnessContrast bright="7000"/>
                    </a14:imgEffect>
                  </a14:imgLayer>
                </a14:imgProps>
              </a:ext>
              <a:ext uri="{28A0092B-C50C-407E-A947-70E740481C1C}">
                <a14:useLocalDpi xmlns:a14="http://schemas.microsoft.com/office/drawing/2010/main" val="0"/>
              </a:ext>
            </a:extLst>
          </a:blip>
          <a:stretch>
            <a:fillRect/>
          </a:stretch>
        </p:blipFill>
        <p:spPr>
          <a:xfrm>
            <a:off x="939426" y="467617"/>
            <a:ext cx="2226141" cy="2825640"/>
          </a:xfrm>
          <a:prstGeom prst="rect">
            <a:avLst/>
          </a:prstGeom>
          <a:effectLst>
            <a:outerShdw blurRad="50800" dist="50800" dir="5400000" algn="ctr" rotWithShape="0">
              <a:srgbClr val="000000"/>
            </a:outerShdw>
          </a:effectLst>
        </p:spPr>
      </p:pic>
      <p:sp>
        <p:nvSpPr>
          <p:cNvPr id="2" name="TextovéPole 1"/>
          <p:cNvSpPr txBox="1"/>
          <p:nvPr/>
        </p:nvSpPr>
        <p:spPr>
          <a:xfrm>
            <a:off x="3509818" y="572386"/>
            <a:ext cx="7619252" cy="2616101"/>
          </a:xfrm>
          <a:prstGeom prst="rect">
            <a:avLst/>
          </a:prstGeom>
          <a:noFill/>
        </p:spPr>
        <p:txBody>
          <a:bodyPr wrap="square" rtlCol="0">
            <a:spAutoFit/>
          </a:bodyPr>
          <a:lstStyle/>
          <a:p>
            <a:pPr algn="just"/>
            <a:r>
              <a:rPr lang="cs-CZ" sz="2000" b="1" dirty="0" smtClean="0">
                <a:solidFill>
                  <a:srgbClr val="FF0000"/>
                </a:solidFill>
                <a:latin typeface="Verdana" panose="020B0604030504040204" pitchFamily="34" charset="0"/>
                <a:ea typeface="Verdana" panose="020B0604030504040204" pitchFamily="34" charset="0"/>
              </a:rPr>
              <a:t>AMÉRICANITÉ</a:t>
            </a:r>
          </a:p>
          <a:p>
            <a:pPr algn="just"/>
            <a:endParaRPr lang="cs-CZ" dirty="0" smtClean="0">
              <a:solidFill>
                <a:schemeClr val="bg1"/>
              </a:solidFill>
              <a:latin typeface="Verdana" panose="020B0604030504040204" pitchFamily="34" charset="0"/>
              <a:ea typeface="Verdana" panose="020B0604030504040204" pitchFamily="34" charset="0"/>
            </a:endParaRPr>
          </a:p>
          <a:p>
            <a:pPr algn="just"/>
            <a:r>
              <a:rPr lang="fr-FR" dirty="0" smtClean="0">
                <a:solidFill>
                  <a:schemeClr val="bg1"/>
                </a:solidFill>
                <a:latin typeface="Verdana" panose="020B0604030504040204" pitchFamily="34" charset="0"/>
                <a:ea typeface="Verdana" panose="020B0604030504040204" pitchFamily="34" charset="0"/>
              </a:rPr>
              <a:t>«</a:t>
            </a:r>
            <a:r>
              <a:rPr lang="fr-FR" dirty="0">
                <a:solidFill>
                  <a:schemeClr val="bg1"/>
                </a:solidFill>
                <a:latin typeface="Verdana" panose="020B0604030504040204" pitchFamily="34" charset="0"/>
                <a:ea typeface="Verdana" panose="020B0604030504040204" pitchFamily="34" charset="0"/>
              </a:rPr>
              <a:t> le sentiment d’appartenance physique et spirituelle au continent nord américain » </a:t>
            </a:r>
            <a:endParaRPr lang="cs-CZ" dirty="0" smtClean="0">
              <a:solidFill>
                <a:schemeClr val="bg1"/>
              </a:solidFill>
              <a:latin typeface="Verdana" panose="020B0604030504040204" pitchFamily="34" charset="0"/>
              <a:ea typeface="Verdana" panose="020B0604030504040204" pitchFamily="34" charset="0"/>
            </a:endParaRPr>
          </a:p>
          <a:p>
            <a:pPr algn="just"/>
            <a:endParaRPr lang="cs-CZ" dirty="0">
              <a:solidFill>
                <a:schemeClr val="bg1"/>
              </a:solidFill>
              <a:latin typeface="Verdana" panose="020B0604030504040204" pitchFamily="34" charset="0"/>
              <a:ea typeface="Verdana" panose="020B0604030504040204" pitchFamily="34" charset="0"/>
            </a:endParaRPr>
          </a:p>
          <a:p>
            <a:pPr algn="just"/>
            <a:r>
              <a:rPr lang="fr-FR" dirty="0" smtClean="0">
                <a:solidFill>
                  <a:schemeClr val="bg1"/>
                </a:solidFill>
                <a:latin typeface="Verdana" panose="020B0604030504040204" pitchFamily="34" charset="0"/>
                <a:ea typeface="Verdana" panose="020B0604030504040204" pitchFamily="34" charset="0"/>
              </a:rPr>
              <a:t>«</a:t>
            </a:r>
            <a:r>
              <a:rPr lang="fr-FR" dirty="0">
                <a:solidFill>
                  <a:schemeClr val="bg1"/>
                </a:solidFill>
                <a:latin typeface="Verdana" panose="020B0604030504040204" pitchFamily="34" charset="0"/>
                <a:ea typeface="Verdana" panose="020B0604030504040204" pitchFamily="34" charset="0"/>
              </a:rPr>
              <a:t> un état d’esprit caractéristique des individus et collectivités d’origine européenne s’étant transplantés sur le continent à l’époque de la colonisation </a:t>
            </a:r>
            <a:r>
              <a:rPr lang="fr-FR" dirty="0" smtClean="0">
                <a:solidFill>
                  <a:schemeClr val="bg1"/>
                </a:solidFill>
                <a:latin typeface="Verdana" panose="020B0604030504040204" pitchFamily="34" charset="0"/>
                <a:ea typeface="Verdana" panose="020B0604030504040204" pitchFamily="34" charset="0"/>
              </a:rPr>
              <a:t>»</a:t>
            </a:r>
            <a:endParaRPr lang="cs-CZ" dirty="0" smtClean="0">
              <a:solidFill>
                <a:schemeClr val="bg1"/>
              </a:solidFill>
              <a:latin typeface="Verdana" panose="020B0604030504040204" pitchFamily="34" charset="0"/>
              <a:ea typeface="Verdana" panose="020B0604030504040204" pitchFamily="34" charset="0"/>
            </a:endParaRPr>
          </a:p>
          <a:p>
            <a:pPr algn="just"/>
            <a:endParaRPr lang="cs-CZ" dirty="0"/>
          </a:p>
        </p:txBody>
      </p:sp>
      <p:sp>
        <p:nvSpPr>
          <p:cNvPr id="3" name="TextovéPole 2"/>
          <p:cNvSpPr txBox="1"/>
          <p:nvPr/>
        </p:nvSpPr>
        <p:spPr>
          <a:xfrm>
            <a:off x="939426" y="3908845"/>
            <a:ext cx="6797963" cy="1785104"/>
          </a:xfrm>
          <a:prstGeom prst="rect">
            <a:avLst/>
          </a:prstGeom>
          <a:noFill/>
        </p:spPr>
        <p:txBody>
          <a:bodyPr wrap="square" rtlCol="0">
            <a:spAutoFit/>
          </a:bodyPr>
          <a:lstStyle/>
          <a:p>
            <a:pPr algn="just"/>
            <a:r>
              <a:rPr lang="fr-FR" sz="2000" b="1" dirty="0" smtClean="0">
                <a:solidFill>
                  <a:srgbClr val="FF0000"/>
                </a:solidFill>
                <a:latin typeface="Verdana" panose="020B0604030504040204" pitchFamily="34" charset="0"/>
                <a:ea typeface="Verdana" panose="020B0604030504040204" pitchFamily="34" charset="0"/>
              </a:rPr>
              <a:t>AMÉRICANISATION </a:t>
            </a:r>
            <a:endParaRPr lang="cs-CZ" sz="2000" b="1" dirty="0" smtClean="0">
              <a:solidFill>
                <a:srgbClr val="FF0000"/>
              </a:solidFill>
              <a:latin typeface="Verdana" panose="020B0604030504040204" pitchFamily="34" charset="0"/>
              <a:ea typeface="Verdana" panose="020B0604030504040204" pitchFamily="34" charset="0"/>
            </a:endParaRPr>
          </a:p>
          <a:p>
            <a:pPr algn="just"/>
            <a:endParaRPr lang="cs-CZ" dirty="0" smtClean="0">
              <a:solidFill>
                <a:schemeClr val="bg1"/>
              </a:solidFill>
              <a:latin typeface="Verdana" panose="020B0604030504040204" pitchFamily="34" charset="0"/>
              <a:ea typeface="Verdana" panose="020B0604030504040204" pitchFamily="34" charset="0"/>
            </a:endParaRPr>
          </a:p>
          <a:p>
            <a:pPr algn="just"/>
            <a:r>
              <a:rPr lang="fr-FR" dirty="0" smtClean="0">
                <a:solidFill>
                  <a:schemeClr val="bg1"/>
                </a:solidFill>
                <a:latin typeface="Verdana" panose="020B0604030504040204" pitchFamily="34" charset="0"/>
                <a:ea typeface="Verdana" panose="020B0604030504040204" pitchFamily="34" charset="0"/>
              </a:rPr>
              <a:t>«</a:t>
            </a:r>
            <a:r>
              <a:rPr lang="fr-FR" dirty="0">
                <a:solidFill>
                  <a:schemeClr val="bg1"/>
                </a:solidFill>
                <a:latin typeface="Verdana" panose="020B0604030504040204" pitchFamily="34" charset="0"/>
                <a:ea typeface="Verdana" panose="020B0604030504040204" pitchFamily="34" charset="0"/>
              </a:rPr>
              <a:t> l’acquisition d’une culture états-unienne </a:t>
            </a:r>
            <a:r>
              <a:rPr lang="fr-FR" dirty="0" smtClean="0">
                <a:solidFill>
                  <a:schemeClr val="bg1"/>
                </a:solidFill>
                <a:latin typeface="Verdana" panose="020B0604030504040204" pitchFamily="34" charset="0"/>
                <a:ea typeface="Verdana" panose="020B0604030504040204" pitchFamily="34" charset="0"/>
              </a:rPr>
              <a:t>»</a:t>
            </a:r>
            <a:endParaRPr lang="cs-CZ" dirty="0" smtClean="0">
              <a:solidFill>
                <a:schemeClr val="bg1"/>
              </a:solidFill>
              <a:latin typeface="Verdana" panose="020B0604030504040204" pitchFamily="34" charset="0"/>
              <a:ea typeface="Verdana" panose="020B0604030504040204" pitchFamily="34" charset="0"/>
            </a:endParaRPr>
          </a:p>
          <a:p>
            <a:pPr algn="just"/>
            <a:endParaRPr lang="cs-CZ" dirty="0">
              <a:solidFill>
                <a:schemeClr val="bg1"/>
              </a:solidFill>
              <a:latin typeface="Verdana" panose="020B0604030504040204" pitchFamily="34" charset="0"/>
              <a:ea typeface="Verdana" panose="020B0604030504040204" pitchFamily="34" charset="0"/>
            </a:endParaRPr>
          </a:p>
          <a:p>
            <a:pPr algn="just"/>
            <a:r>
              <a:rPr lang="fr-FR" dirty="0" smtClean="0">
                <a:solidFill>
                  <a:schemeClr val="bg1"/>
                </a:solidFill>
                <a:latin typeface="Verdana" panose="020B0604030504040204" pitchFamily="34" charset="0"/>
                <a:ea typeface="Verdana" panose="020B0604030504040204" pitchFamily="34" charset="0"/>
              </a:rPr>
              <a:t>«</a:t>
            </a:r>
            <a:r>
              <a:rPr lang="fr-FR" dirty="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la </a:t>
            </a:r>
            <a:r>
              <a:rPr lang="fr-FR" dirty="0" smtClean="0">
                <a:solidFill>
                  <a:schemeClr val="bg1"/>
                </a:solidFill>
                <a:latin typeface="Verdana" panose="020B0604030504040204" pitchFamily="34" charset="0"/>
                <a:ea typeface="Verdana" panose="020B0604030504040204" pitchFamily="34" charset="0"/>
              </a:rPr>
              <a:t>colonisation </a:t>
            </a:r>
            <a:r>
              <a:rPr lang="fr-FR" dirty="0">
                <a:solidFill>
                  <a:schemeClr val="bg1"/>
                </a:solidFill>
                <a:latin typeface="Verdana" panose="020B0604030504040204" pitchFamily="34" charset="0"/>
                <a:ea typeface="Verdana" panose="020B0604030504040204" pitchFamily="34" charset="0"/>
              </a:rPr>
              <a:t>culturelle ou littéraire par les États-Unis </a:t>
            </a:r>
            <a:r>
              <a:rPr lang="fr-FR" dirty="0" smtClean="0">
                <a:solidFill>
                  <a:schemeClr val="bg1"/>
                </a:solidFill>
                <a:latin typeface="Verdana" panose="020B0604030504040204" pitchFamily="34" charset="0"/>
                <a:ea typeface="Verdana" panose="020B0604030504040204" pitchFamily="34" charset="0"/>
              </a:rPr>
              <a:t>» </a:t>
            </a:r>
            <a:endParaRPr lang="cs-CZ"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8526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0071" y="179249"/>
            <a:ext cx="9356438" cy="6678751"/>
          </a:xfrm>
          <a:prstGeom prst="rect">
            <a:avLst/>
          </a:prstGeom>
        </p:spPr>
        <p:txBody>
          <a:bodyPr wrap="square">
            <a:spAutoFit/>
          </a:bodyPr>
          <a:lstStyle/>
          <a:p>
            <a:pPr marL="342900" lvl="0" indent="-342900" algn="just">
              <a:spcAft>
                <a:spcPts val="0"/>
              </a:spcAft>
              <a:buFont typeface="Wingdings" panose="05000000000000000000" pitchFamily="2" charset="2"/>
              <a:buChar char=""/>
              <a:tabLst>
                <a:tab pos="457200" algn="l"/>
              </a:tabLst>
            </a:pP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H</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istoires</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de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découverte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fondation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de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colonisation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N</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ouveau</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continent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souvent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liées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fort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messianisme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aux</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différents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projets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civilisateurs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plus ou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moins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utopiques</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p>
          <a:p>
            <a:pPr lvl="0" algn="just">
              <a:spcAft>
                <a:spcPts val="0"/>
              </a:spcAft>
              <a:tabLst>
                <a:tab pos="457200" algn="l"/>
              </a:tabLst>
            </a:pPr>
            <a:endParaRPr lang="fr-FR" sz="2800" dirty="0">
              <a:latin typeface="Symbol" panose="05050102010706020507" pitchFamily="18" charset="2"/>
              <a:ea typeface="Times New Roman" panose="02020603050405020304" pitchFamily="18" charset="0"/>
              <a:cs typeface="Symbol" panose="05050102010706020507" pitchFamily="18" charset="2"/>
            </a:endParaRPr>
          </a:p>
          <a:p>
            <a:pPr marL="342900" lvl="0" indent="-342900" algn="just">
              <a:spcAft>
                <a:spcPts val="0"/>
              </a:spcAft>
              <a:buFont typeface="Wingdings" panose="05000000000000000000" pitchFamily="2" charset="2"/>
              <a:buChar char=""/>
              <a:tabLst>
                <a:tab pos="457200" algn="l"/>
              </a:tabLst>
            </a:pP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R</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éférences</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permanentes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aux</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espaces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gigantesques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l’Amérique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qui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influent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les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mentalités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des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différents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nations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ainsi</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leurs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poétiques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respectives</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p>
          <a:p>
            <a:pPr lvl="0" algn="just">
              <a:spcAft>
                <a:spcPts val="0"/>
              </a:spcAft>
              <a:tabLst>
                <a:tab pos="457200" algn="l"/>
              </a:tabLst>
            </a:pPr>
            <a:endParaRPr lang="fr-FR" sz="2800" dirty="0">
              <a:latin typeface="Symbol" panose="05050102010706020507" pitchFamily="18" charset="2"/>
              <a:ea typeface="Times New Roman" panose="02020603050405020304" pitchFamily="18" charset="0"/>
              <a:cs typeface="Symbol" panose="05050102010706020507" pitchFamily="18" charset="2"/>
            </a:endParaRPr>
          </a:p>
          <a:p>
            <a:pPr marL="342900" lvl="0" indent="-342900" algn="just">
              <a:spcAft>
                <a:spcPts val="0"/>
              </a:spcAft>
              <a:buFont typeface="Wingdings" panose="05000000000000000000" pitchFamily="2" charset="2"/>
              <a:buChar char=""/>
              <a:tabLst>
                <a:tab pos="457200" algn="l"/>
              </a:tabLst>
            </a:pP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A</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ttention</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particulière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accordée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nature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au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climat</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p>
          <a:p>
            <a:pPr lvl="0" algn="just">
              <a:spcAft>
                <a:spcPts val="0"/>
              </a:spcAft>
              <a:tabLst>
                <a:tab pos="457200" algn="l"/>
              </a:tabLst>
            </a:pPr>
            <a:endParaRPr lang="fr-FR" sz="2800" dirty="0">
              <a:latin typeface="Symbol" panose="05050102010706020507" pitchFamily="18" charset="2"/>
              <a:ea typeface="Times New Roman" panose="02020603050405020304" pitchFamily="18" charset="0"/>
              <a:cs typeface="Symbol" panose="05050102010706020507" pitchFamily="18" charset="2"/>
            </a:endParaRPr>
          </a:p>
          <a:p>
            <a:pPr marL="342900" lvl="0" indent="-342900" algn="just">
              <a:spcAft>
                <a:spcPts val="0"/>
              </a:spcAft>
              <a:buFont typeface="Wingdings" panose="05000000000000000000" pitchFamily="2" charset="2"/>
              <a:buChar char=""/>
              <a:tabLst>
                <a:tab pos="457200" algn="l"/>
              </a:tabLst>
            </a:pP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R</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envois</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fréquents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l’émancipation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nationale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par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rapport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l’ancien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colonisateur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conscience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dualité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culturelle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fondamentale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l'appartenance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fois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sphère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européenne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à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celle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Nouveau-Monde en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voie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a:t>
            </a:r>
            <a:r>
              <a:rPr lang="fr-FR" dirty="0">
                <a:solidFill>
                  <a:srgbClr val="000000"/>
                </a:solidFill>
                <a:latin typeface="Verdana" panose="020B0604030504040204" pitchFamily="34" charset="0"/>
                <a:ea typeface="Times New Roman" panose="02020603050405020304" pitchFamily="18" charset="0"/>
                <a:cs typeface="Symbol" panose="05050102010706020507" pitchFamily="18" charset="2"/>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s'inventer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fr-FR" dirty="0" smtClean="0">
                <a:solidFill>
                  <a:srgbClr val="000000"/>
                </a:solidFill>
                <a:latin typeface="Verdana" panose="020B0604030504040204" pitchFamily="34" charset="0"/>
                <a:ea typeface="Times New Roman" panose="02020603050405020304" pitchFamily="18" charset="0"/>
                <a:cs typeface="Symbol" panose="05050102010706020507" pitchFamily="18" charset="2"/>
              </a:rPr>
              <a:t>».</a:t>
            </a:r>
          </a:p>
          <a:p>
            <a:pPr lvl="0" algn="just">
              <a:spcAft>
                <a:spcPts val="0"/>
              </a:spcAft>
              <a:tabLst>
                <a:tab pos="457200" algn="l"/>
              </a:tabLst>
            </a:pPr>
            <a:endParaRPr lang="fr-FR" sz="2800" dirty="0">
              <a:latin typeface="Symbol" panose="05050102010706020507" pitchFamily="18" charset="2"/>
              <a:ea typeface="Times New Roman" panose="02020603050405020304" pitchFamily="18" charset="0"/>
              <a:cs typeface="Symbol" panose="05050102010706020507" pitchFamily="18" charset="2"/>
            </a:endParaRPr>
          </a:p>
          <a:p>
            <a:pPr marL="342900" lvl="0" indent="-342900" algn="just">
              <a:spcAft>
                <a:spcPts val="0"/>
              </a:spcAft>
              <a:buFont typeface="Wingdings" panose="05000000000000000000" pitchFamily="2" charset="2"/>
              <a:buChar char=""/>
              <a:tabLst>
                <a:tab pos="457200" algn="l"/>
              </a:tabLst>
            </a:pP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F</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oi</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inébranlable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dans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succès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dans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bonheur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ou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bien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au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contraire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des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caricatures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féroces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tel </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optimisme</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p>
          <a:p>
            <a:pPr lvl="0" algn="just">
              <a:spcAft>
                <a:spcPts val="0"/>
              </a:spcAft>
              <a:tabLst>
                <a:tab pos="457200" algn="l"/>
              </a:tabLst>
            </a:pPr>
            <a:endParaRPr lang="fr-FR" sz="2800" dirty="0">
              <a:latin typeface="Symbol" panose="05050102010706020507" pitchFamily="18" charset="2"/>
              <a:ea typeface="Times New Roman" panose="02020603050405020304" pitchFamily="18" charset="0"/>
              <a:cs typeface="Symbol" panose="05050102010706020507" pitchFamily="18" charset="2"/>
            </a:endParaRPr>
          </a:p>
          <a:p>
            <a:pPr marL="342900" lvl="0" indent="-342900" algn="just">
              <a:spcAft>
                <a:spcPts val="0"/>
              </a:spcAft>
              <a:buFont typeface="Wingdings" panose="05000000000000000000" pitchFamily="2" charset="2"/>
              <a:buChar char=""/>
              <a:tabLst>
                <a:tab pos="457200" algn="l"/>
              </a:tabLst>
            </a:pP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O</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pposition</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dynamique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entre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stabilité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l'aventure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cultivateur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l'éternel</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nomade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civilisation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sauvagerie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silence et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parole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l'attachement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l'arrachement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endParaRPr lang="fr-FR" sz="2800" dirty="0">
              <a:effectLst/>
              <a:latin typeface="Symbol" panose="05050102010706020507" pitchFamily="18" charset="2"/>
              <a:ea typeface="Times New Roman" panose="02020603050405020304" pitchFamily="18" charset="0"/>
              <a:cs typeface="Symbol" panose="05050102010706020507" pitchFamily="18" charset="2"/>
            </a:endParaRPr>
          </a:p>
        </p:txBody>
      </p:sp>
      <p:sp>
        <p:nvSpPr>
          <p:cNvPr id="3" name="TextovéPole 2"/>
          <p:cNvSpPr txBox="1"/>
          <p:nvPr/>
        </p:nvSpPr>
        <p:spPr>
          <a:xfrm>
            <a:off x="9476509" y="939267"/>
            <a:ext cx="2690160" cy="369332"/>
          </a:xfrm>
          <a:prstGeom prst="rect">
            <a:avLst/>
          </a:prstGeom>
          <a:noFill/>
        </p:spPr>
        <p:txBody>
          <a:bodyPr wrap="none" rtlCol="0">
            <a:spAutoFit/>
          </a:bodyPr>
          <a:lstStyle/>
          <a:p>
            <a:r>
              <a:rPr lang="fr-FR" b="1" dirty="0" smtClean="0">
                <a:solidFill>
                  <a:srgbClr val="C00000"/>
                </a:solidFill>
                <a:latin typeface="Verdana" panose="020B0604030504040204" pitchFamily="34" charset="0"/>
                <a:ea typeface="Verdana" panose="020B0604030504040204" pitchFamily="34" charset="0"/>
              </a:rPr>
              <a:t>MYTHE AMÉRICAIN</a:t>
            </a:r>
            <a:endParaRPr lang="fr-FR" b="1" dirty="0">
              <a:solidFill>
                <a:srgbClr val="C00000"/>
              </a:solidFill>
              <a:latin typeface="Verdana" panose="020B0604030504040204" pitchFamily="34" charset="0"/>
              <a:ea typeface="Verdana" panose="020B0604030504040204" pitchFamily="34" charset="0"/>
            </a:endParaRPr>
          </a:p>
        </p:txBody>
      </p:sp>
      <p:pic>
        <p:nvPicPr>
          <p:cNvPr id="4" name="Obrázek 3"/>
          <p:cNvPicPr>
            <a:picLocks noChangeAspect="1"/>
          </p:cNvPicPr>
          <p:nvPr/>
        </p:nvPicPr>
        <p:blipFill rotWithShape="1">
          <a:blip r:embed="rId2"/>
          <a:srcRect t="1210"/>
          <a:stretch/>
        </p:blipFill>
        <p:spPr>
          <a:xfrm>
            <a:off x="9400010" y="1618118"/>
            <a:ext cx="2781443" cy="2716427"/>
          </a:xfrm>
          <a:prstGeom prst="rect">
            <a:avLst/>
          </a:prstGeom>
        </p:spPr>
      </p:pic>
      <p:pic>
        <p:nvPicPr>
          <p:cNvPr id="5" name="Obrázek 4"/>
          <p:cNvPicPr>
            <a:picLocks noChangeAspect="1"/>
          </p:cNvPicPr>
          <p:nvPr/>
        </p:nvPicPr>
        <p:blipFill>
          <a:blip r:embed="rId3"/>
          <a:stretch>
            <a:fillRect/>
          </a:stretch>
        </p:blipFill>
        <p:spPr>
          <a:xfrm>
            <a:off x="9797104" y="4563830"/>
            <a:ext cx="1987253" cy="2213936"/>
          </a:xfrm>
          <a:prstGeom prst="rect">
            <a:avLst/>
          </a:prstGeom>
        </p:spPr>
      </p:pic>
    </p:spTree>
    <p:extLst>
      <p:ext uri="{BB962C8B-B14F-4D97-AF65-F5344CB8AC3E}">
        <p14:creationId xmlns:p14="http://schemas.microsoft.com/office/powerpoint/2010/main" val="4094989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Obrázek 1"/>
          <p:cNvPicPr>
            <a:picLocks noChangeAspect="1"/>
          </p:cNvPicPr>
          <p:nvPr/>
        </p:nvPicPr>
        <p:blipFill>
          <a:blip r:embed="rId2"/>
          <a:stretch>
            <a:fillRect/>
          </a:stretch>
        </p:blipFill>
        <p:spPr>
          <a:xfrm>
            <a:off x="466092" y="798824"/>
            <a:ext cx="3470387" cy="5217149"/>
          </a:xfrm>
          <a:prstGeom prst="rect">
            <a:avLst/>
          </a:prstGeom>
          <a:ln w="28575">
            <a:solidFill>
              <a:schemeClr val="bg1"/>
            </a:solidFill>
          </a:ln>
        </p:spPr>
      </p:pic>
      <p:pic>
        <p:nvPicPr>
          <p:cNvPr id="3" name="Obrázek 2"/>
          <p:cNvPicPr>
            <a:picLocks noChangeAspect="1"/>
          </p:cNvPicPr>
          <p:nvPr/>
        </p:nvPicPr>
        <p:blipFill>
          <a:blip r:embed="rId3"/>
          <a:stretch>
            <a:fillRect/>
          </a:stretch>
        </p:blipFill>
        <p:spPr>
          <a:xfrm>
            <a:off x="4083788" y="1331289"/>
            <a:ext cx="4187281" cy="4187281"/>
          </a:xfrm>
          <a:prstGeom prst="rect">
            <a:avLst/>
          </a:prstGeom>
        </p:spPr>
      </p:pic>
      <p:pic>
        <p:nvPicPr>
          <p:cNvPr id="4" name="Obrázek 3"/>
          <p:cNvPicPr>
            <a:picLocks noChangeAspect="1"/>
          </p:cNvPicPr>
          <p:nvPr/>
        </p:nvPicPr>
        <p:blipFill>
          <a:blip r:embed="rId4"/>
          <a:stretch>
            <a:fillRect/>
          </a:stretch>
        </p:blipFill>
        <p:spPr>
          <a:xfrm>
            <a:off x="8418378" y="816354"/>
            <a:ext cx="3422313" cy="5217149"/>
          </a:xfrm>
          <a:prstGeom prst="rect">
            <a:avLst/>
          </a:prstGeom>
          <a:ln w="28575">
            <a:solidFill>
              <a:schemeClr val="bg1"/>
            </a:solidFill>
          </a:ln>
        </p:spPr>
      </p:pic>
    </p:spTree>
    <p:extLst>
      <p:ext uri="{BB962C8B-B14F-4D97-AF65-F5344CB8AC3E}">
        <p14:creationId xmlns:p14="http://schemas.microsoft.com/office/powerpoint/2010/main" val="3321817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43202"/>
            <a:ext cx="12192000"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101995" y="1032137"/>
            <a:ext cx="8357985" cy="4893647"/>
          </a:xfrm>
          <a:prstGeom prst="rect">
            <a:avLst/>
          </a:prstGeom>
          <a:noFill/>
        </p:spPr>
        <p:txBody>
          <a:bodyPr wrap="square" rtlCol="0">
            <a:spAutoFit/>
          </a:bodyPr>
          <a:lstStyle/>
          <a:p>
            <a:pPr algn="just"/>
            <a:r>
              <a:rPr lang="fr-FR" dirty="0" smtClean="0">
                <a:solidFill>
                  <a:schemeClr val="bg1"/>
                </a:solidFill>
                <a:latin typeface="Verdana" panose="020B0604030504040204" pitchFamily="34" charset="0"/>
                <a:ea typeface="Verdana" panose="020B0604030504040204" pitchFamily="34" charset="0"/>
              </a:rPr>
              <a:t>« La </a:t>
            </a:r>
            <a:r>
              <a:rPr lang="fr-FR" dirty="0">
                <a:solidFill>
                  <a:schemeClr val="bg1"/>
                </a:solidFill>
                <a:latin typeface="Verdana" panose="020B0604030504040204" pitchFamily="34" charset="0"/>
                <a:ea typeface="Verdana" panose="020B0604030504040204" pitchFamily="34" charset="0"/>
              </a:rPr>
              <a:t>place des États-Unis dans l’américanité [... est] </a:t>
            </a:r>
            <a:r>
              <a:rPr lang="fr-FR" dirty="0">
                <a:solidFill>
                  <a:srgbClr val="FF0000"/>
                </a:solidFill>
                <a:latin typeface="Verdana" panose="020B0604030504040204" pitchFamily="34" charset="0"/>
                <a:ea typeface="Verdana" panose="020B0604030504040204" pitchFamily="34" charset="0"/>
              </a:rPr>
              <a:t>primordiale dans les années 1960</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et</a:t>
            </a:r>
            <a:r>
              <a:rPr lang="cs-CZ" dirty="0" smtClean="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ce </a:t>
            </a:r>
            <a:r>
              <a:rPr lang="fr-FR" dirty="0">
                <a:solidFill>
                  <a:schemeClr val="bg1"/>
                </a:solidFill>
                <a:latin typeface="Verdana" panose="020B0604030504040204" pitchFamily="34" charset="0"/>
                <a:ea typeface="Verdana" panose="020B0604030504040204" pitchFamily="34" charset="0"/>
              </a:rPr>
              <a:t>jusqu’à 1990, </a:t>
            </a:r>
            <a:r>
              <a:rPr lang="fr-FR" dirty="0" smtClean="0">
                <a:solidFill>
                  <a:schemeClr val="bg1"/>
                </a:solidFill>
                <a:latin typeface="Verdana" panose="020B0604030504040204" pitchFamily="34" charset="0"/>
                <a:ea typeface="Verdana" panose="020B0604030504040204" pitchFamily="34" charset="0"/>
              </a:rPr>
              <a:t>puis </a:t>
            </a:r>
            <a:r>
              <a:rPr lang="fr-FR" dirty="0" smtClean="0">
                <a:solidFill>
                  <a:srgbClr val="FF0000"/>
                </a:solidFill>
                <a:latin typeface="Verdana" panose="020B0604030504040204" pitchFamily="34" charset="0"/>
                <a:ea typeface="Verdana" panose="020B0604030504040204" pitchFamily="34" charset="0"/>
              </a:rPr>
              <a:t>les </a:t>
            </a:r>
            <a:r>
              <a:rPr lang="fr-FR" dirty="0">
                <a:solidFill>
                  <a:srgbClr val="FF0000"/>
                </a:solidFill>
                <a:latin typeface="Verdana" panose="020B0604030504040204" pitchFamily="34" charset="0"/>
                <a:ea typeface="Verdana" panose="020B0604030504040204" pitchFamily="34" charset="0"/>
              </a:rPr>
              <a:t>États-Unis s’effaceront quelque peu au courant des années 2000 </a:t>
            </a:r>
            <a:r>
              <a:rPr lang="fr-FR" dirty="0">
                <a:solidFill>
                  <a:schemeClr val="bg1"/>
                </a:solidFill>
                <a:latin typeface="Verdana" panose="020B0604030504040204" pitchFamily="34" charset="0"/>
                <a:ea typeface="Verdana" panose="020B0604030504040204" pitchFamily="34" charset="0"/>
              </a:rPr>
              <a:t>alors que les chercheurs québécois se trouveront des alliés en Amérique latine ou dans la Caraïbe. Les événements du 11 septembre et la guerre en Irak menée par l’administration Bush parachèveront la transformation de l’américanité québécoise, résolument tournée vers une réactualisation mythique continentale. Cette dernière se fera notamment à travers la reconnaissance de l’hétérogénéité des cultures en présence dans les Amériques, leur capacité d’hybridation et d’acceptation du « divers », tout cela dans une harmonie polyphonique. En ce sens, l’Amérique deviendra le lieu d’un décentrement utopique, à savoir hétérotopique, pour reprendre le terme de Michel Foucault. </a:t>
            </a:r>
            <a:r>
              <a:rPr lang="fr-FR" dirty="0" smtClean="0">
                <a:solidFill>
                  <a:schemeClr val="bg1"/>
                </a:solidFill>
                <a:latin typeface="Verdana" panose="020B0604030504040204" pitchFamily="34" charset="0"/>
                <a:ea typeface="Verdana" panose="020B0604030504040204" pitchFamily="34" charset="0"/>
              </a:rPr>
              <a:t>»</a:t>
            </a:r>
            <a:endParaRPr lang="cs-CZ" dirty="0" smtClean="0">
              <a:solidFill>
                <a:schemeClr val="bg1"/>
              </a:solidFill>
              <a:latin typeface="Verdana" panose="020B0604030504040204" pitchFamily="34" charset="0"/>
              <a:ea typeface="Verdana" panose="020B0604030504040204" pitchFamily="34" charset="0"/>
            </a:endParaRPr>
          </a:p>
          <a:p>
            <a:pPr algn="just"/>
            <a:endParaRPr lang="cs-CZ" dirty="0" smtClean="0">
              <a:solidFill>
                <a:schemeClr val="bg1"/>
              </a:solidFill>
              <a:latin typeface="Verdana" panose="020B0604030504040204" pitchFamily="34" charset="0"/>
              <a:ea typeface="Verdana" panose="020B0604030504040204" pitchFamily="34" charset="0"/>
            </a:endParaRPr>
          </a:p>
          <a:p>
            <a:pPr algn="just"/>
            <a:endParaRPr lang="cs-CZ" dirty="0">
              <a:solidFill>
                <a:schemeClr val="bg1"/>
              </a:solidFill>
              <a:latin typeface="Verdana" panose="020B0604030504040204" pitchFamily="34" charset="0"/>
              <a:ea typeface="Verdana" panose="020B0604030504040204" pitchFamily="34" charset="0"/>
            </a:endParaRPr>
          </a:p>
          <a:p>
            <a:pPr algn="just"/>
            <a:r>
              <a:rPr lang="cs-CZ" sz="1400" dirty="0">
                <a:solidFill>
                  <a:schemeClr val="bg1"/>
                </a:solidFill>
                <a:latin typeface="Verdana" panose="020B0604030504040204" pitchFamily="34" charset="0"/>
                <a:ea typeface="Verdana" panose="020B0604030504040204" pitchFamily="34" charset="0"/>
              </a:rPr>
              <a:t>GUYOT, Adrien. </a:t>
            </a:r>
            <a:r>
              <a:rPr lang="fr-FR" sz="1400" dirty="0">
                <a:solidFill>
                  <a:schemeClr val="bg1"/>
                </a:solidFill>
                <a:latin typeface="Verdana" panose="020B0604030504040204" pitchFamily="34" charset="0"/>
                <a:ea typeface="Verdana" panose="020B0604030504040204" pitchFamily="34" charset="0"/>
              </a:rPr>
              <a:t>« Une Amérique en filigrane ». In BERNOVSKI, Victor (dir.) </a:t>
            </a:r>
            <a:r>
              <a:rPr lang="fr-FR" sz="1400" i="1" dirty="0">
                <a:solidFill>
                  <a:schemeClr val="bg1"/>
                </a:solidFill>
                <a:latin typeface="Verdana" panose="020B0604030504040204" pitchFamily="34" charset="0"/>
                <a:ea typeface="Verdana" panose="020B0604030504040204" pitchFamily="34" charset="0"/>
              </a:rPr>
              <a:t>Francité, américanité et indianité dans le roman québécois contemporain</a:t>
            </a:r>
            <a:r>
              <a:rPr lang="fr-FR" sz="1400" dirty="0">
                <a:solidFill>
                  <a:schemeClr val="bg1"/>
                </a:solidFill>
                <a:latin typeface="Verdana" panose="020B0604030504040204" pitchFamily="34" charset="0"/>
                <a:ea typeface="Verdana" panose="020B0604030504040204" pitchFamily="34" charset="0"/>
              </a:rPr>
              <a:t>. </a:t>
            </a:r>
            <a:r>
              <a:rPr lang="fr-FR" sz="1400" i="1" dirty="0">
                <a:solidFill>
                  <a:schemeClr val="bg1"/>
                </a:solidFill>
                <a:latin typeface="Verdana" panose="020B0604030504040204" pitchFamily="34" charset="0"/>
                <a:ea typeface="Verdana" panose="020B0604030504040204" pitchFamily="34" charset="0"/>
              </a:rPr>
              <a:t>Interculturel Francophonies</a:t>
            </a:r>
            <a:r>
              <a:rPr lang="fr-FR" sz="1400" dirty="0">
                <a:solidFill>
                  <a:schemeClr val="bg1"/>
                </a:solidFill>
                <a:latin typeface="Verdana" panose="020B0604030504040204" pitchFamily="34" charset="0"/>
                <a:ea typeface="Verdana" panose="020B0604030504040204" pitchFamily="34" charset="0"/>
              </a:rPr>
              <a:t>, n. 32, novembre-décembre 2017, Lecce, Alliance française, pp. 141-142.</a:t>
            </a:r>
            <a:endParaRPr lang="cs-CZ" sz="1400" dirty="0">
              <a:solidFill>
                <a:schemeClr val="bg1"/>
              </a:solidFill>
              <a:latin typeface="Verdana" panose="020B0604030504040204" pitchFamily="34" charset="0"/>
              <a:ea typeface="Verdana" panose="020B0604030504040204" pitchFamily="34" charset="0"/>
            </a:endParaRPr>
          </a:p>
        </p:txBody>
      </p:sp>
      <p:pic>
        <p:nvPicPr>
          <p:cNvPr id="8" name="Obrázek 7"/>
          <p:cNvPicPr/>
          <p:nvPr/>
        </p:nvPicPr>
        <p:blipFill>
          <a:blip r:embed="rId2" cstate="print">
            <a:extLst>
              <a:ext uri="{28A0092B-C50C-407E-A947-70E740481C1C}">
                <a14:useLocalDpi xmlns:a14="http://schemas.microsoft.com/office/drawing/2010/main" val="0"/>
              </a:ext>
            </a:extLst>
          </a:blip>
          <a:stretch>
            <a:fillRect/>
          </a:stretch>
        </p:blipFill>
        <p:spPr>
          <a:xfrm>
            <a:off x="156165" y="690810"/>
            <a:ext cx="2213811" cy="885297"/>
          </a:xfrm>
          <a:prstGeom prst="rect">
            <a:avLst/>
          </a:prstGeom>
          <a:effectLst>
            <a:reflection endPos="65000" dir="5400000" sy="-100000" algn="bl" rotWithShape="0"/>
          </a:effectLst>
        </p:spPr>
      </p:pic>
      <p:pic>
        <p:nvPicPr>
          <p:cNvPr id="9" name="Obrázek 8"/>
          <p:cNvPicPr/>
          <p:nvPr/>
        </p:nvPicPr>
        <p:blipFill>
          <a:blip r:embed="rId3" cstate="print">
            <a:extLst>
              <a:ext uri="{28A0092B-C50C-407E-A947-70E740481C1C}">
                <a14:useLocalDpi xmlns:a14="http://schemas.microsoft.com/office/drawing/2010/main" val="0"/>
              </a:ext>
            </a:extLst>
          </a:blip>
          <a:stretch>
            <a:fillRect/>
          </a:stretch>
        </p:blipFill>
        <p:spPr>
          <a:xfrm>
            <a:off x="156165" y="2310118"/>
            <a:ext cx="2213811" cy="1097281"/>
          </a:xfrm>
          <a:prstGeom prst="rect">
            <a:avLst/>
          </a:prstGeom>
          <a:effectLst>
            <a:reflection endPos="65000" dir="5400000" sy="-100000" algn="bl" rotWithShape="0"/>
          </a:effectLst>
        </p:spPr>
      </p:pic>
      <p:pic>
        <p:nvPicPr>
          <p:cNvPr id="10" name="Obrázek 9"/>
          <p:cNvPicPr/>
          <p:nvPr/>
        </p:nvPicPr>
        <p:blipFill>
          <a:blip r:embed="rId4" cstate="print">
            <a:extLst>
              <a:ext uri="{28A0092B-C50C-407E-A947-70E740481C1C}">
                <a14:useLocalDpi xmlns:a14="http://schemas.microsoft.com/office/drawing/2010/main" val="0"/>
              </a:ext>
            </a:extLst>
          </a:blip>
          <a:stretch>
            <a:fillRect/>
          </a:stretch>
        </p:blipFill>
        <p:spPr>
          <a:xfrm>
            <a:off x="156165" y="4274516"/>
            <a:ext cx="2213811" cy="1123411"/>
          </a:xfrm>
          <a:prstGeom prst="rect">
            <a:avLst/>
          </a:prstGeom>
          <a:effectLst>
            <a:reflection endPos="65000" dir="5400000" sy="-100000" algn="bl" rotWithShape="0"/>
          </a:effectLst>
        </p:spPr>
      </p:pic>
    </p:spTree>
    <p:extLst>
      <p:ext uri="{BB962C8B-B14F-4D97-AF65-F5344CB8AC3E}">
        <p14:creationId xmlns:p14="http://schemas.microsoft.com/office/powerpoint/2010/main" val="382259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52583" y="259469"/>
            <a:ext cx="9901382" cy="6340197"/>
          </a:xfrm>
          <a:prstGeom prst="rect">
            <a:avLst/>
          </a:prstGeom>
        </p:spPr>
        <p:txBody>
          <a:bodyPr wrap="square">
            <a:spAutoFit/>
          </a:bodyPr>
          <a:lstStyle/>
          <a:p>
            <a:pPr algn="just">
              <a:spcAft>
                <a:spcPts val="0"/>
              </a:spcAft>
            </a:pPr>
            <a:r>
              <a:rPr lang="cs-CZ" sz="2000" b="1" kern="0" dirty="0" err="1">
                <a:solidFill>
                  <a:srgbClr val="0070C0"/>
                </a:solidFill>
                <a:latin typeface="Verdana" panose="020B0604030504040204" pitchFamily="34" charset="0"/>
              </a:rPr>
              <a:t>Premier</a:t>
            </a:r>
            <a:r>
              <a:rPr lang="cs-CZ" sz="2000" b="1" kern="0" dirty="0">
                <a:solidFill>
                  <a:srgbClr val="0070C0"/>
                </a:solidFill>
                <a:latin typeface="Verdana" panose="020B0604030504040204" pitchFamily="34" charset="0"/>
              </a:rPr>
              <a:t> </a:t>
            </a:r>
            <a:r>
              <a:rPr lang="cs-CZ" sz="2000" b="1" kern="0" dirty="0" err="1" smtClean="0">
                <a:solidFill>
                  <a:srgbClr val="0070C0"/>
                </a:solidFill>
                <a:latin typeface="Verdana" panose="020B0604030504040204" pitchFamily="34" charset="0"/>
              </a:rPr>
              <a:t>contact</a:t>
            </a:r>
            <a:r>
              <a:rPr lang="cs-CZ" sz="2000" b="1" kern="0" dirty="0" smtClean="0">
                <a:solidFill>
                  <a:srgbClr val="0070C0"/>
                </a:solidFill>
                <a:latin typeface="Verdana" panose="020B0604030504040204" pitchFamily="34" charset="0"/>
              </a:rPr>
              <a:t> </a:t>
            </a:r>
            <a:r>
              <a:rPr lang="cs-CZ" sz="2000" b="1" kern="0" dirty="0">
                <a:solidFill>
                  <a:srgbClr val="0070C0"/>
                </a:solidFill>
                <a:latin typeface="Verdana" panose="020B0604030504040204" pitchFamily="34" charset="0"/>
              </a:rPr>
              <a:t>: 1774 </a:t>
            </a:r>
            <a:endParaRPr lang="fr-FR" sz="2000" b="1" kern="0" dirty="0">
              <a:solidFill>
                <a:srgbClr val="0070C0"/>
              </a:solidFill>
              <a:latin typeface="Verdana" panose="020B0604030504040204" pitchFamily="34" charset="0"/>
            </a:endParaRPr>
          </a:p>
          <a:p>
            <a:pPr>
              <a:spcAft>
                <a:spcPts val="0"/>
              </a:spcAft>
            </a:pPr>
            <a:r>
              <a:rPr lang="cs-CZ" sz="2800" dirty="0">
                <a:latin typeface="Times New Roman" panose="02020603050405020304" pitchFamily="18"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Les </a:t>
            </a:r>
            <a:r>
              <a:rPr lang="cs-CZ" dirty="0" err="1">
                <a:solidFill>
                  <a:srgbClr val="000000"/>
                </a:solidFill>
                <a:latin typeface="Verdana" panose="020B0604030504040204" pitchFamily="34" charset="0"/>
                <a:ea typeface="Verdana" panose="020B0604030504040204" pitchFamily="34" charset="0"/>
              </a:rPr>
              <a:t>États-Unis</a:t>
            </a:r>
            <a:r>
              <a:rPr lang="cs-CZ" dirty="0">
                <a:solidFill>
                  <a:srgbClr val="000000"/>
                </a:solidFill>
                <a:latin typeface="Verdana" panose="020B0604030504040204" pitchFamily="34" charset="0"/>
                <a:ea typeface="Verdana" panose="020B0604030504040204" pitchFamily="34" charset="0"/>
              </a:rPr>
              <a:t> en </a:t>
            </a:r>
            <a:r>
              <a:rPr lang="cs-CZ" dirty="0" err="1">
                <a:solidFill>
                  <a:srgbClr val="000000"/>
                </a:solidFill>
                <a:latin typeface="Verdana" panose="020B0604030504040204" pitchFamily="34" charset="0"/>
                <a:ea typeface="Verdana" panose="020B0604030504040204" pitchFamily="34" charset="0"/>
              </a:rPr>
              <a:t>train</a:t>
            </a:r>
            <a:r>
              <a:rPr lang="cs-CZ" dirty="0">
                <a:solidFill>
                  <a:srgbClr val="000000"/>
                </a:solidFill>
                <a:latin typeface="Verdana" panose="020B0604030504040204" pitchFamily="34" charset="0"/>
                <a:ea typeface="Verdana" panose="020B0604030504040204" pitchFamily="34" charset="0"/>
              </a:rPr>
              <a:t> de se </a:t>
            </a:r>
            <a:r>
              <a:rPr lang="cs-CZ" dirty="0" err="1">
                <a:solidFill>
                  <a:srgbClr val="000000"/>
                </a:solidFill>
                <a:latin typeface="Verdana" panose="020B0604030504040204" pitchFamily="34" charset="0"/>
                <a:ea typeface="Verdana" panose="020B0604030504040204" pitchFamily="34" charset="0"/>
              </a:rPr>
              <a:t>constituer</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attaquent</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Québec</a:t>
            </a:r>
            <a:r>
              <a:rPr lang="cs-CZ" dirty="0">
                <a:solidFill>
                  <a:srgbClr val="000000"/>
                </a:solidFill>
                <a:latin typeface="Verdana" panose="020B0604030504040204" pitchFamily="34" charset="0"/>
                <a:ea typeface="Verdana" panose="020B0604030504040204" pitchFamily="34" charset="0"/>
              </a:rPr>
              <a:t> : </a:t>
            </a:r>
            <a:r>
              <a:rPr lang="cs-CZ" dirty="0" err="1">
                <a:solidFill>
                  <a:srgbClr val="000000"/>
                </a:solidFill>
                <a:latin typeface="Verdana" panose="020B0604030504040204" pitchFamily="34" charset="0"/>
                <a:ea typeface="Verdana" panose="020B0604030504040204" pitchFamily="34" charset="0"/>
              </a:rPr>
              <a:t>volonté</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d’élargir</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leur</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zone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d'influence</a:t>
            </a:r>
            <a:r>
              <a:rPr lang="cs-CZ" dirty="0">
                <a:solidFill>
                  <a:srgbClr val="000000"/>
                </a:solidFill>
                <a:latin typeface="Verdana" panose="020B0604030504040204" pitchFamily="34" charset="0"/>
                <a:ea typeface="Verdana" panose="020B0604030504040204" pitchFamily="34" charset="0"/>
              </a:rPr>
              <a:t> au </a:t>
            </a:r>
            <a:r>
              <a:rPr lang="cs-CZ" dirty="0" err="1">
                <a:solidFill>
                  <a:srgbClr val="000000"/>
                </a:solidFill>
                <a:latin typeface="Verdana" panose="020B0604030504040204" pitchFamily="34" charset="0"/>
                <a:ea typeface="Verdana" panose="020B0604030504040204" pitchFamily="34" charset="0"/>
              </a:rPr>
              <a:t>Nord</a:t>
            </a:r>
            <a:r>
              <a:rPr lang="cs-CZ" dirty="0">
                <a:solidFill>
                  <a:srgbClr val="000000"/>
                </a:solidFill>
                <a:latin typeface="Verdana" panose="020B0604030504040204" pitchFamily="34" charset="0"/>
                <a:ea typeface="Verdana" panose="020B0604030504040204" pitchFamily="34" charset="0"/>
              </a:rPr>
              <a:t> et de </a:t>
            </a:r>
            <a:r>
              <a:rPr lang="cs-CZ" dirty="0" err="1">
                <a:solidFill>
                  <a:srgbClr val="000000"/>
                </a:solidFill>
                <a:latin typeface="Verdana" panose="020B0604030504040204" pitchFamily="34" charset="0"/>
                <a:ea typeface="Verdana" panose="020B0604030504040204" pitchFamily="34" charset="0"/>
              </a:rPr>
              <a:t>s'assurer</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un</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allié</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dans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leur</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lutte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contre</a:t>
            </a:r>
            <a:r>
              <a:rPr lang="cs-CZ" dirty="0">
                <a:solidFill>
                  <a:srgbClr val="000000"/>
                </a:solidFill>
                <a:latin typeface="Verdana" panose="020B0604030504040204" pitchFamily="34" charset="0"/>
                <a:ea typeface="Verdana" panose="020B0604030504040204" pitchFamily="34" charset="0"/>
              </a:rPr>
              <a:t> la </a:t>
            </a:r>
            <a:r>
              <a:rPr lang="cs-CZ" dirty="0" err="1">
                <a:solidFill>
                  <a:srgbClr val="000000"/>
                </a:solidFill>
                <a:latin typeface="Verdana" panose="020B0604030504040204" pitchFamily="34" charset="0"/>
                <a:ea typeface="Verdana" panose="020B0604030504040204" pitchFamily="34" charset="0"/>
              </a:rPr>
              <a:t>Couronne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britannique</a:t>
            </a:r>
            <a:r>
              <a:rPr lang="cs-CZ" dirty="0">
                <a:solidFill>
                  <a:srgbClr val="000000"/>
                </a:solidFill>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spcAft>
                <a:spcPts val="0"/>
              </a:spcAft>
            </a:pPr>
            <a:r>
              <a:rPr lang="cs-CZ" dirty="0" err="1">
                <a:solidFill>
                  <a:srgbClr val="000000"/>
                </a:solidFill>
                <a:latin typeface="Verdana" panose="020B0604030504040204" pitchFamily="34" charset="0"/>
                <a:ea typeface="Verdana" panose="020B0604030504040204" pitchFamily="34" charset="0"/>
              </a:rPr>
              <a:t>Échec</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militaire</a:t>
            </a:r>
            <a:r>
              <a:rPr lang="cs-CZ" dirty="0">
                <a:solidFill>
                  <a:srgbClr val="000000"/>
                </a:solidFill>
                <a:latin typeface="Verdana" panose="020B0604030504040204" pitchFamily="34" charset="0"/>
                <a:ea typeface="Verdana" panose="020B0604030504040204" pitchFamily="34" charset="0"/>
              </a:rPr>
              <a:t> </a:t>
            </a:r>
            <a:r>
              <a:rPr lang="fr-FR" dirty="0" smtClean="0">
                <a:solidFill>
                  <a:srgbClr val="000000"/>
                </a:solidFill>
                <a:latin typeface="Verdana" panose="020B0604030504040204" pitchFamily="34" charset="0"/>
                <a:ea typeface="Verdana" panose="020B0604030504040204" pitchFamily="34" charset="0"/>
              </a:rPr>
              <a:t> </a:t>
            </a:r>
            <a:r>
              <a:rPr lang="cs-CZ" dirty="0" smtClean="0">
                <a:solidFill>
                  <a:srgbClr val="000000"/>
                </a:solidFill>
                <a:latin typeface="Verdana" panose="020B0604030504040204" pitchFamily="34" charset="0"/>
                <a:ea typeface="Verdana" panose="020B0604030504040204" pitchFamily="34" charset="0"/>
              </a:rPr>
              <a:t>x</a:t>
            </a:r>
            <a:r>
              <a:rPr lang="fr-FR" dirty="0" smtClean="0">
                <a:solidFill>
                  <a:srgbClr val="000000"/>
                </a:solidFill>
                <a:latin typeface="Verdana" panose="020B0604030504040204" pitchFamily="34" charset="0"/>
                <a:ea typeface="Verdana" panose="020B0604030504040204" pitchFamily="34" charset="0"/>
              </a:rPr>
              <a:t> </a:t>
            </a:r>
            <a:r>
              <a:rPr lang="cs-CZ" dirty="0" smtClean="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un</a:t>
            </a:r>
            <a:r>
              <a:rPr lang="cs-CZ" dirty="0">
                <a:solidFill>
                  <a:srgbClr val="000000"/>
                </a:solidFill>
                <a:latin typeface="Verdana" panose="020B0604030504040204" pitchFamily="34" charset="0"/>
                <a:ea typeface="Verdana" panose="020B0604030504040204" pitchFamily="34" charset="0"/>
              </a:rPr>
              <a:t> bon </a:t>
            </a:r>
            <a:r>
              <a:rPr lang="cs-CZ" dirty="0" err="1">
                <a:solidFill>
                  <a:srgbClr val="000000"/>
                </a:solidFill>
                <a:latin typeface="Verdana" panose="020B0604030504040204" pitchFamily="34" charset="0"/>
                <a:ea typeface="Verdana" panose="020B0604030504040204" pitchFamily="34" charset="0"/>
              </a:rPr>
              <a:t>nombre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d'idées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révolutionnaires</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trouvent</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un</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certain</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retentissement</a:t>
            </a:r>
            <a:r>
              <a:rPr lang="cs-CZ" dirty="0">
                <a:solidFill>
                  <a:srgbClr val="000000"/>
                </a:solidFill>
                <a:latin typeface="Verdana" panose="020B0604030504040204" pitchFamily="34" charset="0"/>
                <a:ea typeface="Verdana" panose="020B0604030504040204" pitchFamily="34" charset="0"/>
              </a:rPr>
              <a:t> au </a:t>
            </a:r>
            <a:r>
              <a:rPr lang="cs-CZ" dirty="0" err="1">
                <a:solidFill>
                  <a:srgbClr val="000000"/>
                </a:solidFill>
                <a:latin typeface="Verdana" panose="020B0604030504040204" pitchFamily="34" charset="0"/>
                <a:ea typeface="Verdana" panose="020B0604030504040204" pitchFamily="34" charset="0"/>
              </a:rPr>
              <a:t>Québec</a:t>
            </a: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Samuel Adams et George Washington </a:t>
            </a:r>
            <a:r>
              <a:rPr lang="cs-CZ" dirty="0" err="1">
                <a:solidFill>
                  <a:srgbClr val="000000"/>
                </a:solidFill>
                <a:latin typeface="Verdana" panose="020B0604030504040204" pitchFamily="34" charset="0"/>
                <a:ea typeface="Verdana" panose="020B0604030504040204" pitchFamily="34" charset="0"/>
              </a:rPr>
              <a:t>invitent</a:t>
            </a:r>
            <a:r>
              <a:rPr lang="cs-CZ" dirty="0">
                <a:solidFill>
                  <a:srgbClr val="000000"/>
                </a:solidFill>
                <a:latin typeface="Verdana" panose="020B0604030504040204" pitchFamily="34" charset="0"/>
                <a:ea typeface="Verdana" panose="020B0604030504040204" pitchFamily="34" charset="0"/>
              </a:rPr>
              <a:t> les </a:t>
            </a:r>
            <a:r>
              <a:rPr lang="cs-CZ" dirty="0" err="1">
                <a:solidFill>
                  <a:srgbClr val="000000"/>
                </a:solidFill>
                <a:latin typeface="Verdana" panose="020B0604030504040204" pitchFamily="34" charset="0"/>
                <a:ea typeface="Verdana" panose="020B0604030504040204" pitchFamily="34" charset="0"/>
              </a:rPr>
              <a:t>Québécois</a:t>
            </a:r>
            <a:r>
              <a:rPr lang="cs-CZ" dirty="0">
                <a:solidFill>
                  <a:srgbClr val="000000"/>
                </a:solidFill>
                <a:latin typeface="Verdana" panose="020B0604030504040204" pitchFamily="34" charset="0"/>
                <a:ea typeface="Verdana" panose="020B0604030504040204" pitchFamily="34" charset="0"/>
              </a:rPr>
              <a:t> à se ranger «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sous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l'étendard</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de la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liberté</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générale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a:solidFill>
                  <a:srgbClr val="000000"/>
                </a:solidFill>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La </a:t>
            </a:r>
            <a:r>
              <a:rPr lang="cs-CZ" dirty="0" err="1">
                <a:solidFill>
                  <a:srgbClr val="000000"/>
                </a:solidFill>
                <a:latin typeface="Verdana" panose="020B0604030504040204" pitchFamily="34" charset="0"/>
                <a:ea typeface="Verdana" panose="020B0604030504040204" pitchFamily="34" charset="0"/>
              </a:rPr>
              <a:t>plupart</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réagissent</a:t>
            </a:r>
            <a:r>
              <a:rPr lang="cs-CZ" dirty="0">
                <a:solidFill>
                  <a:srgbClr val="000000"/>
                </a:solidFill>
                <a:latin typeface="Verdana" panose="020B0604030504040204" pitchFamily="34" charset="0"/>
                <a:ea typeface="Verdana" panose="020B0604030504040204" pitchFamily="34" charset="0"/>
              </a:rPr>
              <a:t> par </a:t>
            </a:r>
            <a:r>
              <a:rPr lang="cs-CZ" dirty="0" err="1">
                <a:solidFill>
                  <a:srgbClr val="000000"/>
                </a:solidFill>
                <a:latin typeface="Verdana" panose="020B0604030504040204" pitchFamily="34" charset="0"/>
                <a:ea typeface="Verdana" panose="020B0604030504040204" pitchFamily="34" charset="0"/>
              </a:rPr>
              <a:t>une</a:t>
            </a:r>
            <a:r>
              <a:rPr lang="cs-CZ" dirty="0">
                <a:solidFill>
                  <a:srgbClr val="000000"/>
                </a:solidFill>
                <a:latin typeface="Verdana" panose="020B0604030504040204" pitchFamily="34" charset="0"/>
                <a:ea typeface="Verdana" panose="020B0604030504040204" pitchFamily="34" charset="0"/>
              </a:rPr>
              <a:t> </a:t>
            </a:r>
            <a:r>
              <a:rPr lang="cs-CZ" i="1" dirty="0">
                <a:solidFill>
                  <a:srgbClr val="000000"/>
                </a:solidFill>
                <a:latin typeface="Verdana" panose="020B0604030504040204" pitchFamily="34" charset="0"/>
                <a:ea typeface="Verdana" panose="020B0604030504040204" pitchFamily="34" charset="0"/>
              </a:rPr>
              <a:t>« </a:t>
            </a:r>
            <a:r>
              <a:rPr lang="cs-CZ" b="1" i="1" dirty="0" err="1">
                <a:solidFill>
                  <a:srgbClr val="C00000"/>
                </a:solidFill>
                <a:latin typeface="Verdana" panose="020B0604030504040204" pitchFamily="34" charset="0"/>
                <a:ea typeface="Verdana" panose="020B0604030504040204" pitchFamily="34" charset="0"/>
              </a:rPr>
              <a:t>neutralité</a:t>
            </a:r>
            <a:r>
              <a:rPr lang="cs-CZ" b="1" i="1" dirty="0">
                <a:solidFill>
                  <a:srgbClr val="C00000"/>
                </a:solidFill>
                <a:latin typeface="Verdana" panose="020B0604030504040204" pitchFamily="34" charset="0"/>
                <a:ea typeface="Verdana" panose="020B0604030504040204" pitchFamily="34" charset="0"/>
              </a:rPr>
              <a:t> </a:t>
            </a:r>
            <a:r>
              <a:rPr lang="cs-CZ" b="1" i="1" dirty="0" err="1">
                <a:solidFill>
                  <a:srgbClr val="C00000"/>
                </a:solidFill>
                <a:latin typeface="Verdana" panose="020B0604030504040204" pitchFamily="34" charset="0"/>
                <a:ea typeface="Verdana" panose="020B0604030504040204" pitchFamily="34" charset="0"/>
              </a:rPr>
              <a:t>bienveillante</a:t>
            </a:r>
            <a:r>
              <a:rPr lang="cs-CZ" b="1" i="1" dirty="0">
                <a:solidFill>
                  <a:srgbClr val="C00000"/>
                </a:solidFill>
                <a:latin typeface="Verdana" panose="020B0604030504040204" pitchFamily="34" charset="0"/>
                <a:ea typeface="Verdana" panose="020B0604030504040204" pitchFamily="34" charset="0"/>
              </a:rPr>
              <a:t> </a:t>
            </a:r>
            <a:r>
              <a:rPr lang="cs-CZ" i="1" dirty="0" smtClean="0">
                <a:solidFill>
                  <a:srgbClr val="000000"/>
                </a:solidFill>
                <a:latin typeface="Verdana" panose="020B0604030504040204" pitchFamily="34" charset="0"/>
                <a:ea typeface="Verdana" panose="020B0604030504040204" pitchFamily="34" charset="0"/>
              </a:rPr>
              <a:t>»</a:t>
            </a:r>
            <a:r>
              <a:rPr lang="fr-FR" i="1" dirty="0" smtClean="0">
                <a:solidFill>
                  <a:srgbClr val="000000"/>
                </a:solidFill>
                <a:latin typeface="Verdana" panose="020B0604030504040204" pitchFamily="34" charset="0"/>
                <a:ea typeface="Verdana" panose="020B0604030504040204" pitchFamily="34" charset="0"/>
              </a:rPr>
              <a:t> </a:t>
            </a:r>
            <a:r>
              <a:rPr lang="fr-FR" dirty="0" smtClean="0">
                <a:solidFill>
                  <a:srgbClr val="000000"/>
                </a:solidFill>
                <a:latin typeface="Verdana" panose="020B0604030504040204" pitchFamily="34" charset="0"/>
                <a:ea typeface="Verdana" panose="020B0604030504040204" pitchFamily="34" charset="0"/>
              </a:rPr>
              <a:t>(terme utilisé</a:t>
            </a:r>
          </a:p>
          <a:p>
            <a:pPr algn="just">
              <a:spcAft>
                <a:spcPts val="0"/>
              </a:spcAft>
            </a:pPr>
            <a:r>
              <a:rPr lang="fr-FR" dirty="0" smtClean="0">
                <a:solidFill>
                  <a:srgbClr val="000000"/>
                </a:solidFill>
                <a:latin typeface="Verdana" panose="020B0604030504040204" pitchFamily="34" charset="0"/>
                <a:ea typeface="Verdana" panose="020B0604030504040204" pitchFamily="34" charset="0"/>
              </a:rPr>
              <a:t>par </a:t>
            </a:r>
            <a:r>
              <a:rPr lang="cs-CZ" kern="50" dirty="0" smtClean="0">
                <a:solidFill>
                  <a:srgbClr val="000000"/>
                </a:solidFill>
                <a:latin typeface="Verdana" panose="020B0604030504040204" pitchFamily="34" charset="0"/>
                <a:ea typeface="Verdana" panose="020B0604030504040204" pitchFamily="34" charset="0"/>
                <a:cs typeface="Tahoma" panose="020B0604030504040204" pitchFamily="34" charset="0"/>
              </a:rPr>
              <a:t>Gustave </a:t>
            </a:r>
            <a:r>
              <a:rPr lang="cs-CZ" kern="50" dirty="0" err="1" smtClean="0">
                <a:solidFill>
                  <a:srgbClr val="000000"/>
                </a:solidFill>
                <a:latin typeface="Verdana" panose="020B0604030504040204" pitchFamily="34" charset="0"/>
                <a:ea typeface="Verdana" panose="020B0604030504040204" pitchFamily="34" charset="0"/>
                <a:cs typeface="Tahoma" panose="020B0604030504040204" pitchFamily="34" charset="0"/>
              </a:rPr>
              <a:t>Lanctot</a:t>
            </a:r>
            <a:r>
              <a:rPr lang="fr-FR" kern="50" dirty="0" smtClean="0">
                <a:solidFill>
                  <a:srgbClr val="000000"/>
                </a:solidFill>
                <a:latin typeface="Verdana" panose="020B0604030504040204" pitchFamily="34" charset="0"/>
                <a:ea typeface="Verdana" panose="020B0604030504040204" pitchFamily="34" charset="0"/>
                <a:cs typeface="Tahoma" panose="020B0604030504040204" pitchFamily="34" charset="0"/>
              </a:rPr>
              <a:t>)</a:t>
            </a:r>
          </a:p>
          <a:p>
            <a:pPr algn="just"/>
            <a:r>
              <a:rPr lang="fr-FR" dirty="0">
                <a:latin typeface="Verdana" panose="020B0604030504040204" pitchFamily="34" charset="0"/>
                <a:ea typeface="Verdana" panose="020B0604030504040204" pitchFamily="34" charset="0"/>
              </a:rPr>
              <a:t>x</a:t>
            </a:r>
          </a:p>
          <a:p>
            <a:pPr algn="just"/>
            <a:r>
              <a:rPr lang="cs-CZ" dirty="0">
                <a:latin typeface="Verdana" panose="020B0604030504040204" pitchFamily="34" charset="0"/>
                <a:ea typeface="Verdana" panose="020B0604030504040204" pitchFamily="34" charset="0"/>
              </a:rPr>
              <a:t>Des </a:t>
            </a:r>
            <a:r>
              <a:rPr lang="cs-CZ" dirty="0" err="1">
                <a:latin typeface="Verdana" panose="020B0604030504040204" pitchFamily="34" charset="0"/>
                <a:ea typeface="Verdana" panose="020B0604030504040204" pitchFamily="34" charset="0"/>
              </a:rPr>
              <a:t>cercles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d'intellectuels</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idéaux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républicanisme</a:t>
            </a:r>
            <a:r>
              <a:rPr lang="cs-CZ" dirty="0">
                <a:latin typeface="Verdana" panose="020B0604030504040204" pitchFamily="34" charset="0"/>
                <a:ea typeface="Verdana" panose="020B0604030504040204" pitchFamily="34" charset="0"/>
              </a:rPr>
              <a:t>, de la </a:t>
            </a:r>
            <a:r>
              <a:rPr lang="cs-CZ" dirty="0" err="1">
                <a:latin typeface="Verdana" panose="020B0604030504040204" pitchFamily="34" charset="0"/>
                <a:ea typeface="Verdana" panose="020B0604030504040204" pitchFamily="34" charset="0"/>
              </a:rPr>
              <a:t>tolérance</a:t>
            </a:r>
            <a:r>
              <a:rPr lang="cs-CZ" dirty="0">
                <a:latin typeface="Verdana" panose="020B0604030504040204" pitchFamily="34" charset="0"/>
                <a:ea typeface="Verdana" panose="020B0604030504040204" pitchFamily="34" charset="0"/>
              </a:rPr>
              <a:t> et </a:t>
            </a:r>
            <a:endParaRPr lang="fr-FR" dirty="0" smtClean="0">
              <a:latin typeface="Verdana" panose="020B0604030504040204" pitchFamily="34" charset="0"/>
              <a:ea typeface="Verdana" panose="020B0604030504040204" pitchFamily="34" charset="0"/>
            </a:endParaRPr>
          </a:p>
          <a:p>
            <a:pPr algn="just"/>
            <a:r>
              <a:rPr lang="cs-CZ" dirty="0" smtClean="0">
                <a:latin typeface="Verdana" panose="020B0604030504040204" pitchFamily="34" charset="0"/>
                <a:ea typeface="Verdana" panose="020B0604030504040204" pitchFamily="34" charset="0"/>
              </a:rPr>
              <a:t>de </a:t>
            </a:r>
            <a:r>
              <a:rPr lang="cs-CZ" dirty="0">
                <a:latin typeface="Verdana" panose="020B0604030504040204" pitchFamily="34" charset="0"/>
                <a:ea typeface="Verdana" panose="020B0604030504040204" pitchFamily="34" charset="0"/>
              </a:rPr>
              <a:t>la </a:t>
            </a:r>
            <a:r>
              <a:rPr lang="cs-CZ" dirty="0" err="1">
                <a:latin typeface="Verdana" panose="020B0604030504040204" pitchFamily="34" charset="0"/>
                <a:ea typeface="Verdana" panose="020B0604030504040204" pitchFamily="34" charset="0"/>
              </a:rPr>
              <a:t>laïcité</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b="1" dirty="0" err="1">
                <a:solidFill>
                  <a:srgbClr val="C00000"/>
                </a:solidFill>
                <a:latin typeface="Verdana" panose="020B0604030504040204" pitchFamily="34" charset="0"/>
                <a:ea typeface="Verdana" panose="020B0604030504040204" pitchFamily="34" charset="0"/>
              </a:rPr>
              <a:t>Fleury</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Mesplet</a:t>
            </a:r>
            <a:r>
              <a:rPr lang="cs-CZ" b="1" dirty="0">
                <a:solidFill>
                  <a:srgbClr val="C00000"/>
                </a:solidFill>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(1735-1794), </a:t>
            </a:r>
            <a:r>
              <a:rPr lang="cs-CZ" dirty="0" err="1">
                <a:latin typeface="Verdana" panose="020B0604030504040204" pitchFamily="34" charset="0"/>
                <a:ea typeface="Verdana" panose="020B0604030504040204" pitchFamily="34" charset="0"/>
              </a:rPr>
              <a:t>imprimeur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français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venu</a:t>
            </a:r>
            <a:r>
              <a:rPr lang="cs-CZ" dirty="0">
                <a:latin typeface="Verdana" panose="020B0604030504040204" pitchFamily="34" charset="0"/>
                <a:ea typeface="Verdana" panose="020B0604030504040204" pitchFamily="34" charset="0"/>
              </a:rPr>
              <a:t> à </a:t>
            </a:r>
            <a:r>
              <a:rPr lang="cs-CZ" dirty="0" smtClean="0">
                <a:latin typeface="Verdana" panose="020B0604030504040204" pitchFamily="34" charset="0"/>
                <a:ea typeface="Verdana" panose="020B0604030504040204" pitchFamily="34" charset="0"/>
              </a:rPr>
              <a:t>Philadelphie</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sur</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l'invitation</a:t>
            </a:r>
            <a:r>
              <a:rPr lang="cs-CZ" dirty="0">
                <a:latin typeface="Verdana" panose="020B0604030504040204" pitchFamily="34" charset="0"/>
                <a:ea typeface="Verdana" panose="020B0604030504040204" pitchFamily="34" charset="0"/>
              </a:rPr>
              <a:t> de Benjamin Franklin. </a:t>
            </a:r>
            <a:endParaRPr lang="fr-FR" dirty="0">
              <a:latin typeface="Verdana" panose="020B0604030504040204" pitchFamily="34" charset="0"/>
              <a:ea typeface="Verdana" panose="020B0604030504040204" pitchFamily="34" charset="0"/>
            </a:endParaRPr>
          </a:p>
          <a:p>
            <a:pPr algn="just"/>
            <a:r>
              <a:rPr lang="cs-CZ" dirty="0" err="1">
                <a:latin typeface="Verdana" panose="020B0604030504040204" pitchFamily="34" charset="0"/>
                <a:ea typeface="Verdana" panose="020B0604030504040204" pitchFamily="34" charset="0"/>
              </a:rPr>
              <a:t>Grâce</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aide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financière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accordée</a:t>
            </a:r>
            <a:r>
              <a:rPr lang="cs-CZ" dirty="0">
                <a:latin typeface="Verdana" panose="020B0604030504040204" pitchFamily="34" charset="0"/>
                <a:ea typeface="Verdana" panose="020B0604030504040204" pitchFamily="34" charset="0"/>
              </a:rPr>
              <a:t> par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Congrès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américain</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il</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s'est</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établi</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à </a:t>
            </a:r>
            <a:r>
              <a:rPr lang="cs-CZ" dirty="0" err="1">
                <a:latin typeface="Verdana" panose="020B0604030504040204" pitchFamily="34" charset="0"/>
                <a:ea typeface="Verdana" panose="020B0604030504040204" pitchFamily="34" charset="0"/>
              </a:rPr>
              <a:t>Montréal</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but</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publication</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journaux</a:t>
            </a:r>
            <a:r>
              <a:rPr lang="cs-CZ" dirty="0">
                <a:latin typeface="Verdana" panose="020B0604030504040204" pitchFamily="34" charset="0"/>
                <a:ea typeface="Verdana" panose="020B0604030504040204" pitchFamily="34" charset="0"/>
              </a:rPr>
              <a:t> pro-</a:t>
            </a:r>
            <a:r>
              <a:rPr lang="cs-CZ" dirty="0" err="1">
                <a:latin typeface="Verdana" panose="020B0604030504040204" pitchFamily="34" charset="0"/>
                <a:ea typeface="Verdana" panose="020B0604030504040204" pitchFamily="34" charset="0"/>
              </a:rPr>
              <a:t>américains</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L</a:t>
            </a:r>
            <a:r>
              <a:rPr lang="cs-CZ" dirty="0" smtClean="0">
                <a:latin typeface="Verdana" panose="020B0604030504040204" pitchFamily="34" charset="0"/>
                <a:ea typeface="Verdana" panose="020B0604030504040204" pitchFamily="34" charset="0"/>
              </a:rPr>
              <a:t>e </a:t>
            </a:r>
            <a:r>
              <a:rPr lang="cs-CZ" dirty="0" err="1">
                <a:latin typeface="Verdana" panose="020B0604030504040204" pitchFamily="34" charset="0"/>
                <a:ea typeface="Verdana" panose="020B0604030504040204" pitchFamily="34" charset="0"/>
              </a:rPr>
              <a:t>plan</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a </a:t>
            </a:r>
            <a:r>
              <a:rPr lang="cs-CZ" dirty="0" err="1">
                <a:latin typeface="Verdana" panose="020B0604030504040204" pitchFamily="34" charset="0"/>
                <a:ea typeface="Verdana" panose="020B0604030504040204" pitchFamily="34" charset="0"/>
              </a:rPr>
              <a:t>échoué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mais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Mesplet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resté</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Montréal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y a </a:t>
            </a:r>
            <a:r>
              <a:rPr lang="cs-CZ" dirty="0" err="1">
                <a:latin typeface="Verdana" panose="020B0604030504040204" pitchFamily="34" charset="0"/>
                <a:ea typeface="Verdana" panose="020B0604030504040204" pitchFamily="34" charset="0"/>
              </a:rPr>
              <a:t>fondé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premier</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journal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intitulé</a:t>
            </a:r>
            <a:r>
              <a:rPr lang="cs-CZ"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Gazette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du</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Commerce</a:t>
            </a:r>
            <a:r>
              <a:rPr lang="cs-CZ" i="1" dirty="0">
                <a:latin typeface="Verdana" panose="020B0604030504040204" pitchFamily="34" charset="0"/>
                <a:ea typeface="Verdana" panose="020B0604030504040204" pitchFamily="34" charset="0"/>
              </a:rPr>
              <a:t> et </a:t>
            </a:r>
            <a:r>
              <a:rPr lang="cs-CZ" i="1" dirty="0" err="1">
                <a:latin typeface="Verdana" panose="020B0604030504040204" pitchFamily="34" charset="0"/>
                <a:ea typeface="Verdana" panose="020B0604030504040204" pitchFamily="34" charset="0"/>
              </a:rPr>
              <a:t>Littérature</a:t>
            </a:r>
            <a:r>
              <a:rPr lang="cs-CZ" dirty="0">
                <a:latin typeface="Verdana" panose="020B0604030504040204" pitchFamily="34" charset="0"/>
                <a:ea typeface="Verdana" panose="020B0604030504040204" pitchFamily="34" charset="0"/>
              </a:rPr>
              <a:t> et par la </a:t>
            </a:r>
            <a:r>
              <a:rPr lang="cs-CZ" dirty="0" err="1">
                <a:latin typeface="Verdana" panose="020B0604030504040204" pitchFamily="34" charset="0"/>
                <a:ea typeface="Verdana" panose="020B0604030504040204" pitchFamily="34" charset="0"/>
              </a:rPr>
              <a:t>suite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une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bilingue</a:t>
            </a:r>
            <a:r>
              <a:rPr lang="cs-CZ"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Gazette</a:t>
            </a:r>
            <a:r>
              <a:rPr lang="cs-CZ" i="1" dirty="0">
                <a:latin typeface="Verdana" panose="020B0604030504040204" pitchFamily="34" charset="0"/>
                <a:ea typeface="Verdana" panose="020B0604030504040204" pitchFamily="34" charset="0"/>
              </a:rPr>
              <a:t> de </a:t>
            </a:r>
            <a:r>
              <a:rPr lang="cs-CZ" i="1" dirty="0" err="1">
                <a:latin typeface="Verdana" panose="020B0604030504040204" pitchFamily="34" charset="0"/>
                <a:ea typeface="Verdana" panose="020B0604030504040204" pitchFamily="34" charset="0"/>
              </a:rPr>
              <a:t>Montréal</a:t>
            </a:r>
            <a:r>
              <a:rPr lang="cs-CZ" i="1" dirty="0">
                <a:latin typeface="Verdana" panose="020B0604030504040204" pitchFamily="34" charset="0"/>
                <a:ea typeface="Verdana" panose="020B0604030504040204" pitchFamily="34" charset="0"/>
              </a:rPr>
              <a:t>/</a:t>
            </a:r>
            <a:r>
              <a:rPr lang="cs-CZ" i="1" dirty="0" err="1">
                <a:latin typeface="Verdana" panose="020B0604030504040204" pitchFamily="34" charset="0"/>
                <a:ea typeface="Verdana" panose="020B0604030504040204" pitchFamily="34" charset="0"/>
              </a:rPr>
              <a:t>Montréal</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Gazette</a:t>
            </a:r>
            <a:r>
              <a:rPr lang="cs-CZ" dirty="0" smtClean="0">
                <a:latin typeface="Verdana" panose="020B0604030504040204" pitchFamily="34" charset="0"/>
                <a:ea typeface="Verdana" panose="020B0604030504040204" pitchFamily="34" charset="0"/>
              </a:rPr>
              <a:t>.</a:t>
            </a:r>
            <a:r>
              <a:rPr lang="cs-CZ" kern="50"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endParaRPr lang="fr-FR" kern="50" dirty="0">
              <a:latin typeface="Verdana" panose="020B0604030504040204" pitchFamily="34" charset="0"/>
              <a:ea typeface="Verdana" panose="020B0604030504040204" pitchFamily="34" charset="0"/>
              <a:cs typeface="Tahoma" panose="020B0604030504040204" pitchFamily="34" charset="0"/>
            </a:endParaRPr>
          </a:p>
        </p:txBody>
      </p:sp>
      <p:pic>
        <p:nvPicPr>
          <p:cNvPr id="3" name="Obrázek 2"/>
          <p:cNvPicPr>
            <a:picLocks noChangeAspect="1"/>
          </p:cNvPicPr>
          <p:nvPr/>
        </p:nvPicPr>
        <p:blipFill>
          <a:blip r:embed="rId2"/>
          <a:stretch>
            <a:fillRect/>
          </a:stretch>
        </p:blipFill>
        <p:spPr>
          <a:xfrm>
            <a:off x="10532304" y="535901"/>
            <a:ext cx="1435174" cy="2381372"/>
          </a:xfrm>
          <a:prstGeom prst="rect">
            <a:avLst/>
          </a:prstGeom>
          <a:ln w="38100">
            <a:solidFill>
              <a:srgbClr val="0070C0"/>
            </a:solidFill>
          </a:ln>
        </p:spPr>
      </p:pic>
      <p:pic>
        <p:nvPicPr>
          <p:cNvPr id="4" name="Obrázek 3"/>
          <p:cNvPicPr>
            <a:picLocks noChangeAspect="1"/>
          </p:cNvPicPr>
          <p:nvPr/>
        </p:nvPicPr>
        <p:blipFill>
          <a:blip r:embed="rId3"/>
          <a:stretch>
            <a:fillRect/>
          </a:stretch>
        </p:blipFill>
        <p:spPr>
          <a:xfrm>
            <a:off x="9566563" y="3205017"/>
            <a:ext cx="2400916" cy="3394649"/>
          </a:xfrm>
          <a:prstGeom prst="rect">
            <a:avLst/>
          </a:prstGeom>
          <a:ln w="38100">
            <a:solidFill>
              <a:srgbClr val="C00000"/>
            </a:solidFill>
          </a:ln>
        </p:spPr>
      </p:pic>
    </p:spTree>
    <p:extLst>
      <p:ext uri="{BB962C8B-B14F-4D97-AF65-F5344CB8AC3E}">
        <p14:creationId xmlns:p14="http://schemas.microsoft.com/office/powerpoint/2010/main" val="2101012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43202"/>
            <a:ext cx="12192000"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4398431" y="1575010"/>
            <a:ext cx="7398327" cy="4308872"/>
          </a:xfrm>
          <a:prstGeom prst="rect">
            <a:avLst/>
          </a:prstGeom>
          <a:noFill/>
        </p:spPr>
        <p:txBody>
          <a:bodyPr wrap="square" rtlCol="0">
            <a:spAutoFit/>
          </a:bodyPr>
          <a:lstStyle/>
          <a:p>
            <a:r>
              <a:rPr lang="fr-FR" sz="2000" b="1" dirty="0" smtClean="0">
                <a:solidFill>
                  <a:srgbClr val="FF0000"/>
                </a:solidFill>
                <a:latin typeface="Verdana" panose="020B0604030504040204" pitchFamily="34" charset="0"/>
                <a:ea typeface="Verdana" panose="020B0604030504040204" pitchFamily="34" charset="0"/>
              </a:rPr>
              <a:t>I   R</a:t>
            </a:r>
            <a:r>
              <a:rPr lang="cs-CZ" sz="2000" b="1" dirty="0" smtClean="0">
                <a:solidFill>
                  <a:srgbClr val="FF0000"/>
                </a:solidFill>
                <a:latin typeface="Verdana" panose="020B0604030504040204" pitchFamily="34" charset="0"/>
                <a:ea typeface="Verdana" panose="020B0604030504040204" pitchFamily="34" charset="0"/>
              </a:rPr>
              <a:t>OMANS DE LA ROUTE </a:t>
            </a:r>
            <a:endParaRPr lang="fr-FR" sz="2000" b="1" dirty="0" smtClean="0">
              <a:solidFill>
                <a:srgbClr val="FF0000"/>
              </a:solidFill>
              <a:latin typeface="Verdana" panose="020B0604030504040204" pitchFamily="34" charset="0"/>
              <a:ea typeface="Verdana" panose="020B0604030504040204" pitchFamily="34" charset="0"/>
            </a:endParaRPr>
          </a:p>
          <a:p>
            <a:endParaRPr lang="fr-FR" sz="2000" b="1" dirty="0" smtClean="0">
              <a:solidFill>
                <a:srgbClr val="FF0000"/>
              </a:solidFill>
              <a:latin typeface="Verdana" panose="020B0604030504040204" pitchFamily="34" charset="0"/>
              <a:ea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endParaRPr>
          </a:p>
          <a:p>
            <a:r>
              <a:rPr lang="cs-CZ" dirty="0" err="1" smtClean="0">
                <a:solidFill>
                  <a:schemeClr val="bg1"/>
                </a:solidFill>
                <a:latin typeface="Verdana" panose="020B0604030504040204" pitchFamily="34" charset="0"/>
                <a:ea typeface="Verdana" panose="020B0604030504040204" pitchFamily="34" charset="0"/>
              </a:rPr>
              <a:t>dans</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sillage</a:t>
            </a:r>
            <a:r>
              <a:rPr lang="cs-CZ" dirty="0">
                <a:solidFill>
                  <a:schemeClr val="bg1"/>
                </a:solidFill>
                <a:latin typeface="Verdana" panose="020B0604030504040204" pitchFamily="34" charset="0"/>
                <a:ea typeface="Verdana" panose="020B0604030504040204" pitchFamily="34" charset="0"/>
              </a:rPr>
              <a:t> de </a:t>
            </a:r>
            <a:r>
              <a:rPr lang="cs-CZ" i="1" dirty="0">
                <a:solidFill>
                  <a:schemeClr val="bg1"/>
                </a:solidFill>
                <a:latin typeface="Verdana" panose="020B0604030504040204" pitchFamily="34" charset="0"/>
                <a:ea typeface="Verdana" panose="020B0604030504040204" pitchFamily="34" charset="0"/>
              </a:rPr>
              <a:t>Volkswagen blues</a:t>
            </a:r>
            <a:r>
              <a:rPr lang="cs-CZ" dirty="0">
                <a:solidFill>
                  <a:schemeClr val="bg1"/>
                </a:solidFill>
                <a:latin typeface="Verdana" panose="020B0604030504040204" pitchFamily="34" charset="0"/>
                <a:ea typeface="Verdana" panose="020B0604030504040204" pitchFamily="34" charset="0"/>
              </a:rPr>
              <a:t> (1984) de Jacques </a:t>
            </a:r>
            <a:r>
              <a:rPr lang="cs-CZ" dirty="0" err="1">
                <a:solidFill>
                  <a:schemeClr val="bg1"/>
                </a:solidFill>
                <a:latin typeface="Verdana" panose="020B0604030504040204" pitchFamily="34" charset="0"/>
                <a:ea typeface="Verdana" panose="020B0604030504040204" pitchFamily="34" charset="0"/>
              </a:rPr>
              <a:t>Poulin</a:t>
            </a:r>
            <a:r>
              <a:rPr lang="cs-CZ" dirty="0">
                <a:solidFill>
                  <a:schemeClr val="bg1"/>
                </a:solidFill>
                <a:latin typeface="Verdana" panose="020B0604030504040204" pitchFamily="34" charset="0"/>
                <a:ea typeface="Verdana" panose="020B0604030504040204" pitchFamily="34" charset="0"/>
              </a:rPr>
              <a:t> ou de </a:t>
            </a:r>
            <a:r>
              <a:rPr lang="cs-CZ" i="1" dirty="0">
                <a:solidFill>
                  <a:schemeClr val="bg1"/>
                </a:solidFill>
                <a:latin typeface="Verdana" panose="020B0604030504040204" pitchFamily="34" charset="0"/>
                <a:ea typeface="Verdana" panose="020B0604030504040204" pitchFamily="34" charset="0"/>
              </a:rPr>
              <a:t>Petit </a:t>
            </a:r>
            <a:r>
              <a:rPr lang="cs-CZ" i="1" dirty="0" err="1">
                <a:solidFill>
                  <a:schemeClr val="bg1"/>
                </a:solidFill>
                <a:latin typeface="Verdana" panose="020B0604030504040204" pitchFamily="34" charset="0"/>
                <a:ea typeface="Verdana" panose="020B0604030504040204" pitchFamily="34" charset="0"/>
              </a:rPr>
              <a:t>Homme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Tornade</a:t>
            </a:r>
            <a:r>
              <a:rPr lang="cs-CZ" dirty="0">
                <a:solidFill>
                  <a:schemeClr val="bg1"/>
                </a:solidFill>
                <a:latin typeface="Verdana" panose="020B0604030504040204" pitchFamily="34" charset="0"/>
                <a:ea typeface="Verdana" panose="020B0604030504040204" pitchFamily="34" charset="0"/>
              </a:rPr>
              <a:t> (1996) de </a:t>
            </a:r>
            <a:r>
              <a:rPr lang="cs-CZ" dirty="0" err="1">
                <a:solidFill>
                  <a:schemeClr val="bg1"/>
                </a:solidFill>
                <a:latin typeface="Verdana" panose="020B0604030504040204" pitchFamily="34" charset="0"/>
                <a:ea typeface="Verdana" panose="020B0604030504040204" pitchFamily="34" charset="0"/>
              </a:rPr>
              <a:t>Roch</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Carrier</a:t>
            </a:r>
            <a:endParaRPr lang="cs-CZ" dirty="0" smtClean="0">
              <a:solidFill>
                <a:schemeClr val="bg1"/>
              </a:solidFill>
              <a:latin typeface="Verdana" panose="020B0604030504040204" pitchFamily="34" charset="0"/>
              <a:ea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endParaRPr>
          </a:p>
          <a:p>
            <a:endParaRPr lang="fr-FR" dirty="0" smtClean="0">
              <a:solidFill>
                <a:schemeClr val="bg1"/>
              </a:solidFill>
              <a:latin typeface="Verdana" panose="020B0604030504040204" pitchFamily="34" charset="0"/>
              <a:ea typeface="Verdana" panose="020B0604030504040204" pitchFamily="34" charset="0"/>
            </a:endParaRPr>
          </a:p>
          <a:p>
            <a:pPr algn="just"/>
            <a:r>
              <a:rPr lang="fr-FR" i="1" dirty="0">
                <a:solidFill>
                  <a:schemeClr val="bg1"/>
                </a:solidFill>
                <a:latin typeface="Verdana" panose="020B0604030504040204" pitchFamily="34" charset="0"/>
                <a:ea typeface="Verdana" panose="020B0604030504040204" pitchFamily="34" charset="0"/>
              </a:rPr>
              <a:t>Carnets de naufrage</a:t>
            </a:r>
            <a:r>
              <a:rPr lang="fr-FR" dirty="0">
                <a:solidFill>
                  <a:schemeClr val="bg1"/>
                </a:solidFill>
                <a:latin typeface="Verdana" panose="020B0604030504040204" pitchFamily="34" charset="0"/>
                <a:ea typeface="Verdana" panose="020B0604030504040204" pitchFamily="34" charset="0"/>
              </a:rPr>
              <a:t> (2000) ou </a:t>
            </a:r>
            <a:r>
              <a:rPr lang="fr-FR" i="1" dirty="0">
                <a:solidFill>
                  <a:schemeClr val="bg1"/>
                </a:solidFill>
                <a:latin typeface="Verdana" panose="020B0604030504040204" pitchFamily="34" charset="0"/>
                <a:ea typeface="Verdana" panose="020B0604030504040204" pitchFamily="34" charset="0"/>
              </a:rPr>
              <a:t>Chercher le vent</a:t>
            </a:r>
            <a:r>
              <a:rPr lang="fr-FR" dirty="0">
                <a:solidFill>
                  <a:schemeClr val="bg1"/>
                </a:solidFill>
                <a:latin typeface="Verdana" panose="020B0604030504040204" pitchFamily="34" charset="0"/>
                <a:ea typeface="Verdana" panose="020B0604030504040204" pitchFamily="34" charset="0"/>
              </a:rPr>
              <a:t> (2001) de Gilles Vigneault ; </a:t>
            </a:r>
            <a:r>
              <a:rPr lang="fr-FR" i="1" dirty="0">
                <a:solidFill>
                  <a:schemeClr val="bg1"/>
                </a:solidFill>
                <a:latin typeface="Verdana" panose="020B0604030504040204" pitchFamily="34" charset="0"/>
                <a:ea typeface="Verdana" panose="020B0604030504040204" pitchFamily="34" charset="0"/>
              </a:rPr>
              <a:t>Il n’y a plus d’Amérique </a:t>
            </a:r>
            <a:r>
              <a:rPr lang="fr-FR" dirty="0">
                <a:solidFill>
                  <a:schemeClr val="bg1"/>
                </a:solidFill>
                <a:latin typeface="Verdana" panose="020B0604030504040204" pitchFamily="34" charset="0"/>
                <a:ea typeface="Verdana" panose="020B0604030504040204" pitchFamily="34" charset="0"/>
              </a:rPr>
              <a:t>(2002) de Louis Caron ; </a:t>
            </a:r>
            <a:r>
              <a:rPr lang="fr-FR" i="1" dirty="0">
                <a:solidFill>
                  <a:schemeClr val="bg1"/>
                </a:solidFill>
                <a:latin typeface="Verdana" panose="020B0604030504040204" pitchFamily="34" charset="0"/>
                <a:ea typeface="Verdana" panose="020B0604030504040204" pitchFamily="34" charset="0"/>
              </a:rPr>
              <a:t>Asphalte et vodka</a:t>
            </a:r>
            <a:r>
              <a:rPr lang="fr-FR" dirty="0">
                <a:solidFill>
                  <a:schemeClr val="bg1"/>
                </a:solidFill>
                <a:latin typeface="Verdana" panose="020B0604030504040204" pitchFamily="34" charset="0"/>
                <a:ea typeface="Verdana" panose="020B0604030504040204" pitchFamily="34" charset="0"/>
              </a:rPr>
              <a:t> (2005) de Michel </a:t>
            </a:r>
            <a:r>
              <a:rPr lang="fr-FR" dirty="0" smtClean="0">
                <a:solidFill>
                  <a:schemeClr val="bg1"/>
                </a:solidFill>
                <a:latin typeface="Verdana" panose="020B0604030504040204" pitchFamily="34" charset="0"/>
                <a:ea typeface="Verdana" panose="020B0604030504040204" pitchFamily="34" charset="0"/>
              </a:rPr>
              <a:t>Vézina</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 </a:t>
            </a:r>
            <a:r>
              <a:rPr lang="fr-FR" i="1" dirty="0">
                <a:solidFill>
                  <a:schemeClr val="bg1"/>
                </a:solidFill>
                <a:latin typeface="Verdana" panose="020B0604030504040204" pitchFamily="34" charset="0"/>
                <a:ea typeface="Verdana" panose="020B0604030504040204" pitchFamily="34" charset="0"/>
              </a:rPr>
              <a:t>Nikolski</a:t>
            </a:r>
            <a:r>
              <a:rPr lang="fr-FR" dirty="0">
                <a:solidFill>
                  <a:schemeClr val="bg1"/>
                </a:solidFill>
                <a:latin typeface="Verdana" panose="020B0604030504040204" pitchFamily="34" charset="0"/>
                <a:ea typeface="Verdana" panose="020B0604030504040204" pitchFamily="34" charset="0"/>
              </a:rPr>
              <a:t> (2005) de Nicolas Dickner ; </a:t>
            </a:r>
            <a:r>
              <a:rPr lang="fr-FR" i="1" dirty="0">
                <a:solidFill>
                  <a:schemeClr val="bg1"/>
                </a:solidFill>
                <a:latin typeface="Verdana" panose="020B0604030504040204" pitchFamily="34" charset="0"/>
                <a:ea typeface="Verdana" panose="020B0604030504040204" pitchFamily="34" charset="0"/>
              </a:rPr>
              <a:t>Nevada est mort</a:t>
            </a:r>
            <a:r>
              <a:rPr lang="fr-FR" dirty="0">
                <a:solidFill>
                  <a:schemeClr val="bg1"/>
                </a:solidFill>
                <a:latin typeface="Verdana" panose="020B0604030504040204" pitchFamily="34" charset="0"/>
                <a:ea typeface="Verdana" panose="020B0604030504040204" pitchFamily="34" charset="0"/>
              </a:rPr>
              <a:t> (2010) d’Yves Trottier ; </a:t>
            </a:r>
            <a:r>
              <a:rPr lang="fr-FR" i="1" dirty="0">
                <a:solidFill>
                  <a:schemeClr val="bg1"/>
                </a:solidFill>
                <a:latin typeface="Verdana" panose="020B0604030504040204" pitchFamily="34" charset="0"/>
                <a:ea typeface="Verdana" panose="020B0604030504040204" pitchFamily="34" charset="0"/>
              </a:rPr>
              <a:t>Le fil des kilomètres </a:t>
            </a:r>
            <a:r>
              <a:rPr lang="fr-FR" dirty="0">
                <a:solidFill>
                  <a:schemeClr val="bg1"/>
                </a:solidFill>
                <a:latin typeface="Verdana" panose="020B0604030504040204" pitchFamily="34" charset="0"/>
                <a:ea typeface="Verdana" panose="020B0604030504040204" pitchFamily="34" charset="0"/>
              </a:rPr>
              <a:t>(2013) de Christian </a:t>
            </a:r>
            <a:r>
              <a:rPr lang="fr-FR" dirty="0" smtClean="0">
                <a:solidFill>
                  <a:schemeClr val="bg1"/>
                </a:solidFill>
                <a:latin typeface="Verdana" panose="020B0604030504040204" pitchFamily="34" charset="0"/>
                <a:ea typeface="Verdana" panose="020B0604030504040204" pitchFamily="34" charset="0"/>
              </a:rPr>
              <a:t>Guay-Poliquin ; </a:t>
            </a:r>
            <a:r>
              <a:rPr lang="fr-FR" i="1" dirty="0" smtClean="0">
                <a:solidFill>
                  <a:schemeClr val="bg1"/>
                </a:solidFill>
                <a:latin typeface="Verdana" panose="020B0604030504040204" pitchFamily="34" charset="0"/>
                <a:ea typeface="Verdana" panose="020B0604030504040204" pitchFamily="34" charset="0"/>
              </a:rPr>
              <a:t>L’année </a:t>
            </a:r>
            <a:r>
              <a:rPr lang="fr-FR" i="1" dirty="0">
                <a:solidFill>
                  <a:schemeClr val="bg1"/>
                </a:solidFill>
                <a:latin typeface="Verdana" panose="020B0604030504040204" pitchFamily="34" charset="0"/>
                <a:ea typeface="Verdana" panose="020B0604030504040204" pitchFamily="34" charset="0"/>
              </a:rPr>
              <a:t>la plus longue</a:t>
            </a:r>
            <a:r>
              <a:rPr lang="fr-FR" dirty="0">
                <a:solidFill>
                  <a:schemeClr val="bg1"/>
                </a:solidFill>
                <a:latin typeface="Verdana" panose="020B0604030504040204" pitchFamily="34" charset="0"/>
                <a:ea typeface="Verdana" panose="020B0604030504040204" pitchFamily="34" charset="0"/>
              </a:rPr>
              <a:t> (2015) de Daniel Grenier</a:t>
            </a:r>
            <a:r>
              <a:rPr lang="fr-FR" dirty="0" smtClean="0">
                <a:solidFill>
                  <a:schemeClr val="bg1"/>
                </a:solidFill>
                <a:latin typeface="Verdana" panose="020B0604030504040204" pitchFamily="34" charset="0"/>
                <a:ea typeface="Verdana" panose="020B0604030504040204" pitchFamily="34" charset="0"/>
              </a:rPr>
              <a:t>...</a:t>
            </a:r>
          </a:p>
          <a:p>
            <a:endParaRPr lang="fr-FR" dirty="0">
              <a:solidFill>
                <a:schemeClr val="bg1"/>
              </a:solidFill>
              <a:latin typeface="Verdana" panose="020B0604030504040204" pitchFamily="34" charset="0"/>
              <a:ea typeface="Verdana" panose="020B0604030504040204" pitchFamily="34" charset="0"/>
            </a:endParaRPr>
          </a:p>
          <a:p>
            <a:endParaRPr lang="cs-CZ" dirty="0">
              <a:solidFill>
                <a:schemeClr val="bg1"/>
              </a:solidFill>
              <a:latin typeface="Verdana" panose="020B0604030504040204" pitchFamily="34" charset="0"/>
              <a:ea typeface="Verdana" panose="020B0604030504040204" pitchFamily="34" charset="0"/>
            </a:endParaRPr>
          </a:p>
        </p:txBody>
      </p:sp>
      <p:pic>
        <p:nvPicPr>
          <p:cNvPr id="2" name="Obrázek 1"/>
          <p:cNvPicPr>
            <a:picLocks noChangeAspect="1"/>
          </p:cNvPicPr>
          <p:nvPr/>
        </p:nvPicPr>
        <p:blipFill rotWithShape="1">
          <a:blip r:embed="rId2"/>
          <a:srcRect l="1402"/>
          <a:stretch/>
        </p:blipFill>
        <p:spPr>
          <a:xfrm>
            <a:off x="284384" y="245614"/>
            <a:ext cx="3718806" cy="2105661"/>
          </a:xfrm>
          <a:prstGeom prst="rect">
            <a:avLst/>
          </a:prstGeom>
        </p:spPr>
      </p:pic>
      <p:pic>
        <p:nvPicPr>
          <p:cNvPr id="4" name="Obrázek 3"/>
          <p:cNvPicPr>
            <a:picLocks noChangeAspect="1"/>
          </p:cNvPicPr>
          <p:nvPr/>
        </p:nvPicPr>
        <p:blipFill>
          <a:blip r:embed="rId3"/>
          <a:stretch>
            <a:fillRect/>
          </a:stretch>
        </p:blipFill>
        <p:spPr>
          <a:xfrm>
            <a:off x="284384" y="2481831"/>
            <a:ext cx="3718806" cy="2091828"/>
          </a:xfrm>
          <a:prstGeom prst="rect">
            <a:avLst/>
          </a:prstGeom>
        </p:spPr>
      </p:pic>
      <p:pic>
        <p:nvPicPr>
          <p:cNvPr id="6" name="Obrázek 5"/>
          <p:cNvPicPr>
            <a:picLocks noChangeAspect="1"/>
          </p:cNvPicPr>
          <p:nvPr/>
        </p:nvPicPr>
        <p:blipFill>
          <a:blip r:embed="rId4"/>
          <a:stretch>
            <a:fillRect/>
          </a:stretch>
        </p:blipFill>
        <p:spPr>
          <a:xfrm>
            <a:off x="284384" y="4693753"/>
            <a:ext cx="3718806" cy="1922143"/>
          </a:xfrm>
          <a:prstGeom prst="rect">
            <a:avLst/>
          </a:prstGeom>
        </p:spPr>
      </p:pic>
    </p:spTree>
    <p:extLst>
      <p:ext uri="{BB962C8B-B14F-4D97-AF65-F5344CB8AC3E}">
        <p14:creationId xmlns:p14="http://schemas.microsoft.com/office/powerpoint/2010/main" val="396875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44945" y="317282"/>
            <a:ext cx="8580582" cy="6278642"/>
          </a:xfrm>
          <a:prstGeom prst="rect">
            <a:avLst/>
          </a:prstGeom>
        </p:spPr>
        <p:txBody>
          <a:bodyPr wrap="square">
            <a:spAutoFit/>
          </a:bodyPr>
          <a:lstStyle/>
          <a:p>
            <a:pPr algn="just">
              <a:spcAft>
                <a:spcPts val="0"/>
              </a:spcAft>
            </a:pPr>
            <a:r>
              <a:rPr lang="cs-CZ" sz="2000" b="1" i="1" dirty="0">
                <a:solidFill>
                  <a:srgbClr val="0070C0"/>
                </a:solidFill>
                <a:latin typeface="Verdana" panose="020B0604030504040204" pitchFamily="34" charset="0"/>
                <a:ea typeface="Times New Roman" panose="02020603050405020304" pitchFamily="18" charset="0"/>
              </a:rPr>
              <a:t>Volkswagen blues</a:t>
            </a:r>
            <a:r>
              <a:rPr lang="cs-CZ" sz="2000" b="1" dirty="0">
                <a:solidFill>
                  <a:srgbClr val="0070C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(Jacques </a:t>
            </a:r>
            <a:r>
              <a:rPr lang="cs-CZ" dirty="0" err="1">
                <a:solidFill>
                  <a:srgbClr val="000000"/>
                </a:solidFill>
                <a:latin typeface="Verdana" panose="020B0604030504040204" pitchFamily="34" charset="0"/>
                <a:ea typeface="Times New Roman" panose="02020603050405020304" pitchFamily="18" charset="0"/>
              </a:rPr>
              <a:t>Poulin</a:t>
            </a:r>
            <a:r>
              <a:rPr lang="cs-CZ" dirty="0">
                <a:solidFill>
                  <a:srgbClr val="000000"/>
                </a:solidFill>
                <a:latin typeface="Verdana" panose="020B0604030504040204" pitchFamily="34" charset="0"/>
                <a:ea typeface="Times New Roman" panose="02020603050405020304" pitchFamily="18" charset="0"/>
              </a:rPr>
              <a:t>, 1984)</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Jack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Waterman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part à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recherche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son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frère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Théo</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parti</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il</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y a 20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tente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surmonter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crise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panne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d’inspiration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poétique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dans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vieux</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minibus Volkswagen</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endPar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endParaRPr>
          </a:p>
          <a:p>
            <a:pPr algn="just">
              <a:spcAft>
                <a:spcPts val="0"/>
              </a:spcAft>
            </a:pP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Le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voyage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est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censé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avoir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des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vertus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thérapeutiques</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apporter</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réponse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aux</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questions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traditionnelles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dois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-je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faire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 </a:t>
            </a: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 que puis-je espérer ? » et surtout « </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qui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suis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-je ? </a:t>
            </a: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Le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personnage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traverse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diagonalement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les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États-Unis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dans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sorte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a:t>
            </a: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road-movie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littéraire</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une</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quête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initiatique</a:t>
            </a:r>
            <a:r>
              <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r>
              <a:rPr lang="cs-CZ"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endPar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endParaRPr>
          </a:p>
          <a:p>
            <a:pPr algn="just">
              <a:spcAft>
                <a:spcPts val="0"/>
              </a:spcAft>
            </a:pPr>
            <a:endParaRPr lang="fr-FR" sz="2800" dirty="0">
              <a:solidFill>
                <a:srgbClr val="000000"/>
              </a:solidFill>
              <a:effectLst/>
              <a:latin typeface="Verdana" panose="020B0604030504040204" pitchFamily="34" charset="0"/>
              <a:ea typeface="Times New Roman" panose="02020603050405020304" pitchFamily="18" charset="0"/>
              <a:cs typeface="Tahoma" panose="020B0604030504040204" pitchFamily="34" charset="0"/>
            </a:endParaRPr>
          </a:p>
          <a:p>
            <a:pPr algn="just"/>
            <a:r>
              <a:rPr lang="cs-CZ" dirty="0" err="1">
                <a:latin typeface="Verdana" panose="020B0604030504040204" pitchFamily="34" charset="0"/>
                <a:ea typeface="Verdana" panose="020B0604030504040204" pitchFamily="34" charset="0"/>
              </a:rPr>
              <a:t>Accompagné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jeune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fille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métisse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qu’il</a:t>
            </a:r>
            <a:r>
              <a:rPr lang="cs-CZ" dirty="0">
                <a:latin typeface="Verdana" panose="020B0604030504040204" pitchFamily="34" charset="0"/>
                <a:ea typeface="Verdana" panose="020B0604030504040204" pitchFamily="34" charset="0"/>
              </a:rPr>
              <a:t> a </a:t>
            </a:r>
            <a:r>
              <a:rPr lang="cs-CZ" dirty="0" err="1">
                <a:latin typeface="Verdana" panose="020B0604030504040204" pitchFamily="34" charset="0"/>
                <a:ea typeface="Verdana" panose="020B0604030504040204" pitchFamily="34" charset="0"/>
              </a:rPr>
              <a:t>prise</a:t>
            </a:r>
            <a:r>
              <a:rPr lang="cs-CZ" dirty="0">
                <a:latin typeface="Verdana" panose="020B0604030504040204" pitchFamily="34" charset="0"/>
                <a:ea typeface="Verdana" panose="020B0604030504040204" pitchFamily="34" charset="0"/>
              </a:rPr>
              <a:t> en auto-stop et de son chat : </a:t>
            </a:r>
            <a:r>
              <a:rPr lang="fr-FR" dirty="0" err="1">
                <a:latin typeface="Verdana" panose="020B0604030504040204" pitchFamily="34" charset="0"/>
                <a:ea typeface="Verdana" panose="020B0604030504040204" pitchFamily="34" charset="0"/>
              </a:rPr>
              <a:t>i</a:t>
            </a:r>
            <a:r>
              <a:rPr lang="cs-CZ" dirty="0" err="1" smtClean="0">
                <a:latin typeface="Verdana" panose="020B0604030504040204" pitchFamily="34" charset="0"/>
                <a:ea typeface="Verdana" panose="020B0604030504040204" pitchFamily="34" charset="0"/>
              </a:rPr>
              <a:t>ls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voyagent</a:t>
            </a:r>
            <a:r>
              <a:rPr lang="cs-CZ" dirty="0">
                <a:latin typeface="Verdana" panose="020B0604030504040204" pitchFamily="34" charset="0"/>
                <a:ea typeface="Verdana" panose="020B0604030504040204" pitchFamily="34" charset="0"/>
              </a:rPr>
              <a:t> ensemble, se </a:t>
            </a:r>
            <a:r>
              <a:rPr lang="cs-CZ" dirty="0" err="1">
                <a:latin typeface="Verdana" panose="020B0604030504040204" pitchFamily="34" charset="0"/>
                <a:ea typeface="Verdana" panose="020B0604030504040204" pitchFamily="34" charset="0"/>
              </a:rPr>
              <a:t>racontent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leurs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vies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commentent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paysage</a:t>
            </a:r>
            <a:r>
              <a:rPr lang="cs-CZ" dirty="0">
                <a:latin typeface="Verdana" panose="020B0604030504040204" pitchFamily="34" charset="0"/>
                <a:ea typeface="Verdana" panose="020B0604030504040204" pitchFamily="34" charset="0"/>
              </a:rPr>
              <a:t> et les </a:t>
            </a:r>
            <a:r>
              <a:rPr lang="cs-CZ" dirty="0" err="1">
                <a:latin typeface="Verdana" panose="020B0604030504040204" pitchFamily="34" charset="0"/>
                <a:ea typeface="Verdana" panose="020B0604030504040204" pitchFamily="34" charset="0"/>
              </a:rPr>
              <a:t>villes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qu’ils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traversent</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sorte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d’épopée</a:t>
            </a:r>
            <a:r>
              <a:rPr lang="cs-CZ"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revivent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l’histoire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depuis</a:t>
            </a:r>
            <a:r>
              <a:rPr lang="cs-CZ" dirty="0">
                <a:latin typeface="Verdana" panose="020B0604030504040204" pitchFamily="34" charset="0"/>
                <a:ea typeface="Verdana" panose="020B0604030504040204" pitchFamily="34" charset="0"/>
              </a:rPr>
              <a:t> Jacques </a:t>
            </a:r>
            <a:r>
              <a:rPr lang="cs-CZ" dirty="0" err="1">
                <a:latin typeface="Verdana" panose="020B0604030504040204" pitchFamily="34" charset="0"/>
                <a:ea typeface="Verdana" panose="020B0604030504040204" pitchFamily="34" charset="0"/>
              </a:rPr>
              <a:t>Cartier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jusqu’à</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présent</a:t>
            </a:r>
            <a:r>
              <a:rPr lang="fr-FR" dirty="0" smtClean="0">
                <a:latin typeface="Verdana" panose="020B0604030504040204" pitchFamily="34" charset="0"/>
                <a:ea typeface="Verdana" panose="020B0604030504040204" pitchFamily="34" charset="0"/>
              </a:rPr>
              <a:t>, ils partent sur les traces de </a:t>
            </a:r>
            <a:r>
              <a:rPr lang="fr-FR" dirty="0" smtClean="0">
                <a:latin typeface="Verdana" panose="020B0604030504040204" pitchFamily="34" charset="0"/>
                <a:ea typeface="Verdana" panose="020B0604030504040204" pitchFamily="34" charset="0"/>
              </a:rPr>
              <a:t>Jack Kerouac</a:t>
            </a:r>
            <a:r>
              <a:rPr lang="fr-FR" dirty="0" smtClean="0">
                <a:latin typeface="Verdana" panose="020B0604030504040204" pitchFamily="34" charset="0"/>
                <a:ea typeface="Verdana" panose="020B0604030504040204" pitchFamily="34" charset="0"/>
              </a:rPr>
              <a:t>...</a:t>
            </a:r>
          </a:p>
          <a:p>
            <a:pPr algn="just"/>
            <a:endParaRPr lang="fr-FR" sz="2800" dirty="0">
              <a:effectLst/>
              <a:latin typeface="Verdana" panose="020B0604030504040204" pitchFamily="34" charset="0"/>
              <a:ea typeface="Verdana" panose="020B0604030504040204" pitchFamily="34" charset="0"/>
            </a:endParaRPr>
          </a:p>
          <a:p>
            <a:pPr algn="just"/>
            <a:r>
              <a:rPr lang="cs-CZ" dirty="0" smtClean="0">
                <a:latin typeface="Verdana" panose="020B0604030504040204" pitchFamily="34" charset="0"/>
                <a:ea typeface="Verdana" panose="020B0604030504040204" pitchFamily="34" charset="0"/>
              </a:rPr>
              <a:t>É</a:t>
            </a:r>
            <a:r>
              <a:rPr lang="fr-FR" dirty="0" err="1" smtClean="0">
                <a:latin typeface="Verdana" panose="020B0604030504040204" pitchFamily="34" charset="0"/>
                <a:ea typeface="Verdana" panose="020B0604030504040204" pitchFamily="34" charset="0"/>
              </a:rPr>
              <a:t>chec</a:t>
            </a:r>
            <a:r>
              <a:rPr lang="fr-FR" dirty="0" smtClean="0">
                <a:latin typeface="Verdana" panose="020B0604030504040204" pitchFamily="34" charset="0"/>
                <a:ea typeface="Verdana" panose="020B0604030504040204" pitchFamily="34" charset="0"/>
              </a:rPr>
              <a:t> de la mission  x  fin conciliante.</a:t>
            </a:r>
            <a:endParaRPr lang="fr-FR" dirty="0">
              <a:effectLst/>
              <a:latin typeface="Times New Roman" panose="02020603050405020304" pitchFamily="18" charset="0"/>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9532159" y="492773"/>
            <a:ext cx="2216264" cy="3638737"/>
          </a:xfrm>
          <a:prstGeom prst="rect">
            <a:avLst/>
          </a:prstGeom>
          <a:ln w="19050">
            <a:solidFill>
              <a:schemeClr val="tx1"/>
            </a:solidFill>
          </a:ln>
        </p:spPr>
      </p:pic>
      <p:pic>
        <p:nvPicPr>
          <p:cNvPr id="4" name="Obrázek 3"/>
          <p:cNvPicPr>
            <a:picLocks noChangeAspect="1"/>
          </p:cNvPicPr>
          <p:nvPr/>
        </p:nvPicPr>
        <p:blipFill>
          <a:blip r:embed="rId3"/>
          <a:stretch>
            <a:fillRect/>
          </a:stretch>
        </p:blipFill>
        <p:spPr>
          <a:xfrm>
            <a:off x="9532159" y="4347385"/>
            <a:ext cx="2216264" cy="1999901"/>
          </a:xfrm>
          <a:prstGeom prst="rect">
            <a:avLst/>
          </a:prstGeom>
          <a:ln w="19050">
            <a:solidFill>
              <a:schemeClr val="tx1"/>
            </a:solidFill>
          </a:ln>
        </p:spPr>
      </p:pic>
    </p:spTree>
    <p:extLst>
      <p:ext uri="{BB962C8B-B14F-4D97-AF65-F5344CB8AC3E}">
        <p14:creationId xmlns:p14="http://schemas.microsoft.com/office/powerpoint/2010/main" val="2230440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43202"/>
            <a:ext cx="12192000"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195781" y="846606"/>
            <a:ext cx="8357985" cy="307777"/>
          </a:xfrm>
          <a:prstGeom prst="rect">
            <a:avLst/>
          </a:prstGeom>
          <a:noFill/>
        </p:spPr>
        <p:txBody>
          <a:bodyPr wrap="square" rtlCol="0">
            <a:spAutoFit/>
          </a:bodyPr>
          <a:lstStyle/>
          <a:p>
            <a:pPr algn="just"/>
            <a:endParaRPr lang="cs-CZ" sz="1400" dirty="0">
              <a:solidFill>
                <a:schemeClr val="bg1"/>
              </a:solidFill>
              <a:latin typeface="Verdana" panose="020B0604030504040204" pitchFamily="34" charset="0"/>
              <a:ea typeface="Verdana" panose="020B0604030504040204" pitchFamily="34" charset="0"/>
            </a:endParaRPr>
          </a:p>
        </p:txBody>
      </p:sp>
      <p:pic>
        <p:nvPicPr>
          <p:cNvPr id="8" name="Obrázek 7"/>
          <p:cNvPicPr/>
          <p:nvPr/>
        </p:nvPicPr>
        <p:blipFill>
          <a:blip r:embed="rId2" cstate="print">
            <a:extLst>
              <a:ext uri="{28A0092B-C50C-407E-A947-70E740481C1C}">
                <a14:useLocalDpi xmlns:a14="http://schemas.microsoft.com/office/drawing/2010/main" val="0"/>
              </a:ext>
            </a:extLst>
          </a:blip>
          <a:stretch>
            <a:fillRect/>
          </a:stretch>
        </p:blipFill>
        <p:spPr>
          <a:xfrm>
            <a:off x="225366" y="542488"/>
            <a:ext cx="2332181" cy="1105384"/>
          </a:xfrm>
          <a:prstGeom prst="rect">
            <a:avLst/>
          </a:prstGeom>
          <a:effectLst>
            <a:reflection endPos="65000" dir="5400000" sy="-100000" algn="bl" rotWithShape="0"/>
          </a:effectLst>
        </p:spPr>
      </p:pic>
      <p:pic>
        <p:nvPicPr>
          <p:cNvPr id="9" name="Obrázek 8"/>
          <p:cNvPicPr/>
          <p:nvPr/>
        </p:nvPicPr>
        <p:blipFill>
          <a:blip r:embed="rId3" cstate="print">
            <a:extLst>
              <a:ext uri="{28A0092B-C50C-407E-A947-70E740481C1C}">
                <a14:useLocalDpi xmlns:a14="http://schemas.microsoft.com/office/drawing/2010/main" val="0"/>
              </a:ext>
            </a:extLst>
          </a:blip>
          <a:stretch>
            <a:fillRect/>
          </a:stretch>
        </p:blipFill>
        <p:spPr>
          <a:xfrm>
            <a:off x="225364" y="2546069"/>
            <a:ext cx="2300781" cy="1120767"/>
          </a:xfrm>
          <a:prstGeom prst="rect">
            <a:avLst/>
          </a:prstGeom>
          <a:effectLst>
            <a:reflection endPos="65000" dir="5400000" sy="-100000" algn="bl" rotWithShape="0"/>
          </a:effectLst>
        </p:spPr>
      </p:pic>
      <p:pic>
        <p:nvPicPr>
          <p:cNvPr id="10" name="Obrázek 9"/>
          <p:cNvPicPr/>
          <p:nvPr/>
        </p:nvPicPr>
        <p:blipFill>
          <a:blip r:embed="rId4" cstate="print">
            <a:extLst>
              <a:ext uri="{28A0092B-C50C-407E-A947-70E740481C1C}">
                <a14:useLocalDpi xmlns:a14="http://schemas.microsoft.com/office/drawing/2010/main" val="0"/>
              </a:ext>
            </a:extLst>
          </a:blip>
          <a:stretch>
            <a:fillRect/>
          </a:stretch>
        </p:blipFill>
        <p:spPr>
          <a:xfrm>
            <a:off x="225364" y="4565033"/>
            <a:ext cx="2300781" cy="1089969"/>
          </a:xfrm>
          <a:prstGeom prst="rect">
            <a:avLst/>
          </a:prstGeom>
          <a:effectLst>
            <a:reflection endPos="65000" dir="5400000" sy="-100000" algn="bl" rotWithShape="0"/>
          </a:effectLst>
        </p:spPr>
      </p:pic>
      <p:sp>
        <p:nvSpPr>
          <p:cNvPr id="3" name="TextovéPole 2"/>
          <p:cNvSpPr txBox="1"/>
          <p:nvPr/>
        </p:nvSpPr>
        <p:spPr>
          <a:xfrm>
            <a:off x="3644208" y="1358512"/>
            <a:ext cx="7398327" cy="4616648"/>
          </a:xfrm>
          <a:prstGeom prst="rect">
            <a:avLst/>
          </a:prstGeom>
          <a:noFill/>
        </p:spPr>
        <p:txBody>
          <a:bodyPr wrap="square" rtlCol="0">
            <a:spAutoFit/>
          </a:bodyPr>
          <a:lstStyle/>
          <a:p>
            <a:r>
              <a:rPr lang="fr-FR" sz="2000" b="1" dirty="0" smtClean="0">
                <a:solidFill>
                  <a:srgbClr val="FF0000"/>
                </a:solidFill>
                <a:latin typeface="Verdana" panose="020B0604030504040204" pitchFamily="34" charset="0"/>
                <a:ea typeface="Verdana" panose="020B0604030504040204" pitchFamily="34" charset="0"/>
              </a:rPr>
              <a:t>II   R</a:t>
            </a:r>
            <a:r>
              <a:rPr lang="cs-CZ" sz="2000" b="1" dirty="0" smtClean="0">
                <a:solidFill>
                  <a:srgbClr val="FF0000"/>
                </a:solidFill>
                <a:latin typeface="Verdana" panose="020B0604030504040204" pitchFamily="34" charset="0"/>
                <a:ea typeface="Verdana" panose="020B0604030504040204" pitchFamily="34" charset="0"/>
              </a:rPr>
              <a:t>OMANS </a:t>
            </a:r>
            <a:r>
              <a:rPr lang="fr-FR" sz="2000" b="1" dirty="0" smtClean="0">
                <a:solidFill>
                  <a:srgbClr val="FF0000"/>
                </a:solidFill>
                <a:latin typeface="Verdana" panose="020B0604030504040204" pitchFamily="34" charset="0"/>
                <a:ea typeface="Verdana" panose="020B0604030504040204" pitchFamily="34" charset="0"/>
              </a:rPr>
              <a:t>EMBLÉMATIQUES DE LA MODERNITÉ</a:t>
            </a:r>
            <a:endParaRPr lang="cs-CZ" sz="2000" b="1" dirty="0" smtClean="0">
              <a:solidFill>
                <a:srgbClr val="FF0000"/>
              </a:solidFill>
              <a:latin typeface="Verdana" panose="020B0604030504040204" pitchFamily="34" charset="0"/>
              <a:ea typeface="Verdana" panose="020B0604030504040204" pitchFamily="34" charset="0"/>
            </a:endParaRPr>
          </a:p>
          <a:p>
            <a:r>
              <a:rPr lang="cs-CZ" sz="2000" b="1" dirty="0">
                <a:solidFill>
                  <a:srgbClr val="FF0000"/>
                </a:solidFill>
                <a:latin typeface="Verdana" panose="020B0604030504040204" pitchFamily="34" charset="0"/>
                <a:ea typeface="Verdana" panose="020B0604030504040204" pitchFamily="34" charset="0"/>
              </a:rPr>
              <a:t> </a:t>
            </a:r>
            <a:r>
              <a:rPr lang="cs-CZ" sz="2000" b="1" dirty="0" smtClean="0">
                <a:solidFill>
                  <a:srgbClr val="FF0000"/>
                </a:solidFill>
                <a:latin typeface="Verdana" panose="020B0604030504040204" pitchFamily="34" charset="0"/>
                <a:ea typeface="Verdana" panose="020B0604030504040204" pitchFamily="34" charset="0"/>
              </a:rPr>
              <a:t> </a:t>
            </a:r>
            <a:r>
              <a:rPr lang="fr-FR" sz="2000" b="1" dirty="0" smtClean="0">
                <a:solidFill>
                  <a:srgbClr val="FF0000"/>
                </a:solidFill>
                <a:latin typeface="Verdana" panose="020B0604030504040204" pitchFamily="34" charset="0"/>
                <a:ea typeface="Verdana" panose="020B0604030504040204" pitchFamily="34" charset="0"/>
              </a:rPr>
              <a:t> </a:t>
            </a:r>
            <a:r>
              <a:rPr lang="cs-CZ" sz="2000" b="1" dirty="0" smtClean="0">
                <a:solidFill>
                  <a:srgbClr val="FF0000"/>
                </a:solidFill>
                <a:latin typeface="Verdana" panose="020B0604030504040204" pitchFamily="34" charset="0"/>
                <a:ea typeface="Verdana" panose="020B0604030504040204" pitchFamily="34" charset="0"/>
              </a:rPr>
              <a:t>   </a:t>
            </a:r>
            <a:r>
              <a:rPr lang="fr-FR" sz="2000" b="1" dirty="0" smtClean="0">
                <a:solidFill>
                  <a:srgbClr val="FF0000"/>
                </a:solidFill>
                <a:latin typeface="Verdana" panose="020B0604030504040204" pitchFamily="34" charset="0"/>
                <a:ea typeface="Verdana" panose="020B0604030504040204" pitchFamily="34" charset="0"/>
              </a:rPr>
              <a:t>QUÉBÉCOISE</a:t>
            </a:r>
            <a:endParaRPr lang="cs-CZ" sz="2000" b="1" dirty="0" smtClean="0">
              <a:solidFill>
                <a:srgbClr val="FF0000"/>
              </a:solidFill>
              <a:latin typeface="Verdana" panose="020B0604030504040204" pitchFamily="34" charset="0"/>
              <a:ea typeface="Verdana" panose="020B0604030504040204" pitchFamily="34" charset="0"/>
            </a:endParaRPr>
          </a:p>
          <a:p>
            <a:endParaRPr lang="fr-FR" sz="2000" b="1" dirty="0" smtClean="0">
              <a:solidFill>
                <a:srgbClr val="FF0000"/>
              </a:solidFill>
              <a:latin typeface="Verdana" panose="020B0604030504040204" pitchFamily="34" charset="0"/>
              <a:ea typeface="Verdana" panose="020B0604030504040204" pitchFamily="34" charset="0"/>
            </a:endParaRPr>
          </a:p>
          <a:p>
            <a:pPr marL="342900" indent="-342900">
              <a:buFont typeface="Wingdings" panose="05000000000000000000" pitchFamily="2" charset="2"/>
              <a:buChar char="v"/>
            </a:pPr>
            <a:endParaRPr lang="fr-FR" b="1"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cs-CZ" i="1" dirty="0" err="1">
                <a:solidFill>
                  <a:schemeClr val="bg1"/>
                </a:solidFill>
                <a:latin typeface="Verdana" panose="020B0604030504040204" pitchFamily="34" charset="0"/>
                <a:ea typeface="Verdana" panose="020B0604030504040204" pitchFamily="34" charset="0"/>
              </a:rPr>
              <a:t>Une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histoire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américaine</a:t>
            </a:r>
            <a:r>
              <a:rPr lang="cs-CZ" i="1" dirty="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(1986</a:t>
            </a:r>
            <a:r>
              <a:rPr lang="fr-FR" dirty="0" smtClean="0">
                <a:solidFill>
                  <a:schemeClr val="bg1"/>
                </a:solidFill>
                <a:latin typeface="Verdana" panose="020B0604030504040204" pitchFamily="34" charset="0"/>
                <a:ea typeface="Verdana" panose="020B0604030504040204" pitchFamily="34" charset="0"/>
              </a:rPr>
              <a:t>) de </a:t>
            </a:r>
            <a:r>
              <a:rPr lang="cs-CZ" dirty="0" smtClean="0">
                <a:solidFill>
                  <a:schemeClr val="bg1"/>
                </a:solidFill>
                <a:latin typeface="Verdana" panose="020B0604030504040204" pitchFamily="34" charset="0"/>
                <a:ea typeface="Verdana" panose="020B0604030504040204" pitchFamily="34" charset="0"/>
              </a:rPr>
              <a:t>Jacques </a:t>
            </a:r>
            <a:r>
              <a:rPr lang="cs-CZ" dirty="0" err="1" smtClean="0">
                <a:solidFill>
                  <a:schemeClr val="bg1"/>
                </a:solidFill>
                <a:latin typeface="Verdana" panose="020B0604030504040204" pitchFamily="34" charset="0"/>
                <a:ea typeface="Verdana" panose="020B0604030504040204" pitchFamily="34" charset="0"/>
              </a:rPr>
              <a:t>Godbout</a:t>
            </a:r>
            <a:endParaRPr lang="fr-FR" dirty="0" smtClean="0">
              <a:solidFill>
                <a:schemeClr val="bg1"/>
              </a:solidFill>
              <a:latin typeface="Verdana" panose="020B0604030504040204" pitchFamily="34" charset="0"/>
              <a:ea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cs-CZ" i="1" dirty="0" err="1">
                <a:solidFill>
                  <a:schemeClr val="bg1"/>
                </a:solidFill>
                <a:latin typeface="Verdana" panose="020B0604030504040204" pitchFamily="34" charset="0"/>
                <a:ea typeface="Verdana" panose="020B0604030504040204" pitchFamily="34" charset="0"/>
              </a:rPr>
              <a:t>Copies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conformes</a:t>
            </a:r>
            <a:r>
              <a:rPr lang="cs-CZ" i="1" dirty="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a:t>
            </a:r>
            <a:r>
              <a:rPr lang="fr-FR" dirty="0" smtClean="0">
                <a:solidFill>
                  <a:schemeClr val="bg1"/>
                </a:solidFill>
                <a:latin typeface="Verdana" panose="020B0604030504040204" pitchFamily="34" charset="0"/>
                <a:ea typeface="Verdana" panose="020B0604030504040204" pitchFamily="34" charset="0"/>
              </a:rPr>
              <a:t>1989) de </a:t>
            </a:r>
            <a:r>
              <a:rPr lang="cs-CZ" dirty="0" err="1" smtClean="0">
                <a:solidFill>
                  <a:schemeClr val="bg1"/>
                </a:solidFill>
                <a:latin typeface="Verdana" panose="020B0604030504040204" pitchFamily="34" charset="0"/>
                <a:ea typeface="Verdana" panose="020B0604030504040204" pitchFamily="34" charset="0"/>
              </a:rPr>
              <a:t>Monique</a:t>
            </a:r>
            <a:r>
              <a:rPr lang="cs-CZ" dirty="0" smtClean="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LaRue</a:t>
            </a:r>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endParaRPr lang="cs-CZ" i="1"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FR" i="1" dirty="0" smtClean="0">
                <a:solidFill>
                  <a:schemeClr val="bg1"/>
                </a:solidFill>
                <a:latin typeface="Verdana" panose="020B0604030504040204" pitchFamily="34" charset="0"/>
                <a:ea typeface="Verdana" panose="020B0604030504040204" pitchFamily="34" charset="0"/>
              </a:rPr>
              <a:t>Le </a:t>
            </a:r>
            <a:r>
              <a:rPr lang="fr-FR" i="1" dirty="0">
                <a:solidFill>
                  <a:schemeClr val="bg1"/>
                </a:solidFill>
                <a:latin typeface="Verdana" panose="020B0604030504040204" pitchFamily="34" charset="0"/>
                <a:ea typeface="Verdana" panose="020B0604030504040204" pitchFamily="34" charset="0"/>
              </a:rPr>
              <a:t>Ciel de Bay City</a:t>
            </a:r>
            <a:r>
              <a:rPr lang="fr-FR" dirty="0">
                <a:solidFill>
                  <a:schemeClr val="bg1"/>
                </a:solidFill>
                <a:latin typeface="Verdana" panose="020B0604030504040204" pitchFamily="34" charset="0"/>
                <a:ea typeface="Verdana" panose="020B0604030504040204" pitchFamily="34" charset="0"/>
              </a:rPr>
              <a:t> (2009) de Catherine </a:t>
            </a:r>
            <a:r>
              <a:rPr lang="fr-FR" dirty="0" smtClean="0">
                <a:solidFill>
                  <a:schemeClr val="bg1"/>
                </a:solidFill>
                <a:latin typeface="Verdana" panose="020B0604030504040204" pitchFamily="34" charset="0"/>
                <a:ea typeface="Verdana" panose="020B0604030504040204" pitchFamily="34" charset="0"/>
              </a:rPr>
              <a:t>Mavrikakis</a:t>
            </a:r>
          </a:p>
          <a:p>
            <a:endParaRPr lang="fr-FR"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FR" i="1" dirty="0">
                <a:solidFill>
                  <a:schemeClr val="bg1"/>
                </a:solidFill>
                <a:latin typeface="Verdana" panose="020B0604030504040204" pitchFamily="34" charset="0"/>
                <a:ea typeface="Verdana" panose="020B0604030504040204" pitchFamily="34" charset="0"/>
              </a:rPr>
              <a:t>Lignes de faille</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2006) de Nancy Huston</a:t>
            </a:r>
          </a:p>
          <a:p>
            <a:endParaRPr lang="fr-FR"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FR" i="1" dirty="0">
                <a:solidFill>
                  <a:schemeClr val="bg1"/>
                </a:solidFill>
                <a:latin typeface="Verdana" panose="020B0604030504040204" pitchFamily="34" charset="0"/>
                <a:ea typeface="Verdana" panose="020B0604030504040204" pitchFamily="34" charset="0"/>
              </a:rPr>
              <a:t>Hollywood </a:t>
            </a:r>
            <a:r>
              <a:rPr lang="fr-FR" dirty="0">
                <a:solidFill>
                  <a:schemeClr val="bg1"/>
                </a:solidFill>
                <a:latin typeface="Verdana" panose="020B0604030504040204" pitchFamily="34" charset="0"/>
                <a:ea typeface="Verdana" panose="020B0604030504040204" pitchFamily="34" charset="0"/>
              </a:rPr>
              <a:t>(2012) de Marc </a:t>
            </a:r>
            <a:r>
              <a:rPr lang="fr-FR" dirty="0" smtClean="0">
                <a:solidFill>
                  <a:schemeClr val="bg1"/>
                </a:solidFill>
                <a:latin typeface="Verdana" panose="020B0604030504040204" pitchFamily="34" charset="0"/>
                <a:ea typeface="Verdana" panose="020B0604030504040204" pitchFamily="34" charset="0"/>
              </a:rPr>
              <a:t>Séguin</a:t>
            </a:r>
          </a:p>
          <a:p>
            <a:endParaRPr lang="fr-FR"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endParaRPr lang="cs-CZ"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1300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1744" y="788428"/>
            <a:ext cx="8940800" cy="5416868"/>
          </a:xfrm>
          <a:prstGeom prst="rect">
            <a:avLst/>
          </a:prstGeom>
        </p:spPr>
        <p:txBody>
          <a:bodyPr wrap="square">
            <a:spAutoFit/>
          </a:bodyPr>
          <a:lstStyle/>
          <a:p>
            <a:pPr algn="just">
              <a:spcAft>
                <a:spcPts val="0"/>
              </a:spcAft>
            </a:pPr>
            <a:r>
              <a:rPr lang="cs-CZ" sz="2000" b="1" i="1" dirty="0" err="1">
                <a:solidFill>
                  <a:srgbClr val="002060"/>
                </a:solidFill>
                <a:latin typeface="Verdana" panose="020B0604030504040204" pitchFamily="34" charset="0"/>
                <a:ea typeface="Times New Roman" panose="02020603050405020304" pitchFamily="18" charset="0"/>
              </a:rPr>
              <a:t>Une</a:t>
            </a:r>
            <a:r>
              <a:rPr lang="cs-CZ" sz="2000" b="1" i="1" dirty="0">
                <a:solidFill>
                  <a:srgbClr val="002060"/>
                </a:solidFill>
                <a:latin typeface="Verdana" panose="020B0604030504040204" pitchFamily="34" charset="0"/>
                <a:ea typeface="Times New Roman" panose="02020603050405020304" pitchFamily="18" charset="0"/>
              </a:rPr>
              <a:t> </a:t>
            </a:r>
            <a:r>
              <a:rPr lang="cs-CZ" sz="2000" b="1" i="1" dirty="0" err="1">
                <a:solidFill>
                  <a:srgbClr val="002060"/>
                </a:solidFill>
                <a:latin typeface="Verdana" panose="020B0604030504040204" pitchFamily="34" charset="0"/>
                <a:ea typeface="Times New Roman" panose="02020603050405020304" pitchFamily="18" charset="0"/>
              </a:rPr>
              <a:t>histoire</a:t>
            </a:r>
            <a:r>
              <a:rPr lang="cs-CZ" sz="2000" b="1" i="1" dirty="0">
                <a:solidFill>
                  <a:srgbClr val="002060"/>
                </a:solidFill>
                <a:latin typeface="Verdana" panose="020B0604030504040204" pitchFamily="34" charset="0"/>
                <a:ea typeface="Times New Roman" panose="02020603050405020304" pitchFamily="18" charset="0"/>
              </a:rPr>
              <a:t> </a:t>
            </a:r>
            <a:r>
              <a:rPr lang="cs-CZ" sz="2000" b="1" i="1" dirty="0" err="1">
                <a:solidFill>
                  <a:srgbClr val="002060"/>
                </a:solidFill>
                <a:latin typeface="Verdana" panose="020B0604030504040204" pitchFamily="34" charset="0"/>
                <a:ea typeface="Times New Roman" panose="02020603050405020304" pitchFamily="18" charset="0"/>
              </a:rPr>
              <a:t>américaine</a:t>
            </a:r>
            <a:r>
              <a:rPr lang="cs-CZ" sz="2000" b="1" i="1" dirty="0">
                <a:solidFill>
                  <a:srgbClr val="00206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(Jacques </a:t>
            </a:r>
            <a:r>
              <a:rPr lang="cs-CZ" dirty="0" err="1">
                <a:solidFill>
                  <a:srgbClr val="000000"/>
                </a:solidFill>
                <a:latin typeface="Verdana" panose="020B0604030504040204" pitchFamily="34" charset="0"/>
                <a:ea typeface="Times New Roman" panose="02020603050405020304" pitchFamily="18" charset="0"/>
              </a:rPr>
              <a:t>Godbout</a:t>
            </a:r>
            <a:r>
              <a:rPr lang="cs-CZ" dirty="0">
                <a:solidFill>
                  <a:srgbClr val="000000"/>
                </a:solidFill>
                <a:latin typeface="Verdana" panose="020B0604030504040204" pitchFamily="34" charset="0"/>
                <a:ea typeface="Times New Roman" panose="02020603050405020304" pitchFamily="18" charset="0"/>
              </a:rPr>
              <a:t>, 1986</a:t>
            </a:r>
            <a:r>
              <a:rPr lang="cs-CZ" dirty="0" smtClean="0">
                <a:solidFill>
                  <a:srgbClr val="000000"/>
                </a:solidFill>
                <a:latin typeface="Verdana" panose="020B0604030504040204" pitchFamily="34" charset="0"/>
                <a:ea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Grégory</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Francœur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écrivain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ex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député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prof</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d’université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personnage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autobiographique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quitte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son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pays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après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l'échec</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premier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référendum</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sur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souveraineté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organisé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en 1980.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Déçu</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par la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victoire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du</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non,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il</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se met à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clamer</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non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sans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quelque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provocation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fr-FR"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l’avenir du Québec se situ[e] aux États-Unis »</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endParaRPr lang="fr-FR" dirty="0" smtClean="0">
              <a:solidFill>
                <a:srgbClr val="000000"/>
              </a:solidFill>
              <a:latin typeface="Verdana" panose="020B0604030504040204" pitchFamily="34" charset="0"/>
              <a:ea typeface="Lucida Sans Unicode" panose="020B0602030504020204" pitchFamily="34" charset="0"/>
              <a:cs typeface="Tahoma" panose="020B0604030504040204" pitchFamily="34" charset="0"/>
            </a:endParaRPr>
          </a:p>
          <a:p>
            <a:pPr algn="just">
              <a:spcAft>
                <a:spcPts val="0"/>
              </a:spcAft>
            </a:pPr>
            <a:r>
              <a:rPr lang="fr-FR" dirty="0" smtClean="0">
                <a:solidFill>
                  <a:srgbClr val="000000"/>
                </a:solidFill>
                <a:latin typeface="Verdana" panose="020B0604030504040204" pitchFamily="34" charset="0"/>
                <a:ea typeface="Times New Roman" panose="02020603050405020304" pitchFamily="18" charset="0"/>
              </a:rPr>
              <a:t>Il </a:t>
            </a:r>
            <a:r>
              <a:rPr lang="fr-FR" dirty="0">
                <a:solidFill>
                  <a:srgbClr val="000000"/>
                </a:solidFill>
                <a:latin typeface="Verdana" panose="020B0604030504040204" pitchFamily="34" charset="0"/>
                <a:ea typeface="Times New Roman" panose="02020603050405020304" pitchFamily="18" charset="0"/>
              </a:rPr>
              <a:t>donne des cours à Berkeley sur la </a:t>
            </a:r>
            <a:r>
              <a:rPr lang="fr-FR" dirty="0" smtClean="0">
                <a:solidFill>
                  <a:srgbClr val="000000"/>
                </a:solidFill>
                <a:latin typeface="Verdana" panose="020B0604030504040204" pitchFamily="34" charset="0"/>
                <a:ea typeface="Times New Roman" panose="02020603050405020304" pitchFamily="18" charset="0"/>
              </a:rPr>
              <a:t>« recherche </a:t>
            </a:r>
            <a:r>
              <a:rPr lang="fr-FR" dirty="0">
                <a:solidFill>
                  <a:srgbClr val="000000"/>
                </a:solidFill>
                <a:latin typeface="Verdana" panose="020B0604030504040204" pitchFamily="34" charset="0"/>
                <a:ea typeface="Times New Roman" panose="02020603050405020304" pitchFamily="18" charset="0"/>
              </a:rPr>
              <a:t>du </a:t>
            </a:r>
            <a:r>
              <a:rPr lang="fr-FR" dirty="0" smtClean="0">
                <a:solidFill>
                  <a:srgbClr val="000000"/>
                </a:solidFill>
                <a:latin typeface="Verdana" panose="020B0604030504040204" pitchFamily="34" charset="0"/>
                <a:ea typeface="Times New Roman" panose="02020603050405020304" pitchFamily="18" charset="0"/>
              </a:rPr>
              <a:t>bonheur ».</a:t>
            </a:r>
          </a:p>
          <a:p>
            <a:pPr algn="just">
              <a:spcAft>
                <a:spcPts val="0"/>
              </a:spcAft>
            </a:pPr>
            <a:r>
              <a:rPr lang="fr-FR" dirty="0">
                <a:solidFill>
                  <a:srgbClr val="000000"/>
                </a:solidFill>
                <a:latin typeface="Verdana" panose="020B0604030504040204" pitchFamily="34" charset="0"/>
                <a:ea typeface="Verdana" panose="020B0604030504040204" pitchFamily="34" charset="0"/>
              </a:rPr>
              <a:t>x</a:t>
            </a:r>
            <a:endParaRPr lang="fr-FR" dirty="0" smtClean="0">
              <a:solidFill>
                <a:srgbClr val="000000"/>
              </a:solidFill>
              <a:latin typeface="Verdana" panose="020B0604030504040204" pitchFamily="34" charset="0"/>
              <a:ea typeface="Verdana" panose="020B0604030504040204" pitchFamily="34" charset="0"/>
            </a:endParaRPr>
          </a:p>
          <a:p>
            <a:pPr algn="just"/>
            <a:r>
              <a:rPr lang="cs-CZ" dirty="0" err="1">
                <a:latin typeface="Verdana" panose="020B0604030504040204" pitchFamily="34" charset="0"/>
                <a:ea typeface="Verdana" panose="020B0604030504040204" pitchFamily="34" charset="0"/>
              </a:rPr>
              <a:t>Suite</a:t>
            </a:r>
            <a:r>
              <a:rPr lang="cs-CZ" dirty="0">
                <a:latin typeface="Verdana" panose="020B0604030504040204" pitchFamily="34" charset="0"/>
                <a:ea typeface="Verdana" panose="020B0604030504040204" pitchFamily="34" charset="0"/>
              </a:rPr>
              <a:t> à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fausse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accusation</a:t>
            </a:r>
            <a:r>
              <a:rPr lang="cs-CZ" dirty="0">
                <a:latin typeface="Verdana" panose="020B0604030504040204" pitchFamily="34" charset="0"/>
                <a:ea typeface="Verdana" panose="020B0604030504040204" pitchFamily="34" charset="0"/>
              </a:rPr>
              <a:t> (viol, </a:t>
            </a:r>
            <a:r>
              <a:rPr lang="cs-CZ" dirty="0" err="1">
                <a:latin typeface="Verdana" panose="020B0604030504040204" pitchFamily="34" charset="0"/>
                <a:ea typeface="Verdana" panose="020B0604030504040204" pitchFamily="34" charset="0"/>
              </a:rPr>
              <a:t>incendie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Grégory</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Francoeur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passe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plusieurs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mois</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prison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Puis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il</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banni</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pays</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renvoyé</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force</a:t>
            </a:r>
            <a:r>
              <a:rPr lang="cs-CZ" dirty="0">
                <a:latin typeface="Verdana" panose="020B0604030504040204" pitchFamily="34" charset="0"/>
                <a:ea typeface="Verdana" panose="020B0604030504040204" pitchFamily="34" charset="0"/>
              </a:rPr>
              <a:t> au </a:t>
            </a:r>
            <a:r>
              <a:rPr lang="cs-CZ" dirty="0" err="1">
                <a:latin typeface="Verdana" panose="020B0604030504040204" pitchFamily="34" charset="0"/>
                <a:ea typeface="Verdana" panose="020B0604030504040204" pitchFamily="34" charset="0"/>
              </a:rPr>
              <a:t>Québec</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sorte</a:t>
            </a:r>
            <a:r>
              <a:rPr lang="cs-CZ" dirty="0">
                <a:latin typeface="Verdana" panose="020B0604030504040204" pitchFamily="34" charset="0"/>
                <a:ea typeface="Verdana" panose="020B0604030504040204" pitchFamily="34" charset="0"/>
              </a:rPr>
              <a:t> de faux </a:t>
            </a:r>
            <a:r>
              <a:rPr lang="cs-CZ" dirty="0" err="1">
                <a:latin typeface="Verdana" panose="020B0604030504040204" pitchFamily="34" charset="0"/>
                <a:ea typeface="Verdana" panose="020B0604030504040204" pitchFamily="34" charset="0"/>
              </a:rPr>
              <a:t>polar</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spcAft>
                <a:spcPts val="0"/>
              </a:spcAft>
            </a:pPr>
            <a:endParaRPr lang="fr-FR" sz="2800" dirty="0" smtClean="0">
              <a:latin typeface="Times New Roman" panose="02020603050405020304" pitchFamily="18" charset="0"/>
              <a:ea typeface="Times New Roman" panose="02020603050405020304" pitchFamily="18" charset="0"/>
            </a:endParaRPr>
          </a:p>
          <a:p>
            <a:pPr algn="just"/>
            <a:r>
              <a:rPr lang="fr-FR" dirty="0">
                <a:latin typeface="Verdana" panose="020B0604030504040204" pitchFamily="34" charset="0"/>
                <a:ea typeface="Verdana" panose="020B0604030504040204" pitchFamily="34" charset="0"/>
              </a:rPr>
              <a:t>Un pamphlet féroce : </a:t>
            </a:r>
            <a:r>
              <a:rPr lang="cs-CZ" dirty="0">
                <a:latin typeface="Verdana" panose="020B0604030504040204" pitchFamily="34" charset="0"/>
                <a:ea typeface="Verdana" panose="020B0604030504040204" pitchFamily="34" charset="0"/>
              </a:rPr>
              <a:t>les </a:t>
            </a:r>
            <a:r>
              <a:rPr lang="cs-CZ" dirty="0" err="1">
                <a:latin typeface="Verdana" panose="020B0604030504040204" pitchFamily="34" charset="0"/>
                <a:ea typeface="Verdana" panose="020B0604030504040204" pitchFamily="34" charset="0"/>
              </a:rPr>
              <a:t>États-Unis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sont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décrits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respectivement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pays</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où « la </a:t>
            </a:r>
            <a:r>
              <a:rPr lang="cs-CZ" dirty="0" err="1">
                <a:latin typeface="Verdana" panose="020B0604030504040204" pitchFamily="34" charset="0"/>
                <a:ea typeface="Verdana" panose="020B0604030504040204" pitchFamily="34" charset="0"/>
              </a:rPr>
              <a:t>violence</a:t>
            </a:r>
            <a:r>
              <a:rPr lang="cs-CZ" dirty="0">
                <a:latin typeface="Verdana" panose="020B0604030504040204" pitchFamily="34" charset="0"/>
                <a:ea typeface="Verdana" panose="020B0604030504040204" pitchFamily="34" charset="0"/>
              </a:rPr>
              <a:t> [...] </a:t>
            </a:r>
            <a:r>
              <a:rPr lang="cs-CZ" dirty="0" err="1">
                <a:latin typeface="Verdana" panose="020B0604030504040204" pitchFamily="34" charset="0"/>
                <a:ea typeface="Verdana" panose="020B0604030504040204" pitchFamily="34" charset="0"/>
              </a:rPr>
              <a:t>est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démente</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la </a:t>
            </a:r>
            <a:r>
              <a:rPr lang="cs-CZ" dirty="0">
                <a:latin typeface="Verdana" panose="020B0604030504040204" pitchFamily="34" charset="0"/>
                <a:ea typeface="Verdana" panose="020B0604030504040204" pitchFamily="34" charset="0"/>
              </a:rPr>
              <a:t>police </a:t>
            </a:r>
            <a:r>
              <a:rPr lang="cs-CZ" dirty="0" err="1">
                <a:latin typeface="Verdana" panose="020B0604030504040204" pitchFamily="34" charset="0"/>
                <a:ea typeface="Verdana" panose="020B0604030504040204" pitchFamily="34" charset="0"/>
              </a:rPr>
              <a:t>omniprésente</a:t>
            </a:r>
            <a:r>
              <a:rPr lang="cs-CZ" dirty="0">
                <a:latin typeface="Verdana" panose="020B0604030504040204" pitchFamily="34" charset="0"/>
                <a:ea typeface="Verdana" panose="020B0604030504040204" pitchFamily="34" charset="0"/>
              </a:rPr>
              <a:t> et la </a:t>
            </a:r>
            <a:r>
              <a:rPr lang="cs-CZ" dirty="0" err="1">
                <a:latin typeface="Verdana" panose="020B0604030504040204" pitchFamily="34" charset="0"/>
                <a:ea typeface="Verdana" panose="020B0604030504040204" pitchFamily="34" charset="0"/>
              </a:rPr>
              <a:t>politique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étrangère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très</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agressive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ou </a:t>
            </a:r>
            <a:r>
              <a:rPr lang="cs-CZ" dirty="0" err="1">
                <a:latin typeface="Verdana" panose="020B0604030504040204" pitchFamily="34" charset="0"/>
                <a:ea typeface="Verdana" panose="020B0604030504040204" pitchFamily="34" charset="0"/>
              </a:rPr>
              <a:t>carrément</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comme un « État policier déguisé en démocratie </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a:t>
            </a:r>
            <a:endParaRPr lang="fr-FR" sz="2800" dirty="0">
              <a:latin typeface="Times New Roman" panose="02020603050405020304" pitchFamily="18" charset="0"/>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9464034" y="529809"/>
            <a:ext cx="2444876" cy="2425825"/>
          </a:xfrm>
          <a:prstGeom prst="rect">
            <a:avLst/>
          </a:prstGeom>
          <a:ln w="19050">
            <a:solidFill>
              <a:schemeClr val="tx1"/>
            </a:solidFill>
          </a:ln>
        </p:spPr>
      </p:pic>
      <p:pic>
        <p:nvPicPr>
          <p:cNvPr id="4" name="Obrázek 3"/>
          <p:cNvPicPr>
            <a:picLocks noChangeAspect="1"/>
          </p:cNvPicPr>
          <p:nvPr/>
        </p:nvPicPr>
        <p:blipFill>
          <a:blip r:embed="rId3"/>
          <a:stretch>
            <a:fillRect/>
          </a:stretch>
        </p:blipFill>
        <p:spPr>
          <a:xfrm>
            <a:off x="9597391" y="3112851"/>
            <a:ext cx="2178162" cy="3587934"/>
          </a:xfrm>
          <a:prstGeom prst="rect">
            <a:avLst/>
          </a:prstGeom>
          <a:ln w="12700">
            <a:solidFill>
              <a:schemeClr val="tx1"/>
            </a:solidFill>
          </a:ln>
        </p:spPr>
      </p:pic>
    </p:spTree>
    <p:extLst>
      <p:ext uri="{BB962C8B-B14F-4D97-AF65-F5344CB8AC3E}">
        <p14:creationId xmlns:p14="http://schemas.microsoft.com/office/powerpoint/2010/main" val="400111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43564" y="520113"/>
            <a:ext cx="8682182" cy="6093976"/>
          </a:xfrm>
          <a:prstGeom prst="rect">
            <a:avLst/>
          </a:prstGeom>
        </p:spPr>
        <p:txBody>
          <a:bodyPr wrap="square">
            <a:spAutoFit/>
          </a:bodyPr>
          <a:lstStyle/>
          <a:p>
            <a:pPr algn="just">
              <a:spcAft>
                <a:spcPts val="0"/>
              </a:spcAft>
            </a:pPr>
            <a:r>
              <a:rPr lang="cs-CZ" sz="2000" b="1" i="1" dirty="0" err="1">
                <a:solidFill>
                  <a:srgbClr val="C00000"/>
                </a:solidFill>
                <a:latin typeface="Verdana" panose="020B0604030504040204" pitchFamily="34" charset="0"/>
                <a:ea typeface="Times New Roman" panose="02020603050405020304" pitchFamily="18" charset="0"/>
              </a:rPr>
              <a:t>Copies</a:t>
            </a:r>
            <a:r>
              <a:rPr lang="cs-CZ" sz="2000" b="1" i="1" dirty="0">
                <a:solidFill>
                  <a:srgbClr val="C00000"/>
                </a:solidFill>
                <a:latin typeface="Verdana" panose="020B0604030504040204" pitchFamily="34" charset="0"/>
                <a:ea typeface="Times New Roman" panose="02020603050405020304" pitchFamily="18" charset="0"/>
              </a:rPr>
              <a:t> </a:t>
            </a:r>
            <a:r>
              <a:rPr lang="cs-CZ" sz="2000" b="1" i="1" dirty="0" err="1">
                <a:solidFill>
                  <a:srgbClr val="C00000"/>
                </a:solidFill>
                <a:latin typeface="Verdana" panose="020B0604030504040204" pitchFamily="34" charset="0"/>
                <a:ea typeface="Times New Roman" panose="02020603050405020304" pitchFamily="18" charset="0"/>
              </a:rPr>
              <a:t>conformes</a:t>
            </a:r>
            <a:r>
              <a:rPr lang="cs-CZ" sz="2000" b="1" i="1" dirty="0">
                <a:solidFill>
                  <a:srgbClr val="C0000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a:t>
            </a:r>
            <a:r>
              <a:rPr lang="cs-CZ" dirty="0" err="1">
                <a:solidFill>
                  <a:srgbClr val="000000"/>
                </a:solidFill>
                <a:latin typeface="Verdana" panose="020B0604030504040204" pitchFamily="34" charset="0"/>
                <a:ea typeface="Times New Roman" panose="02020603050405020304" pitchFamily="18" charset="0"/>
              </a:rPr>
              <a:t>Monique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LaRue</a:t>
            </a:r>
            <a:r>
              <a:rPr lang="cs-CZ" dirty="0">
                <a:solidFill>
                  <a:srgbClr val="000000"/>
                </a:solidFill>
                <a:latin typeface="Verdana" panose="020B0604030504040204" pitchFamily="34" charset="0"/>
                <a:ea typeface="Times New Roman" panose="02020603050405020304" pitchFamily="18" charset="0"/>
              </a:rPr>
              <a:t>, 1989</a:t>
            </a:r>
            <a:r>
              <a:rPr lang="cs-CZ" dirty="0" smtClean="0">
                <a:solidFill>
                  <a:srgbClr val="000000"/>
                </a:solidFill>
                <a:latin typeface="Verdana" panose="020B0604030504040204" pitchFamily="34" charset="0"/>
                <a:ea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Claire Dubé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l'héroïne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des </a:t>
            </a:r>
            <a:r>
              <a:rPr lang="cs-CZ" i="1"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Copies</a:t>
            </a:r>
            <a:r>
              <a:rPr lang="cs-CZ" i="1"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i="1"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conformes</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déménage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à San Francisco, parce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que</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son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mari</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obtenu</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un</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poste à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l'Université</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 de </a:t>
            </a:r>
            <a:r>
              <a:rPr lang="cs-CZ" dirty="0" err="1">
                <a:solidFill>
                  <a:srgbClr val="000000"/>
                </a:solidFill>
                <a:latin typeface="Verdana" panose="020B0604030504040204" pitchFamily="34" charset="0"/>
                <a:ea typeface="Lucida Sans Unicode" panose="020B0602030504020204" pitchFamily="34" charset="0"/>
                <a:cs typeface="Tahoma" panose="020B0604030504040204" pitchFamily="34" charset="0"/>
              </a:rPr>
              <a:t>Berkeley</a:t>
            </a:r>
            <a:r>
              <a:rPr lang="cs-CZ" dirty="0">
                <a:solidFill>
                  <a:srgbClr val="000000"/>
                </a:solidFill>
                <a:latin typeface="Verdana" panose="020B0604030504040204" pitchFamily="34" charset="0"/>
                <a:ea typeface="Lucida Sans Unicode" panose="020B0602030504020204" pitchFamily="34" charset="0"/>
                <a:cs typeface="Tahoma" panose="020B0604030504040204" pitchFamily="34" charset="0"/>
              </a:rPr>
              <a:t>.</a:t>
            </a:r>
            <a:endParaRPr lang="fr-FR" sz="2800" dirty="0">
              <a:latin typeface="Times New Roman" panose="02020603050405020304" pitchFamily="18" charset="0"/>
              <a:ea typeface="Times New Roman" panose="02020603050405020304" pitchFamily="18" charset="0"/>
            </a:endParaRPr>
          </a:p>
          <a:p>
            <a:pPr algn="just">
              <a:spcAft>
                <a:spcPts val="0"/>
              </a:spcAft>
            </a:pPr>
            <a:r>
              <a:rPr lang="fr-FR" dirty="0">
                <a:solidFill>
                  <a:srgbClr val="000000"/>
                </a:solidFill>
                <a:latin typeface="Verdana" panose="020B0604030504040204" pitchFamily="34" charset="0"/>
                <a:ea typeface="Verdana" panose="020B0604030504040204" pitchFamily="34" charset="0"/>
                <a:cs typeface="Tahoma" panose="020B0604030504040204" pitchFamily="34" charset="0"/>
              </a:rPr>
              <a:t>x</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Elle y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découvre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un</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univers </a:t>
            </a:r>
            <a:r>
              <a:rPr lang="fr-FR"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parfaitement</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absurde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et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irréel</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fr-FR" dirty="0" smtClean="0">
                <a:solidFill>
                  <a:srgbClr val="000000"/>
                </a:solidFill>
                <a:latin typeface="Verdana" panose="020B0604030504040204" pitchFamily="34" charset="0"/>
                <a:ea typeface="Verdana" panose="020B0604030504040204" pitchFamily="34" charset="0"/>
                <a:cs typeface="Tahoma" panose="020B0604030504040204" pitchFamily="34" charset="0"/>
              </a:rPr>
              <a:t>»</a:t>
            </a:r>
            <a:r>
              <a:rPr lang="fr-FR" dirty="0">
                <a:solidFill>
                  <a:srgbClr val="000000"/>
                </a:solidFill>
                <a:latin typeface="Verdana" panose="020B0604030504040204" pitchFamily="34" charset="0"/>
                <a:ea typeface="Verdana" panose="020B0604030504040204" pitchFamily="34" charset="0"/>
                <a:cs typeface="Tahom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Logée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dans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une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curieuse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copie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de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maison</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romane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 </a:t>
            </a:r>
            <a:r>
              <a:rPr lang="fr-FR" dirty="0" smtClean="0">
                <a:solidFill>
                  <a:srgbClr val="000000"/>
                </a:solidFill>
                <a:latin typeface="Verdana" panose="020B0604030504040204" pitchFamily="34" charset="0"/>
                <a:ea typeface="Verdana" panose="020B0604030504040204" pitchFamily="34" charset="0"/>
                <a:cs typeface="Tahoma" panose="020B0604030504040204" pitchFamily="34" charset="0"/>
              </a:rPr>
              <a:t>d</a:t>
            </a:r>
            <a:r>
              <a:rPr lang="cs-CZ" dirty="0" smtClean="0">
                <a:solidFill>
                  <a:srgbClr val="000000"/>
                </a:solidFill>
                <a:latin typeface="Verdana" panose="020B0604030504040204" pitchFamily="34" charset="0"/>
                <a:ea typeface="Verdana" panose="020B0604030504040204" pitchFamily="34" charset="0"/>
                <a:cs typeface="Tahoma" panose="020B0604030504040204" pitchFamily="34" charset="0"/>
              </a:rPr>
              <a:t>e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tels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décors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artificiels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s'accordent</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parfaitement</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à la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population</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locale</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notamment</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aux</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femmes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cs typeface="Tahoma" panose="020B0604030504040204" pitchFamily="34" charset="0"/>
              </a:rPr>
              <a:t>californiennes</a:t>
            </a:r>
            <a:r>
              <a:rPr lang="cs-CZ" dirty="0">
                <a:solidFill>
                  <a:srgbClr val="000000"/>
                </a:solidFill>
                <a:latin typeface="Verdana" panose="020B0604030504040204" pitchFamily="34" charset="0"/>
                <a:ea typeface="Verdana" panose="020B0604030504040204" pitchFamily="34" charset="0"/>
                <a:cs typeface="Tahoma" panose="020B0604030504040204" pitchFamily="34" charset="0"/>
              </a:rPr>
              <a:t>, ces </a:t>
            </a:r>
            <a:r>
              <a:rPr lang="fr-FR"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droguée</a:t>
            </a:r>
            <a:r>
              <a:rPr lang="cs-CZ" dirty="0">
                <a:latin typeface="Verdana" panose="020B0604030504040204" pitchFamily="34" charset="0"/>
                <a:ea typeface="Verdana" panose="020B0604030504040204" pitchFamily="34" charset="0"/>
              </a:rPr>
              <a:t>[s] </a:t>
            </a:r>
            <a:r>
              <a:rPr lang="cs-CZ" dirty="0" err="1">
                <a:latin typeface="Verdana" panose="020B0604030504040204" pitchFamily="34" charset="0"/>
                <a:ea typeface="Verdana" panose="020B0604030504040204" pitchFamily="34" charset="0"/>
              </a:rPr>
              <a:t>du</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scalpel</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juge</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trop </a:t>
            </a:r>
            <a:r>
              <a:rPr lang="cs-CZ" dirty="0" err="1">
                <a:latin typeface="Verdana" panose="020B0604030504040204" pitchFamily="34" charset="0"/>
                <a:ea typeface="Verdana" panose="020B0604030504040204" pitchFamily="34" charset="0"/>
              </a:rPr>
              <a:t>riche</a:t>
            </a:r>
            <a:r>
              <a:rPr lang="cs-CZ" dirty="0">
                <a:latin typeface="Verdana" panose="020B0604030504040204" pitchFamily="34" charset="0"/>
                <a:ea typeface="Verdana" panose="020B0604030504040204" pitchFamily="34" charset="0"/>
              </a:rPr>
              <a:t>[s], trop </a:t>
            </a:r>
            <a:r>
              <a:rPr lang="cs-CZ" dirty="0" err="1">
                <a:latin typeface="Verdana" panose="020B0604030504040204" pitchFamily="34" charset="0"/>
                <a:ea typeface="Verdana" panose="020B0604030504040204" pitchFamily="34" charset="0"/>
              </a:rPr>
              <a:t>maigre</a:t>
            </a:r>
            <a:r>
              <a:rPr lang="cs-CZ" dirty="0">
                <a:latin typeface="Verdana" panose="020B0604030504040204" pitchFamily="34" charset="0"/>
                <a:ea typeface="Verdana" panose="020B0604030504040204" pitchFamily="34" charset="0"/>
              </a:rPr>
              <a:t>[s] pour </a:t>
            </a:r>
            <a:r>
              <a:rPr lang="cs-CZ" dirty="0" err="1">
                <a:latin typeface="Verdana" panose="020B0604030504040204" pitchFamily="34" charset="0"/>
                <a:ea typeface="Verdana" panose="020B0604030504040204" pitchFamily="34" charset="0"/>
              </a:rPr>
              <a:t>être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réelle</a:t>
            </a:r>
            <a:r>
              <a:rPr lang="cs-CZ" dirty="0">
                <a:latin typeface="Verdana" panose="020B0604030504040204" pitchFamily="34" charset="0"/>
                <a:ea typeface="Verdana" panose="020B0604030504040204" pitchFamily="34" charset="0"/>
              </a:rPr>
              <a:t>[s] </a:t>
            </a:r>
            <a:r>
              <a:rPr lang="fr-FR" dirty="0">
                <a:latin typeface="Verdana" panose="020B0604030504040204" pitchFamily="34" charset="0"/>
                <a:ea typeface="Verdana" panose="020B0604030504040204" pitchFamily="34" charset="0"/>
              </a:rPr>
              <a:t>»</a:t>
            </a:r>
            <a:r>
              <a:rPr lang="cs-CZ" dirty="0">
                <a:latin typeface="Verdana" panose="020B0604030504040204" pitchFamily="34" charset="0"/>
                <a:ea typeface="Verdana" panose="020B0604030504040204" pitchFamily="34" charset="0"/>
              </a:rPr>
              <a:t> et qui </a:t>
            </a:r>
            <a:r>
              <a:rPr lang="cs-CZ" dirty="0" err="1">
                <a:latin typeface="Verdana" panose="020B0604030504040204" pitchFamily="34" charset="0"/>
                <a:ea typeface="Verdana" panose="020B0604030504040204" pitchFamily="34" charset="0"/>
              </a:rPr>
              <a:t>semblent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réciter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couramment</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répliques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tirées</a:t>
            </a:r>
            <a:r>
              <a:rPr lang="cs-CZ" dirty="0">
                <a:latin typeface="Verdana" panose="020B0604030504040204" pitchFamily="34" charset="0"/>
                <a:ea typeface="Verdana" panose="020B0604030504040204" pitchFamily="34" charset="0"/>
              </a:rPr>
              <a:t> de </a:t>
            </a:r>
            <a:r>
              <a:rPr lang="cs-CZ" dirty="0" err="1" smtClean="0">
                <a:latin typeface="Verdana" panose="020B0604030504040204" pitchFamily="34" charset="0"/>
                <a:ea typeface="Verdana" panose="020B0604030504040204" pitchFamily="34" charset="0"/>
              </a:rPr>
              <a:t>films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hollywoodiens</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dirty="0" err="1">
                <a:latin typeface="Verdana" panose="020B0604030504040204" pitchFamily="34" charset="0"/>
                <a:ea typeface="Verdana" panose="020B0604030504040204" pitchFamily="34" charset="0"/>
              </a:rPr>
              <a:t>Critique</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aliments</a:t>
            </a:r>
            <a:r>
              <a:rPr lang="cs-CZ" dirty="0">
                <a:latin typeface="Verdana" panose="020B0604030504040204" pitchFamily="34" charset="0"/>
                <a:ea typeface="Verdana" panose="020B0604030504040204" pitchFamily="34" charset="0"/>
              </a:rPr>
              <a:t>, de la technologie </a:t>
            </a:r>
            <a:r>
              <a:rPr lang="cs-CZ" dirty="0" err="1">
                <a:latin typeface="Verdana" panose="020B0604030504040204" pitchFamily="34" charset="0"/>
                <a:ea typeface="Verdana" panose="020B0604030504040204" pitchFamily="34" charset="0"/>
              </a:rPr>
              <a:t>omniprésente</a:t>
            </a:r>
            <a:r>
              <a:rPr lang="cs-CZ" dirty="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Pendant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certain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temps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l’héroïne</a:t>
            </a:r>
            <a:r>
              <a:rPr lang="cs-CZ" dirty="0">
                <a:latin typeface="Verdana" panose="020B0604030504040204" pitchFamily="34" charset="0"/>
                <a:ea typeface="Verdana" panose="020B0604030504040204" pitchFamily="34" charset="0"/>
              </a:rPr>
              <a:t> fait des </a:t>
            </a:r>
            <a:r>
              <a:rPr lang="cs-CZ" dirty="0" err="1">
                <a:latin typeface="Verdana" panose="020B0604030504040204" pitchFamily="34" charset="0"/>
                <a:ea typeface="Verdana" panose="020B0604030504040204" pitchFamily="34" charset="0"/>
              </a:rPr>
              <a:t>efforts</a:t>
            </a:r>
            <a:r>
              <a:rPr lang="cs-CZ" dirty="0">
                <a:latin typeface="Verdana" panose="020B0604030504040204" pitchFamily="34" charset="0"/>
                <a:ea typeface="Verdana" panose="020B0604030504040204" pitchFamily="34" charset="0"/>
              </a:rPr>
              <a:t> pour </a:t>
            </a:r>
            <a:r>
              <a:rPr lang="cs-CZ" dirty="0" err="1">
                <a:latin typeface="Verdana" panose="020B0604030504040204" pitchFamily="34" charset="0"/>
                <a:ea typeface="Verdana" panose="020B0604030504040204" pitchFamily="34" charset="0"/>
              </a:rPr>
              <a:t>s’intégrer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se </a:t>
            </a:r>
            <a:r>
              <a:rPr lang="cs-CZ" dirty="0" err="1">
                <a:latin typeface="Verdana" panose="020B0604030504040204" pitchFamily="34" charset="0"/>
                <a:ea typeface="Verdana" panose="020B0604030504040204" pitchFamily="34" charset="0"/>
              </a:rPr>
              <a:t>trouve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même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amant </a:t>
            </a:r>
            <a:r>
              <a:rPr lang="cs-CZ" dirty="0" err="1">
                <a:latin typeface="Verdana" panose="020B0604030504040204" pitchFamily="34" charset="0"/>
                <a:ea typeface="Verdana" panose="020B0604030504040204" pitchFamily="34" charset="0"/>
              </a:rPr>
              <a:t>local</a:t>
            </a:r>
            <a:r>
              <a:rPr lang="cs-CZ" dirty="0" smtClean="0">
                <a:latin typeface="Verdana" panose="020B0604030504040204" pitchFamily="34" charset="0"/>
                <a:ea typeface="Verdana" panose="020B0604030504040204" pitchFamily="34" charset="0"/>
              </a:rPr>
              <a:t>.</a:t>
            </a:r>
            <a:endParaRPr lang="fr-FR" dirty="0" smtClean="0">
              <a:latin typeface="Verdana" panose="020B0604030504040204" pitchFamily="34" charset="0"/>
              <a:ea typeface="Verdana" panose="020B0604030504040204" pitchFamily="34" charset="0"/>
            </a:endParaRPr>
          </a:p>
          <a:p>
            <a:pPr algn="just"/>
            <a:endParaRPr lang="fr-FR" dirty="0">
              <a:latin typeface="Verdana" panose="020B0604030504040204" pitchFamily="34" charset="0"/>
              <a:ea typeface="Verdana" panose="020B0604030504040204" pitchFamily="34" charset="0"/>
            </a:endParaRPr>
          </a:p>
          <a:p>
            <a:pPr algn="just"/>
            <a:r>
              <a:rPr lang="cs-CZ" dirty="0" err="1">
                <a:latin typeface="Verdana" panose="020B0604030504040204" pitchFamily="34" charset="0"/>
                <a:ea typeface="Verdana" panose="020B0604030504040204" pitchFamily="34" charset="0"/>
              </a:rPr>
              <a:t>Après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avoir</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rejeté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l'hypocrisie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californienne</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abandonné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relation</a:t>
            </a:r>
            <a:r>
              <a:rPr lang="cs-CZ" dirty="0">
                <a:latin typeface="Verdana" panose="020B0604030504040204" pitchFamily="34" charset="0"/>
                <a:ea typeface="Verdana" panose="020B0604030504040204" pitchFamily="34" charset="0"/>
              </a:rPr>
              <a:t> extra-</a:t>
            </a:r>
            <a:r>
              <a:rPr lang="cs-CZ" dirty="0" err="1">
                <a:latin typeface="Verdana" panose="020B0604030504040204" pitchFamily="34" charset="0"/>
                <a:ea typeface="Verdana" panose="020B0604030504040204" pitchFamily="34" charset="0"/>
              </a:rPr>
              <a:t>conjugale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plutôt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décevante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l'héroïne</a:t>
            </a:r>
            <a:r>
              <a:rPr lang="cs-CZ" dirty="0">
                <a:latin typeface="Verdana" panose="020B0604030504040204" pitchFamily="34" charset="0"/>
                <a:ea typeface="Verdana" panose="020B0604030504040204" pitchFamily="34" charset="0"/>
              </a:rPr>
              <a:t> des </a:t>
            </a:r>
            <a:r>
              <a:rPr lang="cs-CZ" i="1" dirty="0" err="1">
                <a:latin typeface="Verdana" panose="020B0604030504040204" pitchFamily="34" charset="0"/>
                <a:ea typeface="Verdana" panose="020B0604030504040204" pitchFamily="34" charset="0"/>
              </a:rPr>
              <a:t>Copies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conformes</a:t>
            </a:r>
            <a:r>
              <a:rPr lang="cs-CZ" i="1"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trouve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sens</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sa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vie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retour</a:t>
            </a:r>
            <a:r>
              <a:rPr lang="cs-CZ" dirty="0">
                <a:latin typeface="Verdana" panose="020B0604030504040204" pitchFamily="34" charset="0"/>
                <a:ea typeface="Verdana" panose="020B0604030504040204" pitchFamily="34" charset="0"/>
              </a:rPr>
              <a:t> au </a:t>
            </a:r>
            <a:r>
              <a:rPr lang="cs-CZ" dirty="0" err="1">
                <a:latin typeface="Verdana" panose="020B0604030504040204" pitchFamily="34" charset="0"/>
                <a:ea typeface="Verdana" panose="020B0604030504040204" pitchFamily="34" charset="0"/>
              </a:rPr>
              <a:t>Québec</a:t>
            </a:r>
            <a:r>
              <a:rPr lang="cs-CZ" dirty="0">
                <a:latin typeface="Verdana" panose="020B0604030504040204" pitchFamily="34" charset="0"/>
                <a:ea typeface="Verdana" panose="020B0604030504040204" pitchFamily="34" charset="0"/>
              </a:rPr>
              <a:t> et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la </a:t>
            </a:r>
            <a:r>
              <a:rPr lang="cs-CZ" dirty="0" err="1">
                <a:latin typeface="Verdana" panose="020B0604030504040204" pitchFamily="34" charset="0"/>
                <a:ea typeface="Verdana" panose="020B0604030504040204" pitchFamily="34" charset="0"/>
              </a:rPr>
              <a:t>certitude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nouvellement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aquise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d'être</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 la femme d’un seul homme, la mère d’un garçon de cinq ans »</a:t>
            </a:r>
            <a:r>
              <a:rPr lang="cs-CZ"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283341" y="794326"/>
            <a:ext cx="2866259" cy="2242487"/>
          </a:xfrm>
          <a:prstGeom prst="rect">
            <a:avLst/>
          </a:prstGeom>
          <a:ln w="19050">
            <a:solidFill>
              <a:schemeClr val="tx1"/>
            </a:solidFill>
          </a:ln>
        </p:spPr>
      </p:pic>
      <p:pic>
        <p:nvPicPr>
          <p:cNvPr id="4" name="Obrázek 3"/>
          <p:cNvPicPr>
            <a:picLocks noChangeAspect="1"/>
          </p:cNvPicPr>
          <p:nvPr/>
        </p:nvPicPr>
        <p:blipFill>
          <a:blip r:embed="rId3"/>
          <a:stretch>
            <a:fillRect/>
          </a:stretch>
        </p:blipFill>
        <p:spPr>
          <a:xfrm>
            <a:off x="665018" y="3232726"/>
            <a:ext cx="2090547" cy="3289281"/>
          </a:xfrm>
          <a:prstGeom prst="rect">
            <a:avLst/>
          </a:prstGeom>
          <a:ln w="19050">
            <a:solidFill>
              <a:schemeClr val="tx1"/>
            </a:solidFill>
          </a:ln>
        </p:spPr>
      </p:pic>
    </p:spTree>
    <p:extLst>
      <p:ext uri="{BB962C8B-B14F-4D97-AF65-F5344CB8AC3E}">
        <p14:creationId xmlns:p14="http://schemas.microsoft.com/office/powerpoint/2010/main" val="3972263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7926" y="529855"/>
            <a:ext cx="8793019" cy="5940088"/>
          </a:xfrm>
          <a:prstGeom prst="rect">
            <a:avLst/>
          </a:prstGeom>
        </p:spPr>
        <p:txBody>
          <a:bodyPr wrap="square">
            <a:spAutoFit/>
          </a:bodyPr>
          <a:lstStyle/>
          <a:p>
            <a:pPr algn="just">
              <a:spcAft>
                <a:spcPts val="0"/>
              </a:spcAft>
            </a:pPr>
            <a:r>
              <a:rPr lang="fr-FR" sz="2000" b="1" kern="50" dirty="0" smtClean="0">
                <a:solidFill>
                  <a:srgbClr val="0070C0"/>
                </a:solidFill>
                <a:latin typeface="Verdana" panose="020B0604030504040204" pitchFamily="34" charset="0"/>
                <a:ea typeface="Lucida Sans Unicode" panose="020B0602030504020204" pitchFamily="34" charset="0"/>
              </a:rPr>
              <a:t>Lignes de faille </a:t>
            </a:r>
            <a:r>
              <a:rPr lang="fr-FR" kern="50" dirty="0" smtClean="0">
                <a:latin typeface="Verdana" panose="020B0604030504040204" pitchFamily="34" charset="0"/>
                <a:ea typeface="Lucida Sans Unicode" panose="020B0602030504020204" pitchFamily="34" charset="0"/>
              </a:rPr>
              <a:t>(Nancy Huston, 2006</a:t>
            </a:r>
            <a:r>
              <a:rPr lang="fr-FR" kern="50" dirty="0" smtClean="0">
                <a:latin typeface="Verdana" panose="020B0604030504040204" pitchFamily="34" charset="0"/>
                <a:ea typeface="Lucida Sans Unicode" panose="020B0602030504020204" pitchFamily="34" charset="0"/>
              </a:rPr>
              <a:t>)</a:t>
            </a:r>
          </a:p>
          <a:p>
            <a:pPr algn="just">
              <a:spcAft>
                <a:spcPts val="0"/>
              </a:spcAft>
            </a:pPr>
            <a:endParaRPr lang="fr-FR" kern="50" dirty="0" smtClean="0">
              <a:latin typeface="Verdana" panose="020B0604030504040204" pitchFamily="34" charset="0"/>
              <a:ea typeface="Lucida Sans Unicode" panose="020B0602030504020204" pitchFamily="34" charset="0"/>
            </a:endParaRPr>
          </a:p>
          <a:p>
            <a:pPr algn="just">
              <a:spcAft>
                <a:spcPts val="0"/>
              </a:spcAft>
            </a:pPr>
            <a:endParaRPr lang="fr-FR" kern="50" dirty="0">
              <a:latin typeface="Verdana" panose="020B0604030504040204" pitchFamily="34" charset="0"/>
              <a:ea typeface="Lucida Sans Unicode" panose="020B0602030504020204" pitchFamily="34" charset="0"/>
            </a:endParaRPr>
          </a:p>
          <a:p>
            <a:pPr algn="just">
              <a:spcAft>
                <a:spcPts val="0"/>
              </a:spcAft>
            </a:pPr>
            <a:r>
              <a:rPr lang="cs-CZ" kern="50" dirty="0" smtClean="0">
                <a:latin typeface="Verdana" panose="020B0604030504040204" pitchFamily="34" charset="0"/>
                <a:ea typeface="Lucida Sans Unicode" panose="020B0602030504020204" pitchFamily="34" charset="0"/>
              </a:rPr>
              <a:t>Le </a:t>
            </a:r>
            <a:r>
              <a:rPr lang="cs-CZ" kern="50" dirty="0" err="1">
                <a:latin typeface="Verdana" panose="020B0604030504040204" pitchFamily="34" charset="0"/>
                <a:ea typeface="Lucida Sans Unicode" panose="020B0602030504020204" pitchFamily="34" charset="0"/>
              </a:rPr>
              <a:t>roman</a:t>
            </a:r>
            <a:r>
              <a:rPr lang="cs-CZ" kern="50" dirty="0">
                <a:latin typeface="Verdana" panose="020B0604030504040204" pitchFamily="34" charset="0"/>
                <a:ea typeface="Lucida Sans Unicode" panose="020B0602030504020204" pitchFamily="34" charset="0"/>
              </a:rPr>
              <a:t> met en </a:t>
            </a:r>
            <a:r>
              <a:rPr lang="cs-CZ" kern="50" dirty="0" err="1">
                <a:latin typeface="Verdana" panose="020B0604030504040204" pitchFamily="34" charset="0"/>
                <a:ea typeface="Lucida Sans Unicode" panose="020B0602030504020204" pitchFamily="34" charset="0"/>
              </a:rPr>
              <a:t>perspective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quatre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moments</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l'existence</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quatre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membres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avec</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même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repère</a:t>
            </a:r>
            <a:r>
              <a:rPr lang="cs-CZ" kern="50" dirty="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fixe</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la </a:t>
            </a:r>
            <a:r>
              <a:rPr lang="cs-CZ" kern="50" dirty="0" err="1">
                <a:latin typeface="Verdana" panose="020B0604030504040204" pitchFamily="34" charset="0"/>
                <a:ea typeface="Lucida Sans Unicode" panose="020B0602030504020204" pitchFamily="34" charset="0"/>
              </a:rPr>
              <a:t>sixième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année</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chacun</a:t>
            </a:r>
            <a:r>
              <a:rPr lang="cs-CZ" kern="50" dirty="0">
                <a:latin typeface="Verdana" panose="020B0604030504040204" pitchFamily="34" charset="0"/>
                <a:ea typeface="Lucida Sans Unicode" panose="020B0602030504020204" pitchFamily="34" charset="0"/>
              </a:rPr>
              <a:t>. </a:t>
            </a: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cs-CZ" kern="50" dirty="0" smtClean="0">
                <a:latin typeface="Verdana" panose="020B0604030504040204" pitchFamily="34" charset="0"/>
                <a:ea typeface="Lucida Sans Unicode" panose="020B0602030504020204" pitchFamily="34" charset="0"/>
              </a:rPr>
              <a:t>Le </a:t>
            </a:r>
            <a:r>
              <a:rPr lang="cs-CZ" kern="50" dirty="0" err="1">
                <a:latin typeface="Verdana" panose="020B0604030504040204" pitchFamily="34" charset="0"/>
                <a:ea typeface="Lucida Sans Unicode" panose="020B0602030504020204" pitchFamily="34" charset="0"/>
              </a:rPr>
              <a:t>roman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débute</a:t>
            </a:r>
            <a:r>
              <a:rPr lang="cs-CZ" kern="50" dirty="0">
                <a:latin typeface="Verdana" panose="020B0604030504040204" pitchFamily="34" charset="0"/>
                <a:ea typeface="Lucida Sans Unicode" panose="020B0602030504020204" pitchFamily="34" charset="0"/>
              </a:rPr>
              <a:t> en 2004 par </a:t>
            </a:r>
            <a:r>
              <a:rPr lang="cs-CZ" b="1" kern="50" dirty="0">
                <a:latin typeface="Verdana" panose="020B0604030504040204" pitchFamily="34" charset="0"/>
                <a:ea typeface="Lucida Sans Unicode" panose="020B0602030504020204" pitchFamily="34" charset="0"/>
              </a:rPr>
              <a:t>Sol</a:t>
            </a:r>
            <a:r>
              <a:rPr lang="cs-CZ" kern="50" dirty="0">
                <a:latin typeface="Verdana" panose="020B0604030504040204" pitchFamily="34" charset="0"/>
                <a:ea typeface="Lucida Sans Unicode" panose="020B0602030504020204" pitchFamily="34" charset="0"/>
              </a:rPr>
              <a:t>, petit </a:t>
            </a:r>
            <a:r>
              <a:rPr lang="cs-CZ" kern="50" dirty="0" err="1">
                <a:latin typeface="Verdana" panose="020B0604030504040204" pitchFamily="34" charset="0"/>
                <a:ea typeface="Lucida Sans Unicode" panose="020B0602030504020204" pitchFamily="34" charset="0"/>
              </a:rPr>
              <a:t>garçon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californien</a:t>
            </a:r>
            <a:r>
              <a:rPr lang="cs-CZ" kern="50" dirty="0">
                <a:latin typeface="Verdana" panose="020B0604030504040204" pitchFamily="34" charset="0"/>
                <a:ea typeface="Lucida Sans Unicode" panose="020B0602030504020204" pitchFamily="34" charset="0"/>
              </a:rPr>
              <a:t> et </a:t>
            </a:r>
            <a:r>
              <a:rPr lang="cs-CZ" kern="50" dirty="0" err="1">
                <a:latin typeface="Verdana" panose="020B0604030504040204" pitchFamily="34" charset="0"/>
                <a:ea typeface="Lucida Sans Unicode" panose="020B0602030504020204" pitchFamily="34" charset="0"/>
              </a:rPr>
              <a:t>fils</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Randall</a:t>
            </a:r>
            <a:r>
              <a:rPr lang="cs-CZ" kern="50" dirty="0">
                <a:latin typeface="Verdana" panose="020B0604030504040204" pitchFamily="34" charset="0"/>
                <a:ea typeface="Lucida Sans Unicode" panose="020B0602030504020204" pitchFamily="34" charset="0"/>
              </a:rPr>
              <a:t>. Sol </a:t>
            </a:r>
            <a:r>
              <a:rPr lang="cs-CZ" kern="50" dirty="0" err="1">
                <a:latin typeface="Verdana" panose="020B0604030504040204" pitchFamily="34" charset="0"/>
                <a:ea typeface="Lucida Sans Unicode" panose="020B0602030504020204" pitchFamily="34" charset="0"/>
              </a:rPr>
              <a:t>est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pris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dans</a:t>
            </a:r>
            <a:r>
              <a:rPr lang="cs-CZ" kern="50" dirty="0">
                <a:latin typeface="Verdana" panose="020B0604030504040204" pitchFamily="34" charset="0"/>
                <a:ea typeface="Lucida Sans Unicode" panose="020B0602030504020204" pitchFamily="34" charset="0"/>
              </a:rPr>
              <a:t> la </a:t>
            </a:r>
            <a:r>
              <a:rPr lang="cs-CZ" kern="50" dirty="0" err="1">
                <a:latin typeface="Verdana" panose="020B0604030504040204" pitchFamily="34" charset="0"/>
                <a:ea typeface="Lucida Sans Unicode" panose="020B0602030504020204" pitchFamily="34" charset="0"/>
              </a:rPr>
              <a:t>violence</a:t>
            </a:r>
            <a:r>
              <a:rPr lang="cs-CZ" kern="50" dirty="0">
                <a:latin typeface="Verdana" panose="020B0604030504040204" pitchFamily="34" charset="0"/>
                <a:ea typeface="Lucida Sans Unicode" panose="020B0602030504020204" pitchFamily="34" charset="0"/>
              </a:rPr>
              <a:t> de son </a:t>
            </a:r>
            <a:r>
              <a:rPr lang="cs-CZ" kern="50" dirty="0" err="1">
                <a:latin typeface="Verdana" panose="020B0604030504040204" pitchFamily="34" charset="0"/>
                <a:ea typeface="Lucida Sans Unicode" panose="020B0602030504020204" pitchFamily="34" charset="0"/>
              </a:rPr>
              <a:t>pays</a:t>
            </a:r>
            <a:r>
              <a:rPr lang="cs-CZ" kern="50" dirty="0">
                <a:latin typeface="Verdana" panose="020B0604030504040204" pitchFamily="34" charset="0"/>
                <a:ea typeface="Lucida Sans Unicode" panose="020B0602030504020204" pitchFamily="34" charset="0"/>
              </a:rPr>
              <a:t> en </a:t>
            </a:r>
            <a:r>
              <a:rPr lang="fr-FR" kern="50" dirty="0" smtClean="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guerre</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contre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terrorisme</a:t>
            </a:r>
            <a:r>
              <a:rPr lang="fr-FR" kern="50" dirty="0" smtClean="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et en </a:t>
            </a:r>
            <a:r>
              <a:rPr lang="cs-CZ" kern="50" dirty="0" err="1">
                <a:latin typeface="Verdana" panose="020B0604030504040204" pitchFamily="34" charset="0"/>
                <a:ea typeface="Lucida Sans Unicode" panose="020B0602030504020204" pitchFamily="34" charset="0"/>
              </a:rPr>
              <a:t>pleine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mutation</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technologique</a:t>
            </a:r>
            <a:r>
              <a:rPr lang="cs-CZ" kern="50" dirty="0">
                <a:latin typeface="Verdana" panose="020B0604030504040204" pitchFamily="34" charset="0"/>
                <a:ea typeface="Lucida Sans Unicode" panose="020B0602030504020204" pitchFamily="34" charset="0"/>
              </a:rPr>
              <a:t>. </a:t>
            </a: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cs-CZ" kern="50" dirty="0" err="1" smtClean="0">
                <a:latin typeface="Verdana" panose="020B0604030504040204" pitchFamily="34" charset="0"/>
                <a:ea typeface="Lucida Sans Unicode" panose="020B0602030504020204" pitchFamily="34" charset="0"/>
              </a:rPr>
              <a:t>Puis</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vient</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tour de </a:t>
            </a:r>
            <a:r>
              <a:rPr lang="cs-CZ" b="1" kern="50" dirty="0" err="1">
                <a:latin typeface="Verdana" panose="020B0604030504040204" pitchFamily="34" charset="0"/>
                <a:ea typeface="Lucida Sans Unicode" panose="020B0602030504020204" pitchFamily="34" charset="0"/>
              </a:rPr>
              <a:t>Randall</a:t>
            </a:r>
            <a:r>
              <a:rPr lang="cs-CZ" b="1" kern="50" dirty="0">
                <a:latin typeface="Verdana" panose="020B0604030504040204" pitchFamily="34" charset="0"/>
                <a:ea typeface="Lucida Sans Unicode" panose="020B0602030504020204" pitchFamily="34" charset="0"/>
              </a:rPr>
              <a:t> </a:t>
            </a:r>
            <a:r>
              <a:rPr lang="cs-CZ" kern="50" dirty="0" smtClean="0">
                <a:latin typeface="Verdana" panose="020B0604030504040204" pitchFamily="34" charset="0"/>
                <a:ea typeface="Lucida Sans Unicode" panose="020B0602030504020204" pitchFamily="34" charset="0"/>
              </a:rPr>
              <a:t>qui</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en </a:t>
            </a:r>
            <a:r>
              <a:rPr lang="cs-CZ" kern="50" dirty="0" smtClean="0">
                <a:latin typeface="Verdana" panose="020B0604030504040204" pitchFamily="34" charset="0"/>
                <a:ea typeface="Lucida Sans Unicode" panose="020B0602030504020204" pitchFamily="34" charset="0"/>
              </a:rPr>
              <a:t>1982</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part </a:t>
            </a:r>
            <a:r>
              <a:rPr lang="cs-CZ" kern="50" dirty="0" err="1">
                <a:latin typeface="Verdana" panose="020B0604030504040204" pitchFamily="34" charset="0"/>
                <a:ea typeface="Lucida Sans Unicode" panose="020B0602030504020204" pitchFamily="34" charset="0"/>
              </a:rPr>
              <a:t>avec</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s'installer</a:t>
            </a:r>
            <a:r>
              <a:rPr lang="cs-CZ" kern="50" dirty="0">
                <a:latin typeface="Verdana" panose="020B0604030504040204" pitchFamily="34" charset="0"/>
                <a:ea typeface="Lucida Sans Unicode" panose="020B0602030504020204" pitchFamily="34" charset="0"/>
              </a:rPr>
              <a:t> en </a:t>
            </a:r>
            <a:r>
              <a:rPr lang="cs-CZ" kern="50" dirty="0" err="1">
                <a:latin typeface="Verdana" panose="020B0604030504040204" pitchFamily="34" charset="0"/>
                <a:ea typeface="Lucida Sans Unicode" panose="020B0602030504020204" pitchFamily="34" charset="0"/>
              </a:rPr>
              <a:t>Israël</a:t>
            </a:r>
            <a:r>
              <a:rPr lang="cs-CZ" kern="50" dirty="0">
                <a:latin typeface="Verdana" panose="020B0604030504040204" pitchFamily="34" charset="0"/>
                <a:ea typeface="Lucida Sans Unicode" panose="020B0602030504020204" pitchFamily="34" charset="0"/>
              </a:rPr>
              <a:t> pour les </a:t>
            </a:r>
            <a:r>
              <a:rPr lang="cs-CZ" kern="50" dirty="0" err="1">
                <a:latin typeface="Verdana" panose="020B0604030504040204" pitchFamily="34" charset="0"/>
                <a:ea typeface="Lucida Sans Unicode" panose="020B0602030504020204" pitchFamily="34" charset="0"/>
              </a:rPr>
              <a:t>besoins</a:t>
            </a:r>
            <a:r>
              <a:rPr lang="cs-CZ" kern="50" dirty="0">
                <a:latin typeface="Verdana" panose="020B0604030504040204" pitchFamily="34" charset="0"/>
                <a:ea typeface="Lucida Sans Unicode" panose="020B0602030504020204" pitchFamily="34" charset="0"/>
              </a:rPr>
              <a:t> des </a:t>
            </a:r>
            <a:r>
              <a:rPr lang="cs-CZ" kern="50" dirty="0" err="1">
                <a:latin typeface="Verdana" panose="020B0604030504040204" pitchFamily="34" charset="0"/>
                <a:ea typeface="Lucida Sans Unicode" panose="020B0602030504020204" pitchFamily="34" charset="0"/>
              </a:rPr>
              <a:t>recherches</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mère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Sadie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juive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pratiquante</a:t>
            </a:r>
            <a:r>
              <a:rPr lang="cs-CZ" kern="50" dirty="0">
                <a:latin typeface="Verdana" panose="020B0604030504040204" pitchFamily="34" charset="0"/>
                <a:ea typeface="Lucida Sans Unicode" panose="020B0602030504020204" pitchFamily="34" charset="0"/>
              </a:rPr>
              <a:t> qui </a:t>
            </a:r>
            <a:r>
              <a:rPr lang="cs-CZ" kern="50" dirty="0" err="1">
                <a:latin typeface="Verdana" panose="020B0604030504040204" pitchFamily="34" charset="0"/>
                <a:ea typeface="Lucida Sans Unicode" panose="020B0602030504020204" pitchFamily="34" charset="0"/>
              </a:rPr>
              <a:t>tente</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tracer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l'histoire</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et en </a:t>
            </a:r>
            <a:r>
              <a:rPr lang="cs-CZ" kern="50" dirty="0" err="1">
                <a:latin typeface="Verdana" panose="020B0604030504040204" pitchFamily="34" charset="0"/>
                <a:ea typeface="Lucida Sans Unicode" panose="020B0602030504020204" pitchFamily="34" charset="0"/>
              </a:rPr>
              <a:t>particulier</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propre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mère</a:t>
            </a:r>
            <a:r>
              <a:rPr lang="cs-CZ" kern="50" dirty="0">
                <a:latin typeface="Verdana" panose="020B0604030504040204" pitchFamily="34" charset="0"/>
                <a:ea typeface="Lucida Sans Unicode" panose="020B0602030504020204" pitchFamily="34" charset="0"/>
              </a:rPr>
              <a:t> Kristina, </a:t>
            </a:r>
            <a:r>
              <a:rPr lang="cs-CZ" kern="50" dirty="0" err="1">
                <a:latin typeface="Verdana" panose="020B0604030504040204" pitchFamily="34" charset="0"/>
                <a:ea typeface="Lucida Sans Unicode" panose="020B0602030504020204" pitchFamily="34" charset="0"/>
              </a:rPr>
              <a:t>dite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Erra</a:t>
            </a:r>
            <a:r>
              <a:rPr lang="cs-CZ" kern="50" dirty="0">
                <a:latin typeface="Verdana" panose="020B0604030504040204" pitchFamily="34" charset="0"/>
                <a:ea typeface="Lucida Sans Unicode" panose="020B0602030504020204" pitchFamily="34" charset="0"/>
              </a:rPr>
              <a:t>. </a:t>
            </a: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cs-CZ" kern="50" dirty="0" smtClean="0">
                <a:latin typeface="Verdana" panose="020B0604030504040204" pitchFamily="34" charset="0"/>
                <a:ea typeface="Lucida Sans Unicode" panose="020B0602030504020204" pitchFamily="34" charset="0"/>
              </a:rPr>
              <a:t>Suit </a:t>
            </a:r>
            <a:r>
              <a:rPr lang="cs-CZ" kern="50" dirty="0" err="1">
                <a:latin typeface="Verdana" panose="020B0604030504040204" pitchFamily="34" charset="0"/>
                <a:ea typeface="Lucida Sans Unicode" panose="020B0602030504020204" pitchFamily="34" charset="0"/>
              </a:rPr>
              <a:t>l'histoire</a:t>
            </a:r>
            <a:r>
              <a:rPr lang="cs-CZ" kern="50" dirty="0">
                <a:latin typeface="Verdana" panose="020B0604030504040204" pitchFamily="34" charset="0"/>
                <a:ea typeface="Lucida Sans Unicode" panose="020B0602030504020204" pitchFamily="34" charset="0"/>
              </a:rPr>
              <a:t> de </a:t>
            </a:r>
            <a:r>
              <a:rPr lang="cs-CZ" b="1" kern="50" dirty="0" err="1">
                <a:latin typeface="Verdana" panose="020B0604030504040204" pitchFamily="34" charset="0"/>
                <a:ea typeface="Lucida Sans Unicode" panose="020B0602030504020204" pitchFamily="34" charset="0"/>
              </a:rPr>
              <a:t>Sadie</a:t>
            </a:r>
            <a:r>
              <a:rPr lang="cs-CZ" kern="50" dirty="0">
                <a:latin typeface="Verdana" panose="020B0604030504040204" pitchFamily="34" charset="0"/>
                <a:ea typeface="Lucida Sans Unicode" panose="020B0602030504020204" pitchFamily="34" charset="0"/>
              </a:rPr>
              <a:t> qui à </a:t>
            </a:r>
            <a:r>
              <a:rPr lang="cs-CZ" kern="50" dirty="0" err="1">
                <a:latin typeface="Verdana" panose="020B0604030504040204" pitchFamily="34" charset="0"/>
                <a:ea typeface="Lucida Sans Unicode" panose="020B0602030504020204" pitchFamily="34" charset="0"/>
              </a:rPr>
              <a:t>six</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ans</a:t>
            </a:r>
            <a:r>
              <a:rPr lang="cs-CZ" kern="50" dirty="0">
                <a:latin typeface="Verdana" panose="020B0604030504040204" pitchFamily="34" charset="0"/>
                <a:ea typeface="Lucida Sans Unicode" panose="020B0602030504020204" pitchFamily="34" charset="0"/>
              </a:rPr>
              <a:t>, en 1962, vit </a:t>
            </a:r>
            <a:r>
              <a:rPr lang="cs-CZ" kern="50" dirty="0" err="1">
                <a:latin typeface="Verdana" panose="020B0604030504040204" pitchFamily="34" charset="0"/>
                <a:ea typeface="Lucida Sans Unicode" panose="020B0602030504020204" pitchFamily="34" charset="0"/>
              </a:rPr>
              <a:t>avec</a:t>
            </a:r>
            <a:r>
              <a:rPr lang="cs-CZ" kern="50" dirty="0">
                <a:latin typeface="Verdana" panose="020B0604030504040204" pitchFamily="34" charset="0"/>
                <a:ea typeface="Lucida Sans Unicode" panose="020B0602030504020204" pitchFamily="34" charset="0"/>
              </a:rPr>
              <a:t> ses </a:t>
            </a:r>
            <a:r>
              <a:rPr lang="cs-CZ" kern="50" dirty="0" err="1">
                <a:latin typeface="Verdana" panose="020B0604030504040204" pitchFamily="34" charset="0"/>
                <a:ea typeface="Lucida Sans Unicode" panose="020B0602030504020204" pitchFamily="34" charset="0"/>
              </a:rPr>
              <a:t>grands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parents</a:t>
            </a:r>
            <a:r>
              <a:rPr lang="cs-CZ" kern="50" dirty="0">
                <a:latin typeface="Verdana" panose="020B0604030504040204" pitchFamily="34" charset="0"/>
                <a:ea typeface="Lucida Sans Unicode" panose="020B0602030504020204" pitchFamily="34" charset="0"/>
              </a:rPr>
              <a:t> à Toronto. </a:t>
            </a:r>
            <a:r>
              <a:rPr lang="cs-CZ" kern="50" dirty="0" err="1">
                <a:latin typeface="Verdana" panose="020B0604030504040204" pitchFamily="34" charset="0"/>
                <a:ea typeface="Lucida Sans Unicode" panose="020B0602030504020204" pitchFamily="34" charset="0"/>
              </a:rPr>
              <a:t>Sadie</a:t>
            </a:r>
            <a:r>
              <a:rPr lang="cs-CZ" kern="50" dirty="0">
                <a:latin typeface="Verdana" panose="020B0604030504040204" pitchFamily="34" charset="0"/>
                <a:ea typeface="Lucida Sans Unicode" panose="020B0602030504020204" pitchFamily="34" charset="0"/>
              </a:rPr>
              <a:t> ne </a:t>
            </a:r>
            <a:r>
              <a:rPr lang="cs-CZ" kern="50" dirty="0" err="1">
                <a:latin typeface="Verdana" panose="020B0604030504040204" pitchFamily="34" charset="0"/>
                <a:ea typeface="Lucida Sans Unicode" panose="020B0602030504020204" pitchFamily="34" charset="0"/>
              </a:rPr>
              <a:t>rêve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que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d'une</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chose</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que</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très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jeune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maman</a:t>
            </a:r>
            <a:r>
              <a:rPr lang="cs-CZ" kern="50" dirty="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Erra</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err="1" smtClean="0">
                <a:latin typeface="Verdana" panose="020B0604030504040204" pitchFamily="34" charset="0"/>
                <a:ea typeface="Lucida Sans Unicode" panose="020B0602030504020204" pitchFamily="34" charset="0"/>
              </a:rPr>
              <a:t>une</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chanteuse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reconnue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vienne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s'occuper</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d'elle</a:t>
            </a:r>
            <a:r>
              <a:rPr lang="cs-CZ" kern="50" dirty="0">
                <a:latin typeface="Verdana" panose="020B0604030504040204" pitchFamily="34" charset="0"/>
                <a:ea typeface="Lucida Sans Unicode" panose="020B0602030504020204" pitchFamily="34" charset="0"/>
              </a:rPr>
              <a:t> et la </a:t>
            </a:r>
            <a:r>
              <a:rPr lang="cs-CZ" kern="50" dirty="0" err="1" smtClean="0">
                <a:latin typeface="Verdana" panose="020B0604030504040204" pitchFamily="34" charset="0"/>
                <a:ea typeface="Lucida Sans Unicode" panose="020B0602030504020204" pitchFamily="34" charset="0"/>
              </a:rPr>
              <a:t>délivre</a:t>
            </a:r>
            <a:r>
              <a:rPr lang="fr-FR" kern="50" dirty="0" smtClean="0">
                <a:latin typeface="Verdana" panose="020B0604030504040204" pitchFamily="34" charset="0"/>
                <a:ea typeface="Lucida Sans Unicode" panose="020B0602030504020204" pitchFamily="34" charset="0"/>
              </a:rPr>
              <a:t>r</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de la </a:t>
            </a:r>
            <a:r>
              <a:rPr lang="cs-CZ" kern="50" dirty="0" err="1">
                <a:latin typeface="Verdana" panose="020B0604030504040204" pitchFamily="34" charset="0"/>
                <a:ea typeface="Lucida Sans Unicode" panose="020B0602030504020204" pitchFamily="34" charset="0"/>
              </a:rPr>
              <a:t>langueur</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sa</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vie</a:t>
            </a:r>
            <a:r>
              <a:rPr lang="cs-CZ" kern="50" dirty="0">
                <a:latin typeface="Verdana" panose="020B0604030504040204" pitchFamily="34" charset="0"/>
                <a:ea typeface="Lucida Sans Unicode" panose="020B0602030504020204" pitchFamily="34" charset="0"/>
              </a:rPr>
              <a:t>. </a:t>
            </a:r>
            <a:endParaRPr lang="fr-FR" kern="50" dirty="0" smtClean="0">
              <a:latin typeface="Verdana" panose="020B0604030504040204" pitchFamily="34" charset="0"/>
              <a:ea typeface="Lucida Sans Unicode" panose="020B0602030504020204" pitchFamily="34" charset="0"/>
            </a:endParaRPr>
          </a:p>
          <a:p>
            <a:pPr algn="just">
              <a:spcAft>
                <a:spcPts val="0"/>
              </a:spcAft>
            </a:pPr>
            <a:r>
              <a:rPr lang="cs-CZ" kern="50" dirty="0" err="1" smtClean="0">
                <a:latin typeface="Verdana" panose="020B0604030504040204" pitchFamily="34" charset="0"/>
                <a:ea typeface="Lucida Sans Unicode" panose="020B0602030504020204" pitchFamily="34" charset="0"/>
              </a:rPr>
              <a:t>Enfin</a:t>
            </a:r>
            <a:r>
              <a:rPr lang="cs-CZ" kern="50" dirty="0" smtClean="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roman</a:t>
            </a:r>
            <a:r>
              <a:rPr lang="cs-CZ" kern="50" dirty="0">
                <a:latin typeface="Verdana" panose="020B0604030504040204" pitchFamily="34" charset="0"/>
                <a:ea typeface="Lucida Sans Unicode" panose="020B0602030504020204" pitchFamily="34" charset="0"/>
              </a:rPr>
              <a:t> se termine par la </a:t>
            </a:r>
            <a:r>
              <a:rPr lang="cs-CZ" kern="50" dirty="0" err="1">
                <a:latin typeface="Verdana" panose="020B0604030504040204" pitchFamily="34" charset="0"/>
                <a:ea typeface="Lucida Sans Unicode" panose="020B0602030504020204" pitchFamily="34" charset="0"/>
              </a:rPr>
              <a:t>sixième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année</a:t>
            </a:r>
            <a:r>
              <a:rPr lang="cs-CZ" kern="50" dirty="0">
                <a:latin typeface="Verdana" panose="020B0604030504040204" pitchFamily="34" charset="0"/>
                <a:ea typeface="Lucida Sans Unicode" panose="020B0602030504020204" pitchFamily="34" charset="0"/>
              </a:rPr>
              <a:t> de </a:t>
            </a:r>
            <a:r>
              <a:rPr lang="cs-CZ" b="1" kern="50" dirty="0" smtClean="0">
                <a:latin typeface="Verdana" panose="020B0604030504040204" pitchFamily="34" charset="0"/>
                <a:ea typeface="Lucida Sans Unicode" panose="020B0602030504020204" pitchFamily="34" charset="0"/>
              </a:rPr>
              <a:t>Kristina-</a:t>
            </a:r>
            <a:r>
              <a:rPr lang="cs-CZ" b="1" kern="50" dirty="0" err="1" smtClean="0">
                <a:latin typeface="Verdana" panose="020B0604030504040204" pitchFamily="34" charset="0"/>
                <a:ea typeface="Lucida Sans Unicode" panose="020B0602030504020204" pitchFamily="34" charset="0"/>
              </a:rPr>
              <a:t>Erra</a:t>
            </a:r>
            <a:r>
              <a:rPr lang="fr-FR" kern="50" dirty="0" smtClean="0">
                <a:latin typeface="Verdana" panose="020B0604030504040204" pitchFamily="34" charset="0"/>
                <a:ea typeface="Lucida Sans Unicode" panose="020B0602030504020204" pitchFamily="34" charset="0"/>
              </a:rPr>
              <a:t>,</a:t>
            </a:r>
            <a:r>
              <a:rPr lang="cs-CZ" kern="50" dirty="0" smtClean="0">
                <a:latin typeface="Verdana" panose="020B0604030504040204" pitchFamily="34" charset="0"/>
                <a:ea typeface="Lucida Sans Unicode" panose="020B0602030504020204" pitchFamily="34" charset="0"/>
              </a:rPr>
              <a:t> </a:t>
            </a:r>
            <a:r>
              <a:rPr lang="cs-CZ" kern="50" dirty="0">
                <a:latin typeface="Verdana" panose="020B0604030504040204" pitchFamily="34" charset="0"/>
                <a:ea typeface="Lucida Sans Unicode" panose="020B0602030504020204" pitchFamily="34" charset="0"/>
              </a:rPr>
              <a:t>en 1944 </a:t>
            </a:r>
            <a:r>
              <a:rPr lang="cs-CZ" kern="50" dirty="0" err="1">
                <a:latin typeface="Verdana" panose="020B0604030504040204" pitchFamily="34" charset="0"/>
                <a:ea typeface="Lucida Sans Unicode" panose="020B0602030504020204" pitchFamily="34" charset="0"/>
              </a:rPr>
              <a:t>dans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Allemagne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battue</a:t>
            </a:r>
            <a:r>
              <a:rPr lang="cs-CZ" kern="50" dirty="0">
                <a:latin typeface="Verdana" panose="020B0604030504040204" pitchFamily="34" charset="0"/>
                <a:ea typeface="Lucida Sans Unicode" panose="020B0602030504020204" pitchFamily="34" charset="0"/>
              </a:rPr>
              <a:t> et </a:t>
            </a:r>
            <a:r>
              <a:rPr lang="cs-CZ" kern="50" dirty="0" err="1">
                <a:latin typeface="Verdana" panose="020B0604030504040204" pitchFamily="34" charset="0"/>
                <a:ea typeface="Lucida Sans Unicode" panose="020B0602030504020204" pitchFamily="34" charset="0"/>
              </a:rPr>
              <a:t>ravagée</a:t>
            </a:r>
            <a:r>
              <a:rPr lang="cs-CZ" kern="50" dirty="0">
                <a:latin typeface="Verdana" panose="020B0604030504040204" pitchFamily="34" charset="0"/>
                <a:ea typeface="Lucida Sans Unicode" panose="020B0602030504020204" pitchFamily="34" charset="0"/>
              </a:rPr>
              <a:t> par la </a:t>
            </a:r>
            <a:r>
              <a:rPr lang="cs-CZ" kern="50" dirty="0" err="1">
                <a:latin typeface="Verdana" panose="020B0604030504040204" pitchFamily="34" charset="0"/>
                <a:ea typeface="Lucida Sans Unicode" panose="020B0602030504020204" pitchFamily="34" charset="0"/>
              </a:rPr>
              <a:t>guerre</a:t>
            </a:r>
            <a:r>
              <a:rPr lang="cs-CZ" kern="50" dirty="0">
                <a:latin typeface="Verdana" panose="020B0604030504040204" pitchFamily="34" charset="0"/>
                <a:ea typeface="Lucida Sans Unicode" panose="020B0602030504020204" pitchFamily="34" charset="0"/>
              </a:rPr>
              <a:t> et ses </a:t>
            </a:r>
            <a:r>
              <a:rPr lang="cs-CZ" kern="50" dirty="0" err="1">
                <a:latin typeface="Verdana" panose="020B0604030504040204" pitchFamily="34" charset="0"/>
                <a:ea typeface="Lucida Sans Unicode" panose="020B0602030504020204" pitchFamily="34" charset="0"/>
              </a:rPr>
              <a:t>horreurs</a:t>
            </a:r>
            <a:r>
              <a:rPr lang="cs-CZ" kern="50" dirty="0">
                <a:latin typeface="Verdana" panose="020B0604030504040204" pitchFamily="34" charset="0"/>
                <a:ea typeface="Lucida Sans Unicode" panose="020B0602030504020204" pitchFamily="34" charset="0"/>
              </a:rPr>
              <a:t>. Kristina vit </a:t>
            </a:r>
            <a:r>
              <a:rPr lang="cs-CZ" kern="50" dirty="0" err="1">
                <a:latin typeface="Verdana" panose="020B0604030504040204" pitchFamily="34" charset="0"/>
                <a:ea typeface="Lucida Sans Unicode" panose="020B0602030504020204" pitchFamily="34" charset="0"/>
              </a:rPr>
              <a:t>dans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une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famille</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où</a:t>
            </a:r>
            <a:r>
              <a:rPr lang="cs-CZ" kern="50" dirty="0">
                <a:latin typeface="Verdana" panose="020B0604030504040204" pitchFamily="34" charset="0"/>
                <a:ea typeface="Lucida Sans Unicode" panose="020B0602030504020204" pitchFamily="34" charset="0"/>
              </a:rPr>
              <a:t> les </a:t>
            </a:r>
            <a:r>
              <a:rPr lang="cs-CZ" kern="50" dirty="0" err="1">
                <a:latin typeface="Verdana" panose="020B0604030504040204" pitchFamily="34" charset="0"/>
                <a:ea typeface="Lucida Sans Unicode" panose="020B0602030504020204" pitchFamily="34" charset="0"/>
              </a:rPr>
              <a:t>hommes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sont</a:t>
            </a:r>
            <a:r>
              <a:rPr lang="cs-CZ" kern="50" dirty="0">
                <a:latin typeface="Verdana" panose="020B0604030504040204" pitchFamily="34" charset="0"/>
                <a:ea typeface="Lucida Sans Unicode" panose="020B0602030504020204" pitchFamily="34" charset="0"/>
              </a:rPr>
              <a:t> au front et </a:t>
            </a:r>
            <a:r>
              <a:rPr lang="cs-CZ" kern="50" dirty="0" err="1">
                <a:latin typeface="Verdana" panose="020B0604030504040204" pitchFamily="34" charset="0"/>
                <a:ea typeface="Lucida Sans Unicode" panose="020B0602030504020204" pitchFamily="34" charset="0"/>
              </a:rPr>
              <a:t>où</a:t>
            </a:r>
            <a:r>
              <a:rPr lang="cs-CZ" kern="50" dirty="0">
                <a:latin typeface="Verdana" panose="020B0604030504040204" pitchFamily="34" charset="0"/>
                <a:ea typeface="Lucida Sans Unicode" panose="020B0602030504020204" pitchFamily="34" charset="0"/>
              </a:rPr>
              <a:t> de </a:t>
            </a:r>
            <a:r>
              <a:rPr lang="cs-CZ" kern="50" dirty="0" err="1">
                <a:latin typeface="Verdana" panose="020B0604030504040204" pitchFamily="34" charset="0"/>
                <a:ea typeface="Lucida Sans Unicode" panose="020B0602030504020204" pitchFamily="34" charset="0"/>
              </a:rPr>
              <a:t>lourds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secrets</a:t>
            </a:r>
            <a:r>
              <a:rPr lang="cs-CZ" kern="50" dirty="0">
                <a:latin typeface="Verdana" panose="020B0604030504040204" pitchFamily="34" charset="0"/>
                <a:ea typeface="Lucida Sans Unicode" panose="020B0602030504020204" pitchFamily="34" charset="0"/>
              </a:rPr>
              <a:t> </a:t>
            </a:r>
            <a:r>
              <a:rPr lang="cs-CZ" kern="50" dirty="0" err="1">
                <a:latin typeface="Verdana" panose="020B0604030504040204" pitchFamily="34" charset="0"/>
                <a:ea typeface="Lucida Sans Unicode" panose="020B0602030504020204" pitchFamily="34" charset="0"/>
              </a:rPr>
              <a:t>règnent</a:t>
            </a:r>
            <a:r>
              <a:rPr lang="cs-CZ" kern="50" dirty="0">
                <a:latin typeface="Verdana" panose="020B0604030504040204" pitchFamily="34" charset="0"/>
                <a:ea typeface="Lucida Sans Unicode" panose="020B0602030504020204" pitchFamily="34" charset="0"/>
              </a:rPr>
              <a:t>.</a:t>
            </a:r>
            <a:endParaRPr lang="fr-FR" sz="2800" kern="50" dirty="0">
              <a:effectLst/>
              <a:latin typeface="Times New Roman" panose="02020603050405020304" pitchFamily="18" charset="0"/>
              <a:ea typeface="Lucida Sans Unicode" panose="020B0602030504020204" pitchFamily="34" charset="0"/>
            </a:endParaRPr>
          </a:p>
        </p:txBody>
      </p:sp>
      <p:pic>
        <p:nvPicPr>
          <p:cNvPr id="4" name="Obrázek 3"/>
          <p:cNvPicPr>
            <a:picLocks noChangeAspect="1"/>
          </p:cNvPicPr>
          <p:nvPr/>
        </p:nvPicPr>
        <p:blipFill>
          <a:blip r:embed="rId2"/>
          <a:stretch>
            <a:fillRect/>
          </a:stretch>
        </p:blipFill>
        <p:spPr>
          <a:xfrm>
            <a:off x="9372083" y="285567"/>
            <a:ext cx="2577545" cy="2755990"/>
          </a:xfrm>
          <a:prstGeom prst="rect">
            <a:avLst/>
          </a:prstGeom>
          <a:ln w="19050">
            <a:solidFill>
              <a:schemeClr val="tx1"/>
            </a:solidFill>
          </a:ln>
        </p:spPr>
      </p:pic>
      <p:pic>
        <p:nvPicPr>
          <p:cNvPr id="5" name="Obrázek 4"/>
          <p:cNvPicPr>
            <a:picLocks noChangeAspect="1"/>
          </p:cNvPicPr>
          <p:nvPr/>
        </p:nvPicPr>
        <p:blipFill>
          <a:blip r:embed="rId3"/>
          <a:stretch>
            <a:fillRect/>
          </a:stretch>
        </p:blipFill>
        <p:spPr>
          <a:xfrm>
            <a:off x="9587335" y="3232727"/>
            <a:ext cx="2151058" cy="3493170"/>
          </a:xfrm>
          <a:prstGeom prst="rect">
            <a:avLst/>
          </a:prstGeom>
          <a:ln w="19050">
            <a:solidFill>
              <a:schemeClr val="tx1"/>
            </a:solidFill>
          </a:ln>
        </p:spPr>
      </p:pic>
    </p:spTree>
    <p:extLst>
      <p:ext uri="{BB962C8B-B14F-4D97-AF65-F5344CB8AC3E}">
        <p14:creationId xmlns:p14="http://schemas.microsoft.com/office/powerpoint/2010/main" val="86638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43202"/>
            <a:ext cx="12192000"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195781" y="846606"/>
            <a:ext cx="8357985" cy="307777"/>
          </a:xfrm>
          <a:prstGeom prst="rect">
            <a:avLst/>
          </a:prstGeom>
          <a:noFill/>
        </p:spPr>
        <p:txBody>
          <a:bodyPr wrap="square" rtlCol="0">
            <a:spAutoFit/>
          </a:bodyPr>
          <a:lstStyle/>
          <a:p>
            <a:pPr algn="just"/>
            <a:endParaRPr lang="cs-CZ" sz="1400" dirty="0">
              <a:solidFill>
                <a:schemeClr val="bg1"/>
              </a:solidFill>
              <a:latin typeface="Verdana" panose="020B0604030504040204" pitchFamily="34" charset="0"/>
              <a:ea typeface="Verdana" panose="020B0604030504040204" pitchFamily="34" charset="0"/>
            </a:endParaRPr>
          </a:p>
        </p:txBody>
      </p:sp>
      <p:pic>
        <p:nvPicPr>
          <p:cNvPr id="8" name="Obrázek 7"/>
          <p:cNvPicPr/>
          <p:nvPr/>
        </p:nvPicPr>
        <p:blipFill>
          <a:blip r:embed="rId2" cstate="print">
            <a:extLst>
              <a:ext uri="{28A0092B-C50C-407E-A947-70E740481C1C}">
                <a14:useLocalDpi xmlns:a14="http://schemas.microsoft.com/office/drawing/2010/main" val="0"/>
              </a:ext>
            </a:extLst>
          </a:blip>
          <a:stretch>
            <a:fillRect/>
          </a:stretch>
        </p:blipFill>
        <p:spPr>
          <a:xfrm>
            <a:off x="221424" y="674810"/>
            <a:ext cx="2117559" cy="1030209"/>
          </a:xfrm>
          <a:prstGeom prst="rect">
            <a:avLst/>
          </a:prstGeom>
          <a:effectLst>
            <a:reflection endPos="65000" dir="5400000" sy="-100000" algn="bl" rotWithShape="0"/>
          </a:effectLst>
        </p:spPr>
      </p:pic>
      <p:pic>
        <p:nvPicPr>
          <p:cNvPr id="9" name="Obrázek 8"/>
          <p:cNvPicPr/>
          <p:nvPr/>
        </p:nvPicPr>
        <p:blipFill>
          <a:blip r:embed="rId3" cstate="print">
            <a:extLst>
              <a:ext uri="{28A0092B-C50C-407E-A947-70E740481C1C}">
                <a14:useLocalDpi xmlns:a14="http://schemas.microsoft.com/office/drawing/2010/main" val="0"/>
              </a:ext>
            </a:extLst>
          </a:blip>
          <a:stretch>
            <a:fillRect/>
          </a:stretch>
        </p:blipFill>
        <p:spPr>
          <a:xfrm>
            <a:off x="221424" y="2688930"/>
            <a:ext cx="2117559" cy="965583"/>
          </a:xfrm>
          <a:prstGeom prst="rect">
            <a:avLst/>
          </a:prstGeom>
          <a:effectLst>
            <a:reflection endPos="65000" dir="5400000" sy="-100000" algn="bl" rotWithShape="0"/>
          </a:effectLst>
        </p:spPr>
      </p:pic>
      <p:pic>
        <p:nvPicPr>
          <p:cNvPr id="10" name="Obrázek 9"/>
          <p:cNvPicPr/>
          <p:nvPr/>
        </p:nvPicPr>
        <p:blipFill>
          <a:blip r:embed="rId4" cstate="print">
            <a:extLst>
              <a:ext uri="{28A0092B-C50C-407E-A947-70E740481C1C}">
                <a14:useLocalDpi xmlns:a14="http://schemas.microsoft.com/office/drawing/2010/main" val="0"/>
              </a:ext>
            </a:extLst>
          </a:blip>
          <a:stretch>
            <a:fillRect/>
          </a:stretch>
        </p:blipFill>
        <p:spPr>
          <a:xfrm>
            <a:off x="221425" y="4592126"/>
            <a:ext cx="2117558" cy="988117"/>
          </a:xfrm>
          <a:prstGeom prst="rect">
            <a:avLst/>
          </a:prstGeom>
          <a:effectLst>
            <a:reflection endPos="65000" dir="5400000" sy="-100000" algn="bl" rotWithShape="0"/>
          </a:effectLst>
        </p:spPr>
      </p:pic>
      <p:sp>
        <p:nvSpPr>
          <p:cNvPr id="3" name="TextovéPole 2"/>
          <p:cNvSpPr txBox="1"/>
          <p:nvPr/>
        </p:nvSpPr>
        <p:spPr>
          <a:xfrm>
            <a:off x="3195781" y="1705019"/>
            <a:ext cx="7711900" cy="3477875"/>
          </a:xfrm>
          <a:prstGeom prst="rect">
            <a:avLst/>
          </a:prstGeom>
          <a:noFill/>
        </p:spPr>
        <p:txBody>
          <a:bodyPr wrap="square" rtlCol="0">
            <a:spAutoFit/>
          </a:bodyPr>
          <a:lstStyle/>
          <a:p>
            <a:r>
              <a:rPr lang="fr-FR" sz="2000" b="1" dirty="0" smtClean="0">
                <a:solidFill>
                  <a:srgbClr val="FF0000"/>
                </a:solidFill>
                <a:latin typeface="Verdana" panose="020B0604030504040204" pitchFamily="34" charset="0"/>
                <a:ea typeface="Verdana" panose="020B0604030504040204" pitchFamily="34" charset="0"/>
              </a:rPr>
              <a:t>III   ÉCOLE DE LA TCHÉN’SSÂ</a:t>
            </a:r>
          </a:p>
          <a:p>
            <a:endParaRPr lang="fr-FR" sz="2000" b="1" dirty="0" smtClean="0">
              <a:solidFill>
                <a:srgbClr val="FF0000"/>
              </a:solidFill>
              <a:latin typeface="Verdana" panose="020B0604030504040204" pitchFamily="34" charset="0"/>
              <a:ea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CA" dirty="0" smtClean="0">
                <a:solidFill>
                  <a:schemeClr val="bg1"/>
                </a:solidFill>
                <a:latin typeface="Verdana" panose="020B0604030504040204" pitchFamily="34" charset="0"/>
                <a:ea typeface="Verdana" panose="020B0604030504040204" pitchFamily="34" charset="0"/>
              </a:rPr>
              <a:t>Samuel Archibald (1978)</a:t>
            </a:r>
          </a:p>
          <a:p>
            <a:endParaRPr lang="fr-CA"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CA" dirty="0" smtClean="0">
                <a:solidFill>
                  <a:schemeClr val="bg1"/>
                </a:solidFill>
                <a:latin typeface="Verdana" panose="020B0604030504040204" pitchFamily="34" charset="0"/>
                <a:ea typeface="Verdana" panose="020B0604030504040204" pitchFamily="34" charset="0"/>
              </a:rPr>
              <a:t>Raymond Bock (1981)</a:t>
            </a:r>
          </a:p>
          <a:p>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CA" dirty="0" smtClean="0">
                <a:solidFill>
                  <a:schemeClr val="bg1"/>
                </a:solidFill>
                <a:latin typeface="Verdana" panose="020B0604030504040204" pitchFamily="34" charset="0"/>
                <a:ea typeface="Verdana" panose="020B0604030504040204" pitchFamily="34" charset="0"/>
              </a:rPr>
              <a:t>William M. Messier (1984)</a:t>
            </a:r>
          </a:p>
          <a:p>
            <a:endParaRPr lang="fr-CA"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CA" dirty="0" smtClean="0">
                <a:solidFill>
                  <a:schemeClr val="bg1"/>
                </a:solidFill>
                <a:latin typeface="Verdana" panose="020B0604030504040204" pitchFamily="34" charset="0"/>
                <a:ea typeface="Verdana" panose="020B0604030504040204" pitchFamily="34" charset="0"/>
              </a:rPr>
              <a:t>Daniel Grenier (1972)</a:t>
            </a:r>
          </a:p>
          <a:p>
            <a:endParaRPr lang="fr-CA"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CA" dirty="0" smtClean="0">
                <a:solidFill>
                  <a:schemeClr val="bg1"/>
                </a:solidFill>
                <a:latin typeface="Verdana" panose="020B0604030504040204" pitchFamily="34" charset="0"/>
                <a:ea typeface="Verdana" panose="020B0604030504040204" pitchFamily="34" charset="0"/>
              </a:rPr>
              <a:t>Madame Chose (1982)...</a:t>
            </a:r>
            <a:endParaRPr lang="cs-CZ" dirty="0">
              <a:solidFill>
                <a:schemeClr val="bg1"/>
              </a:solidFill>
              <a:latin typeface="Verdana" panose="020B0604030504040204" pitchFamily="34" charset="0"/>
              <a:ea typeface="Verdana" panose="020B0604030504040204" pitchFamily="34" charset="0"/>
            </a:endParaRPr>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351" y="800249"/>
            <a:ext cx="3570973" cy="2426527"/>
          </a:xfrm>
          <a:prstGeom prst="rect">
            <a:avLst/>
          </a:prstGeom>
          <a:ln w="19050">
            <a:solidFill>
              <a:schemeClr val="tx1"/>
            </a:solidFill>
          </a:ln>
        </p:spPr>
      </p:pic>
      <p:pic>
        <p:nvPicPr>
          <p:cNvPr id="6" name="Obráze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351" y="3571002"/>
            <a:ext cx="3590489" cy="2528069"/>
          </a:xfrm>
          <a:prstGeom prst="rect">
            <a:avLst/>
          </a:prstGeom>
          <a:ln w="19050">
            <a:solidFill>
              <a:schemeClr val="tx1"/>
            </a:solidFill>
          </a:ln>
        </p:spPr>
      </p:pic>
    </p:spTree>
    <p:extLst>
      <p:ext uri="{BB962C8B-B14F-4D97-AF65-F5344CB8AC3E}">
        <p14:creationId xmlns:p14="http://schemas.microsoft.com/office/powerpoint/2010/main" val="4217343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43202"/>
            <a:ext cx="12192000"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001354" y="1022126"/>
            <a:ext cx="8357985" cy="307777"/>
          </a:xfrm>
          <a:prstGeom prst="rect">
            <a:avLst/>
          </a:prstGeom>
          <a:noFill/>
        </p:spPr>
        <p:txBody>
          <a:bodyPr wrap="square" rtlCol="0">
            <a:spAutoFit/>
          </a:bodyPr>
          <a:lstStyle/>
          <a:p>
            <a:pPr algn="just"/>
            <a:endParaRPr lang="cs-CZ" sz="1400" dirty="0">
              <a:solidFill>
                <a:schemeClr val="bg1"/>
              </a:solidFill>
              <a:latin typeface="Verdana" panose="020B0604030504040204" pitchFamily="34" charset="0"/>
              <a:ea typeface="Verdana" panose="020B0604030504040204" pitchFamily="34" charset="0"/>
            </a:endParaRPr>
          </a:p>
        </p:txBody>
      </p:sp>
      <p:sp>
        <p:nvSpPr>
          <p:cNvPr id="3" name="TextovéPole 2"/>
          <p:cNvSpPr txBox="1"/>
          <p:nvPr/>
        </p:nvSpPr>
        <p:spPr>
          <a:xfrm>
            <a:off x="1835156" y="746453"/>
            <a:ext cx="8898775" cy="400110"/>
          </a:xfrm>
          <a:prstGeom prst="rect">
            <a:avLst/>
          </a:prstGeom>
          <a:noFill/>
        </p:spPr>
        <p:txBody>
          <a:bodyPr wrap="square" rtlCol="0">
            <a:spAutoFit/>
          </a:bodyPr>
          <a:lstStyle/>
          <a:p>
            <a:r>
              <a:rPr lang="fr-FR" sz="2000" dirty="0" smtClean="0">
                <a:solidFill>
                  <a:schemeClr val="bg1"/>
                </a:solidFill>
                <a:latin typeface="Verdana" panose="020B0604030504040204" pitchFamily="34" charset="0"/>
                <a:ea typeface="Verdana" panose="020B0604030504040204" pitchFamily="34" charset="0"/>
              </a:rPr>
              <a:t> </a:t>
            </a:r>
            <a:r>
              <a:rPr lang="fr-FR" sz="2000" b="1" dirty="0" smtClean="0">
                <a:solidFill>
                  <a:srgbClr val="FF0000"/>
                </a:solidFill>
                <a:latin typeface="Verdana" panose="020B0604030504040204" pitchFamily="34" charset="0"/>
                <a:ea typeface="Verdana" panose="020B0604030504040204" pitchFamily="34" charset="0"/>
              </a:rPr>
              <a:t>IV   </a:t>
            </a:r>
            <a:r>
              <a:rPr lang="fr-CA" sz="2000" b="1" dirty="0" smtClean="0">
                <a:solidFill>
                  <a:srgbClr val="FF0000"/>
                </a:solidFill>
                <a:latin typeface="Verdana" panose="020B0604030504040204" pitchFamily="34" charset="0"/>
                <a:ea typeface="Verdana" panose="020B0604030504040204" pitchFamily="34" charset="0"/>
              </a:rPr>
              <a:t>RÉÉCRITURES IRONIQUES DES MYTHES ÉTATS-UNIENS</a:t>
            </a:r>
            <a:endParaRPr lang="fr-FR" sz="2000" b="1" dirty="0" smtClean="0">
              <a:solidFill>
                <a:srgbClr val="FF0000"/>
              </a:solidFill>
              <a:latin typeface="Verdana" panose="020B0604030504040204" pitchFamily="34" charset="0"/>
              <a:ea typeface="Verdana" panose="020B0604030504040204" pitchFamily="34" charset="0"/>
            </a:endParaRPr>
          </a:p>
        </p:txBody>
      </p:sp>
      <p:pic>
        <p:nvPicPr>
          <p:cNvPr id="7" name="Obrázek 6"/>
          <p:cNvPicPr>
            <a:picLocks noChangeAspect="1"/>
          </p:cNvPicPr>
          <p:nvPr/>
        </p:nvPicPr>
        <p:blipFill>
          <a:blip r:embed="rId2"/>
          <a:stretch>
            <a:fillRect/>
          </a:stretch>
        </p:blipFill>
        <p:spPr>
          <a:xfrm>
            <a:off x="302559" y="1798605"/>
            <a:ext cx="2552209" cy="4207695"/>
          </a:xfrm>
          <a:prstGeom prst="rect">
            <a:avLst/>
          </a:prstGeom>
          <a:ln w="38100">
            <a:solidFill>
              <a:schemeClr val="tx1"/>
            </a:solidFill>
          </a:ln>
        </p:spPr>
      </p:pic>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721" y="1744493"/>
            <a:ext cx="2906673" cy="4256200"/>
          </a:xfrm>
          <a:prstGeom prst="rect">
            <a:avLst/>
          </a:prstGeom>
          <a:ln w="28575">
            <a:solidFill>
              <a:schemeClr val="tx1"/>
            </a:solidFill>
          </a:ln>
        </p:spPr>
      </p:pic>
      <p:pic>
        <p:nvPicPr>
          <p:cNvPr id="12" name="Obrázek 11"/>
          <p:cNvPicPr>
            <a:picLocks noChangeAspect="1"/>
          </p:cNvPicPr>
          <p:nvPr/>
        </p:nvPicPr>
        <p:blipFill>
          <a:blip r:embed="rId4"/>
          <a:stretch>
            <a:fillRect/>
          </a:stretch>
        </p:blipFill>
        <p:spPr>
          <a:xfrm>
            <a:off x="6017038" y="1744493"/>
            <a:ext cx="2887421" cy="4234884"/>
          </a:xfrm>
          <a:prstGeom prst="rect">
            <a:avLst/>
          </a:prstGeom>
          <a:ln w="38100">
            <a:solidFill>
              <a:schemeClr val="tx1"/>
            </a:solidFill>
          </a:ln>
        </p:spPr>
      </p:pic>
      <p:pic>
        <p:nvPicPr>
          <p:cNvPr id="13" name="Obrázek 12"/>
          <p:cNvPicPr>
            <a:picLocks noChangeAspect="1"/>
          </p:cNvPicPr>
          <p:nvPr/>
        </p:nvPicPr>
        <p:blipFill>
          <a:blip r:embed="rId5"/>
          <a:stretch>
            <a:fillRect/>
          </a:stretch>
        </p:blipFill>
        <p:spPr>
          <a:xfrm>
            <a:off x="9034103" y="1755990"/>
            <a:ext cx="2895679" cy="4233206"/>
          </a:xfrm>
          <a:prstGeom prst="rect">
            <a:avLst/>
          </a:prstGeom>
          <a:ln w="38100">
            <a:solidFill>
              <a:schemeClr val="tx1"/>
            </a:solidFill>
          </a:ln>
        </p:spPr>
      </p:pic>
    </p:spTree>
    <p:extLst>
      <p:ext uri="{BB962C8B-B14F-4D97-AF65-F5344CB8AC3E}">
        <p14:creationId xmlns:p14="http://schemas.microsoft.com/office/powerpoint/2010/main" val="147302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p:cNvPicPr/>
          <p:nvPr/>
        </p:nvPicPr>
        <p:blipFill>
          <a:blip r:embed="rId2" cstate="print">
            <a:extLst>
              <a:ext uri="{28A0092B-C50C-407E-A947-70E740481C1C}">
                <a14:useLocalDpi xmlns:a14="http://schemas.microsoft.com/office/drawing/2010/main" val="0"/>
              </a:ext>
            </a:extLst>
          </a:blip>
          <a:stretch>
            <a:fillRect/>
          </a:stretch>
        </p:blipFill>
        <p:spPr>
          <a:xfrm>
            <a:off x="429031" y="239723"/>
            <a:ext cx="2224576" cy="1515138"/>
          </a:xfrm>
          <a:prstGeom prst="rect">
            <a:avLst/>
          </a:prstGeom>
          <a:effectLst>
            <a:reflection endPos="65000" dir="5400000" sy="-100000" algn="bl" rotWithShape="0"/>
          </a:effectLst>
        </p:spPr>
      </p:pic>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776" y="3835487"/>
            <a:ext cx="2272708" cy="1515138"/>
          </a:xfrm>
          <a:prstGeom prst="rect">
            <a:avLst/>
          </a:prstGeom>
          <a:ln w="19050">
            <a:solidFill>
              <a:schemeClr val="bg1"/>
            </a:solidFill>
          </a:ln>
          <a:effectLst>
            <a:outerShdw blurRad="50800" dist="50800" dir="5400000" algn="ctr" rotWithShape="0">
              <a:srgbClr val="000000"/>
            </a:outerShdw>
            <a:reflection stA="35000" endPos="65000" dist="50800" dir="5400000" sy="-100000" algn="bl" rotWithShape="0"/>
          </a:effectLst>
        </p:spPr>
      </p:pic>
      <p:sp>
        <p:nvSpPr>
          <p:cNvPr id="3" name="TextovéPole 2"/>
          <p:cNvSpPr txBox="1"/>
          <p:nvPr/>
        </p:nvSpPr>
        <p:spPr>
          <a:xfrm>
            <a:off x="2828173" y="1764049"/>
            <a:ext cx="6766560" cy="3877985"/>
          </a:xfrm>
          <a:prstGeom prst="rect">
            <a:avLst/>
          </a:prstGeom>
          <a:noFill/>
        </p:spPr>
        <p:txBody>
          <a:bodyPr wrap="square" rtlCol="0">
            <a:spAutoFit/>
          </a:bodyPr>
          <a:lstStyle/>
          <a:p>
            <a:pPr algn="just"/>
            <a:r>
              <a:rPr lang="fr-FR" b="1" dirty="0">
                <a:solidFill>
                  <a:srgbClr val="FF0000"/>
                </a:solidFill>
                <a:latin typeface="Verdana" panose="020B0604030504040204" pitchFamily="34" charset="0"/>
                <a:ea typeface="Verdana" panose="020B0604030504040204" pitchFamily="34" charset="0"/>
              </a:rPr>
              <a:t>[L]e roman français s’intéresse plutôt aux idées, tandis que le roman américain s’intéresse davantage à l’action. </a:t>
            </a:r>
            <a:r>
              <a:rPr lang="fr-FR" b="1" dirty="0">
                <a:solidFill>
                  <a:schemeClr val="bg1"/>
                </a:solidFill>
                <a:latin typeface="Verdana" panose="020B0604030504040204" pitchFamily="34" charset="0"/>
                <a:ea typeface="Verdana" panose="020B0604030504040204" pitchFamily="34" charset="0"/>
              </a:rPr>
              <a:t>Or, nous sommes des Français d’Amérique, ou des Américains d’origine française, si vous aimez mieux. Nous avons donc la possibilité au Québec, d’écrire un roman qui sera le produit de la tendance française et de la tendance américaine. C’est ça que j’appelle le grand roman de l’Amérique</a:t>
            </a:r>
            <a:r>
              <a:rPr lang="fr-FR" b="1" dirty="0" smtClean="0">
                <a:solidFill>
                  <a:schemeClr val="bg1"/>
                </a:solidFill>
                <a:latin typeface="Verdana" panose="020B0604030504040204" pitchFamily="34" charset="0"/>
                <a:ea typeface="Verdana" panose="020B0604030504040204" pitchFamily="34" charset="0"/>
              </a:rPr>
              <a:t>.</a:t>
            </a:r>
          </a:p>
          <a:p>
            <a:pPr algn="just"/>
            <a:endParaRPr lang="fr-FR" dirty="0" smtClean="0">
              <a:solidFill>
                <a:schemeClr val="bg1"/>
              </a:solidFill>
              <a:latin typeface="Verdana" panose="020B0604030504040204" pitchFamily="34" charset="0"/>
              <a:ea typeface="Verdana" panose="020B0604030504040204" pitchFamily="34" charset="0"/>
            </a:endParaRPr>
          </a:p>
          <a:p>
            <a:pPr algn="just"/>
            <a:endParaRPr lang="cs-CZ" sz="1600" dirty="0">
              <a:solidFill>
                <a:schemeClr val="bg1"/>
              </a:solidFill>
              <a:latin typeface="Verdana" panose="020B0604030504040204" pitchFamily="34" charset="0"/>
              <a:ea typeface="Verdana" panose="020B0604030504040204" pitchFamily="34" charset="0"/>
            </a:endParaRPr>
          </a:p>
          <a:p>
            <a:pPr algn="just"/>
            <a:r>
              <a:rPr lang="cs-CZ" sz="1600" dirty="0">
                <a:solidFill>
                  <a:schemeClr val="bg1"/>
                </a:solidFill>
                <a:latin typeface="Verdana" panose="020B0604030504040204" pitchFamily="34" charset="0"/>
                <a:ea typeface="Verdana" panose="020B0604030504040204" pitchFamily="34" charset="0"/>
              </a:rPr>
              <a:t>POULIN, Jacques. </a:t>
            </a:r>
            <a:r>
              <a:rPr lang="cs-CZ" sz="1600" i="1" dirty="0">
                <a:solidFill>
                  <a:schemeClr val="bg1"/>
                </a:solidFill>
                <a:latin typeface="Verdana" panose="020B0604030504040204" pitchFamily="34" charset="0"/>
                <a:ea typeface="Verdana" panose="020B0604030504040204" pitchFamily="34" charset="0"/>
              </a:rPr>
              <a:t>Les </a:t>
            </a:r>
            <a:r>
              <a:rPr lang="cs-CZ" sz="1600" i="1" dirty="0" err="1">
                <a:solidFill>
                  <a:schemeClr val="bg1"/>
                </a:solidFill>
                <a:latin typeface="Verdana" panose="020B0604030504040204" pitchFamily="34" charset="0"/>
                <a:ea typeface="Verdana" panose="020B0604030504040204" pitchFamily="34" charset="0"/>
              </a:rPr>
              <a:t>grandes</a:t>
            </a:r>
            <a:r>
              <a:rPr lang="cs-CZ" sz="1600" i="1" dirty="0">
                <a:solidFill>
                  <a:schemeClr val="bg1"/>
                </a:solidFill>
                <a:latin typeface="Verdana" panose="020B0604030504040204" pitchFamily="34" charset="0"/>
                <a:ea typeface="Verdana" panose="020B0604030504040204" pitchFamily="34" charset="0"/>
              </a:rPr>
              <a:t> </a:t>
            </a:r>
            <a:r>
              <a:rPr lang="cs-CZ" sz="1600" i="1" dirty="0" err="1">
                <a:solidFill>
                  <a:schemeClr val="bg1"/>
                </a:solidFill>
                <a:latin typeface="Verdana" panose="020B0604030504040204" pitchFamily="34" charset="0"/>
                <a:ea typeface="Verdana" panose="020B0604030504040204" pitchFamily="34" charset="0"/>
              </a:rPr>
              <a:t>marées</a:t>
            </a:r>
            <a:r>
              <a:rPr lang="cs-CZ" sz="1600" dirty="0">
                <a:solidFill>
                  <a:schemeClr val="bg1"/>
                </a:solidFill>
                <a:latin typeface="Verdana" panose="020B0604030504040204" pitchFamily="34" charset="0"/>
                <a:ea typeface="Verdana" panose="020B0604030504040204" pitchFamily="34" charset="0"/>
              </a:rPr>
              <a:t>. </a:t>
            </a:r>
            <a:r>
              <a:rPr lang="cs-CZ" sz="1600" dirty="0" err="1">
                <a:solidFill>
                  <a:schemeClr val="bg1"/>
                </a:solidFill>
                <a:latin typeface="Verdana" panose="020B0604030504040204" pitchFamily="34" charset="0"/>
                <a:ea typeface="Verdana" panose="020B0604030504040204" pitchFamily="34" charset="0"/>
              </a:rPr>
              <a:t>Montréal</a:t>
            </a:r>
            <a:r>
              <a:rPr lang="cs-CZ" sz="1600" dirty="0">
                <a:solidFill>
                  <a:schemeClr val="bg1"/>
                </a:solidFill>
                <a:latin typeface="Verdana" panose="020B0604030504040204" pitchFamily="34" charset="0"/>
                <a:ea typeface="Verdana" panose="020B0604030504040204" pitchFamily="34" charset="0"/>
              </a:rPr>
              <a:t> : </a:t>
            </a:r>
            <a:r>
              <a:rPr lang="cs-CZ" sz="1600" dirty="0" err="1">
                <a:solidFill>
                  <a:schemeClr val="bg1"/>
                </a:solidFill>
                <a:latin typeface="Verdana" panose="020B0604030504040204" pitchFamily="34" charset="0"/>
                <a:ea typeface="Verdana" panose="020B0604030504040204" pitchFamily="34" charset="0"/>
              </a:rPr>
              <a:t>Leméac</a:t>
            </a:r>
            <a:r>
              <a:rPr lang="cs-CZ" sz="1600" dirty="0">
                <a:solidFill>
                  <a:schemeClr val="bg1"/>
                </a:solidFill>
                <a:latin typeface="Verdana" panose="020B0604030504040204" pitchFamily="34" charset="0"/>
                <a:ea typeface="Verdana" panose="020B0604030504040204" pitchFamily="34" charset="0"/>
              </a:rPr>
              <a:t>, 1978, </a:t>
            </a:r>
            <a:r>
              <a:rPr lang="cs-CZ" sz="1600" dirty="0" smtClean="0">
                <a:solidFill>
                  <a:schemeClr val="bg1"/>
                </a:solidFill>
                <a:latin typeface="Verdana" panose="020B0604030504040204" pitchFamily="34" charset="0"/>
                <a:ea typeface="Verdana" panose="020B0604030504040204" pitchFamily="34" charset="0"/>
              </a:rPr>
              <a:t>pp. </a:t>
            </a:r>
            <a:r>
              <a:rPr lang="cs-CZ" sz="1600" dirty="0">
                <a:solidFill>
                  <a:schemeClr val="bg1"/>
                </a:solidFill>
                <a:latin typeface="Verdana" panose="020B0604030504040204" pitchFamily="34" charset="0"/>
                <a:ea typeface="Verdana" panose="020B0604030504040204" pitchFamily="34" charset="0"/>
              </a:rPr>
              <a:t>175-176.</a:t>
            </a:r>
          </a:p>
          <a:p>
            <a:pPr algn="just"/>
            <a:endParaRPr lang="cs-CZ" dirty="0"/>
          </a:p>
        </p:txBody>
      </p:sp>
    </p:spTree>
    <p:extLst>
      <p:ext uri="{BB962C8B-B14F-4D97-AF65-F5344CB8AC3E}">
        <p14:creationId xmlns:p14="http://schemas.microsoft.com/office/powerpoint/2010/main" val="65353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52582" y="354135"/>
            <a:ext cx="11286836" cy="6093976"/>
          </a:xfrm>
          <a:prstGeom prst="rect">
            <a:avLst/>
          </a:prstGeom>
        </p:spPr>
        <p:txBody>
          <a:bodyPr wrap="square">
            <a:spAutoFit/>
          </a:bodyPr>
          <a:lstStyle/>
          <a:p>
            <a:pPr algn="just">
              <a:spcAft>
                <a:spcPts val="0"/>
              </a:spcAft>
            </a:pPr>
            <a:r>
              <a:rPr lang="cs-CZ" sz="2000" b="1" dirty="0">
                <a:solidFill>
                  <a:srgbClr val="0070C0"/>
                </a:solidFill>
                <a:latin typeface="Verdana" panose="020B0604030504040204" pitchFamily="34" charset="0"/>
                <a:ea typeface="Verdana" panose="020B0604030504040204" pitchFamily="34" charset="0"/>
                <a:cs typeface="Times New Roman" panose="02020603050405020304" pitchFamily="18" charset="0"/>
              </a:rPr>
              <a:t>Second </a:t>
            </a:r>
            <a:r>
              <a:rPr lang="cs-CZ" sz="2000" b="1" dirty="0" err="1" smtClean="0">
                <a:solidFill>
                  <a:srgbClr val="0070C0"/>
                </a:solidFill>
                <a:latin typeface="Verdana" panose="020B0604030504040204" pitchFamily="34" charset="0"/>
                <a:ea typeface="Verdana" panose="020B0604030504040204" pitchFamily="34" charset="0"/>
                <a:cs typeface="Times New Roman" panose="02020603050405020304" pitchFamily="18" charset="0"/>
              </a:rPr>
              <a:t>contact</a:t>
            </a:r>
            <a:r>
              <a:rPr lang="cs-CZ" sz="2000" b="1" dirty="0" smtClean="0">
                <a:solidFill>
                  <a:srgbClr val="0070C0"/>
                </a:solidFill>
                <a:latin typeface="Verdana" panose="020B0604030504040204" pitchFamily="34" charset="0"/>
                <a:ea typeface="Verdana" panose="020B0604030504040204" pitchFamily="34" charset="0"/>
                <a:cs typeface="Times New Roman" panose="02020603050405020304" pitchFamily="18" charset="0"/>
              </a:rPr>
              <a:t> </a:t>
            </a:r>
            <a:r>
              <a:rPr lang="cs-CZ" sz="2000" b="1" dirty="0">
                <a:solidFill>
                  <a:srgbClr val="0070C0"/>
                </a:solidFill>
                <a:latin typeface="Verdana" panose="020B0604030504040204" pitchFamily="34" charset="0"/>
                <a:ea typeface="Verdana" panose="020B0604030504040204" pitchFamily="34" charset="0"/>
                <a:cs typeface="Times New Roman" panose="02020603050405020304" pitchFamily="18" charset="0"/>
              </a:rPr>
              <a:t>: </a:t>
            </a:r>
            <a:r>
              <a:rPr lang="fr-FR" sz="2000" b="1" dirty="0" smtClean="0">
                <a:solidFill>
                  <a:srgbClr val="0070C0"/>
                </a:solidFill>
                <a:latin typeface="Verdana" panose="020B0604030504040204" pitchFamily="34" charset="0"/>
                <a:ea typeface="Verdana" panose="020B0604030504040204" pitchFamily="34" charset="0"/>
                <a:cs typeface="Times New Roman" panose="02020603050405020304" pitchFamily="18" charset="0"/>
              </a:rPr>
              <a:t>1812-1814</a:t>
            </a:r>
            <a:endParaRPr lang="fr-FR" sz="2000" b="1" dirty="0">
              <a:solidFill>
                <a:srgbClr val="0070C0"/>
              </a:solidFill>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Une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autre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occupation</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américaine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pendant la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guerre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anglo-américaine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parfois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appelée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seconde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guerre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d'indépendance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1812-1814.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Bataille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Châteauguay</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(26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octobre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1813)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dans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laquelle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les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troupes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canadiennes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soutenues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par des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Indiens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ont</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vaincu</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les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Américains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supérieurs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en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nombre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et les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ont</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chassés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du</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pays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Dans </a:t>
            </a:r>
            <a:r>
              <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 période séparant les deux </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invasions, </a:t>
            </a:r>
            <a:r>
              <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 presse canadienne véhicule une </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image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très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négative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a:t>
            </a: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l'Américain</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endPar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un</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b="1" dirty="0" err="1">
                <a:solidFill>
                  <a:srgbClr val="C00000"/>
                </a:solidFill>
                <a:latin typeface="Verdana" panose="020B0604030504040204" pitchFamily="34" charset="0"/>
                <a:ea typeface="Times New Roman" panose="02020603050405020304" pitchFamily="18" charset="0"/>
                <a:cs typeface="Times New Roman" panose="02020603050405020304" pitchFamily="18" charset="0"/>
              </a:rPr>
              <a:t>citadin</a:t>
            </a:r>
            <a:r>
              <a:rPr lang="cs-CZ" b="1" dirty="0">
                <a:solidFill>
                  <a:srgbClr val="C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n'ayant</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aucun</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sens</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la </a:t>
            </a: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nature</a:t>
            </a:r>
            <a:endParaRPr lang="fr-FR" sz="2800" dirty="0" smtClean="0">
              <a:latin typeface="Times New Roman" panose="02020603050405020304" pitchFamily="18" charset="0"/>
              <a:ea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un</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b="1" dirty="0">
                <a:solidFill>
                  <a:srgbClr val="C00000"/>
                </a:solidFill>
                <a:latin typeface="Verdana" panose="020B0604030504040204" pitchFamily="34" charset="0"/>
                <a:ea typeface="Times New Roman" panose="02020603050405020304" pitchFamily="18" charset="0"/>
                <a:cs typeface="Times New Roman" panose="02020603050405020304" pitchFamily="18" charset="0"/>
              </a:rPr>
              <a:t>libertin</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préparant</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la </a:t>
            </a:r>
            <a:r>
              <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ruine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la religion et de la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morale</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endParaRPr lang="fr-FR" sz="2800" dirty="0" smtClean="0">
              <a:latin typeface="Times New Roman" panose="02020603050405020304" pitchFamily="18" charset="0"/>
              <a:ea typeface="Times New Roman" panose="02020603050405020304" pitchFamily="18" charset="0"/>
            </a:endParaRPr>
          </a:p>
          <a:p>
            <a:pPr marL="285750" lvl="0" indent="-285750" algn="just">
              <a:spcAft>
                <a:spcPts val="0"/>
              </a:spcAft>
              <a:buFont typeface="Wingdings" panose="05000000000000000000" pitchFamily="2" charset="2"/>
              <a:buChar char="v"/>
              <a:tabLst>
                <a:tab pos="457200" algn="l"/>
              </a:tabLst>
            </a:pPr>
            <a:r>
              <a:rPr lang="cs-CZ" dirty="0" err="1"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un</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b="1" dirty="0" err="1">
                <a:solidFill>
                  <a:srgbClr val="C00000"/>
                </a:solidFill>
                <a:latin typeface="Verdana" panose="020B0604030504040204" pitchFamily="34" charset="0"/>
                <a:ea typeface="Times New Roman" panose="02020603050405020304" pitchFamily="18" charset="0"/>
                <a:cs typeface="Times New Roman" panose="02020603050405020304" pitchFamily="18" charset="0"/>
              </a:rPr>
              <a:t>républicain</a:t>
            </a:r>
            <a:r>
              <a:rPr lang="cs-CZ" b="1" dirty="0">
                <a:solidFill>
                  <a:srgbClr val="C00000"/>
                </a:solidFill>
                <a:latin typeface="Verdana" panose="020B0604030504040204" pitchFamily="34" charset="0"/>
                <a:ea typeface="Times New Roman" panose="02020603050405020304" pitchFamily="18" charset="0"/>
                <a:cs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infecté</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du</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poison</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cs typeface="Times New Roman" panose="02020603050405020304" pitchFamily="18" charset="0"/>
              </a:rPr>
              <a:t>l'égalité</a:t>
            </a:r>
            <a:r>
              <a:rPr lang="cs-CZ"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tabLst>
                <a:tab pos="457200" algn="l"/>
              </a:tabLst>
            </a:pPr>
            <a:endPar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tabLst>
                <a:tab pos="457200" algn="l"/>
              </a:tabLst>
            </a:pPr>
            <a:endPar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tabLst>
                <a:tab pos="457200" algn="l"/>
              </a:tabLst>
            </a:pPr>
            <a:endPar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tabLst>
                <a:tab pos="457200" algn="l"/>
              </a:tabLst>
            </a:pPr>
            <a:endParaRPr lang="fr-FR" sz="2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lvl="0" algn="just">
              <a:spcAft>
                <a:spcPts val="0"/>
              </a:spcAft>
              <a:tabLst>
                <a:tab pos="457200" algn="l"/>
              </a:tabLst>
            </a:pPr>
            <a:r>
              <a:rPr lang="fr-FR" i="1" dirty="0" smtClean="0">
                <a:solidFill>
                  <a:srgbClr val="0070C0"/>
                </a:solidFill>
                <a:latin typeface="Verdana" panose="020B0604030504040204" pitchFamily="34" charset="0"/>
                <a:ea typeface="Verdana" panose="020B0604030504040204" pitchFamily="34" charset="0"/>
              </a:rPr>
              <a:t>« </a:t>
            </a:r>
            <a:r>
              <a:rPr lang="cs-CZ" i="1" dirty="0" err="1" smtClean="0">
                <a:solidFill>
                  <a:srgbClr val="0070C0"/>
                </a:solidFill>
                <a:latin typeface="Verdana" panose="020B0604030504040204" pitchFamily="34" charset="0"/>
                <a:ea typeface="Verdana" panose="020B0604030504040204" pitchFamily="34" charset="0"/>
              </a:rPr>
              <a:t>Quant</a:t>
            </a:r>
            <a:r>
              <a:rPr lang="cs-CZ" i="1" dirty="0" smtClean="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aux</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mœurs</a:t>
            </a:r>
            <a:r>
              <a:rPr lang="cs-CZ" i="1" dirty="0">
                <a:solidFill>
                  <a:srgbClr val="0070C0"/>
                </a:solidFill>
                <a:latin typeface="Verdana" panose="020B0604030504040204" pitchFamily="34" charset="0"/>
                <a:ea typeface="Verdana" panose="020B0604030504040204" pitchFamily="34" charset="0"/>
              </a:rPr>
              <a:t>, les </a:t>
            </a:r>
            <a:r>
              <a:rPr lang="cs-CZ" i="1" dirty="0" err="1">
                <a:solidFill>
                  <a:srgbClr val="0070C0"/>
                </a:solidFill>
                <a:latin typeface="Verdana" panose="020B0604030504040204" pitchFamily="34" charset="0"/>
                <a:ea typeface="Verdana" panose="020B0604030504040204" pitchFamily="34" charset="0"/>
              </a:rPr>
              <a:t>Canadiens</a:t>
            </a:r>
            <a:r>
              <a:rPr lang="cs-CZ" i="1" dirty="0">
                <a:solidFill>
                  <a:srgbClr val="0070C0"/>
                </a:solidFill>
                <a:latin typeface="Verdana" panose="020B0604030504040204" pitchFamily="34" charset="0"/>
                <a:ea typeface="Verdana" panose="020B0604030504040204" pitchFamily="34" charset="0"/>
              </a:rPr>
              <a:t> en </a:t>
            </a:r>
            <a:r>
              <a:rPr lang="cs-CZ" i="1" dirty="0" err="1">
                <a:solidFill>
                  <a:srgbClr val="0070C0"/>
                </a:solidFill>
                <a:latin typeface="Verdana" panose="020B0604030504040204" pitchFamily="34" charset="0"/>
                <a:ea typeface="Verdana" panose="020B0604030504040204" pitchFamily="34" charset="0"/>
              </a:rPr>
              <a:t>ont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beaucoup</a:t>
            </a:r>
            <a:r>
              <a:rPr lang="cs-CZ" i="1" dirty="0">
                <a:solidFill>
                  <a:srgbClr val="0070C0"/>
                </a:solidFill>
                <a:latin typeface="Verdana" panose="020B0604030504040204" pitchFamily="34" charset="0"/>
                <a:ea typeface="Verdana" panose="020B0604030504040204" pitchFamily="34" charset="0"/>
              </a:rPr>
              <a:t> plus </a:t>
            </a:r>
            <a:r>
              <a:rPr lang="cs-CZ" i="1" dirty="0" err="1">
                <a:solidFill>
                  <a:srgbClr val="0070C0"/>
                </a:solidFill>
                <a:latin typeface="Verdana" panose="020B0604030504040204" pitchFamily="34" charset="0"/>
                <a:ea typeface="Verdana" panose="020B0604030504040204" pitchFamily="34" charset="0"/>
              </a:rPr>
              <a:t>que</a:t>
            </a:r>
            <a:r>
              <a:rPr lang="cs-CZ" i="1" dirty="0">
                <a:solidFill>
                  <a:srgbClr val="0070C0"/>
                </a:solidFill>
                <a:latin typeface="Verdana" panose="020B0604030504040204" pitchFamily="34" charset="0"/>
                <a:ea typeface="Verdana" panose="020B0604030504040204" pitchFamily="34" charset="0"/>
              </a:rPr>
              <a:t> nos </a:t>
            </a:r>
            <a:r>
              <a:rPr lang="cs-CZ" i="1" dirty="0" err="1">
                <a:solidFill>
                  <a:srgbClr val="0070C0"/>
                </a:solidFill>
                <a:latin typeface="Verdana" panose="020B0604030504040204" pitchFamily="34" charset="0"/>
                <a:ea typeface="Verdana" panose="020B0604030504040204" pitchFamily="34" charset="0"/>
              </a:rPr>
              <a:t>voisins</a:t>
            </a:r>
            <a:r>
              <a:rPr lang="cs-CZ" i="1" dirty="0">
                <a:solidFill>
                  <a:srgbClr val="0070C0"/>
                </a:solidFill>
                <a:latin typeface="Verdana" panose="020B0604030504040204" pitchFamily="34" charset="0"/>
                <a:ea typeface="Verdana" panose="020B0604030504040204" pitchFamily="34" charset="0"/>
              </a:rPr>
              <a:t>. Le </a:t>
            </a:r>
            <a:r>
              <a:rPr lang="cs-CZ" i="1" dirty="0" err="1">
                <a:solidFill>
                  <a:srgbClr val="0070C0"/>
                </a:solidFill>
                <a:latin typeface="Verdana" panose="020B0604030504040204" pitchFamily="34" charset="0"/>
                <a:ea typeface="Verdana" panose="020B0604030504040204" pitchFamily="34" charset="0"/>
              </a:rPr>
              <a:t>libertinage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est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très</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rare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ici</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parmi</a:t>
            </a:r>
            <a:r>
              <a:rPr lang="cs-CZ" i="1" dirty="0">
                <a:solidFill>
                  <a:srgbClr val="0070C0"/>
                </a:solidFill>
                <a:latin typeface="Verdana" panose="020B0604030504040204" pitchFamily="34" charset="0"/>
                <a:ea typeface="Verdana" panose="020B0604030504040204" pitchFamily="34" charset="0"/>
              </a:rPr>
              <a:t> les </a:t>
            </a:r>
            <a:r>
              <a:rPr lang="cs-CZ" i="1" dirty="0" err="1">
                <a:solidFill>
                  <a:srgbClr val="0070C0"/>
                </a:solidFill>
                <a:latin typeface="Verdana" panose="020B0604030504040204" pitchFamily="34" charset="0"/>
                <a:ea typeface="Verdana" panose="020B0604030504040204" pitchFamily="34" charset="0"/>
              </a:rPr>
              <a:t>jeunes</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gens</a:t>
            </a:r>
            <a:r>
              <a:rPr lang="cs-CZ" i="1" dirty="0">
                <a:solidFill>
                  <a:srgbClr val="0070C0"/>
                </a:solidFill>
                <a:latin typeface="Verdana" panose="020B0604030504040204" pitchFamily="34" charset="0"/>
                <a:ea typeface="Verdana" panose="020B0604030504040204" pitchFamily="34" charset="0"/>
              </a:rPr>
              <a:t> de la </a:t>
            </a:r>
            <a:r>
              <a:rPr lang="cs-CZ" i="1" dirty="0" err="1">
                <a:solidFill>
                  <a:srgbClr val="0070C0"/>
                </a:solidFill>
                <a:latin typeface="Verdana" panose="020B0604030504040204" pitchFamily="34" charset="0"/>
                <a:ea typeface="Verdana" panose="020B0604030504040204" pitchFamily="34" charset="0"/>
              </a:rPr>
              <a:t>campagne</a:t>
            </a:r>
            <a:r>
              <a:rPr lang="cs-CZ" i="1" dirty="0">
                <a:solidFill>
                  <a:srgbClr val="0070C0"/>
                </a:solidFill>
                <a:latin typeface="Verdana" panose="020B0604030504040204" pitchFamily="34" charset="0"/>
                <a:ea typeface="Verdana" panose="020B0604030504040204" pitchFamily="34" charset="0"/>
              </a:rPr>
              <a:t> ; </a:t>
            </a:r>
            <a:r>
              <a:rPr lang="cs-CZ" i="1" dirty="0" err="1">
                <a:solidFill>
                  <a:srgbClr val="0070C0"/>
                </a:solidFill>
                <a:latin typeface="Verdana" panose="020B0604030504040204" pitchFamily="34" charset="0"/>
                <a:ea typeface="Verdana" panose="020B0604030504040204" pitchFamily="34" charset="0"/>
              </a:rPr>
              <a:t>là</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il</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est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devenu</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une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habitude</a:t>
            </a:r>
            <a:r>
              <a:rPr lang="cs-CZ" i="1" dirty="0">
                <a:solidFill>
                  <a:srgbClr val="0070C0"/>
                </a:solidFill>
                <a:latin typeface="Verdana" panose="020B0604030504040204" pitchFamily="34" charset="0"/>
                <a:ea typeface="Verdana" panose="020B0604030504040204" pitchFamily="34" charset="0"/>
              </a:rPr>
              <a:t> : </a:t>
            </a:r>
            <a:r>
              <a:rPr lang="cs-CZ" i="1" dirty="0" err="1">
                <a:solidFill>
                  <a:srgbClr val="0070C0"/>
                </a:solidFill>
                <a:latin typeface="Verdana" panose="020B0604030504040204" pitchFamily="34" charset="0"/>
                <a:ea typeface="Verdana" panose="020B0604030504040204" pitchFamily="34" charset="0"/>
              </a:rPr>
              <a:t>il</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n'y</a:t>
            </a:r>
            <a:r>
              <a:rPr lang="cs-CZ" i="1" dirty="0">
                <a:solidFill>
                  <a:srgbClr val="0070C0"/>
                </a:solidFill>
                <a:latin typeface="Verdana" panose="020B0604030504040204" pitchFamily="34" charset="0"/>
                <a:ea typeface="Verdana" panose="020B0604030504040204" pitchFamily="34" charset="0"/>
              </a:rPr>
              <a:t> a pas de </a:t>
            </a:r>
            <a:r>
              <a:rPr lang="cs-CZ" i="1" dirty="0" err="1">
                <a:solidFill>
                  <a:srgbClr val="0070C0"/>
                </a:solidFill>
                <a:latin typeface="Verdana" panose="020B0604030504040204" pitchFamily="34" charset="0"/>
                <a:ea typeface="Verdana" panose="020B0604030504040204" pitchFamily="34" charset="0"/>
              </a:rPr>
              <a:t>frein</a:t>
            </a:r>
            <a:r>
              <a:rPr lang="cs-CZ" i="1" dirty="0">
                <a:solidFill>
                  <a:srgbClr val="0070C0"/>
                </a:solidFill>
                <a:latin typeface="Verdana" panose="020B0604030504040204" pitchFamily="34" charset="0"/>
                <a:ea typeface="Verdana" panose="020B0604030504040204" pitchFamily="34" charset="0"/>
              </a:rPr>
              <a:t> à </a:t>
            </a:r>
            <a:r>
              <a:rPr lang="cs-CZ" i="1" dirty="0" err="1">
                <a:solidFill>
                  <a:srgbClr val="0070C0"/>
                </a:solidFill>
                <a:latin typeface="Verdana" panose="020B0604030504040204" pitchFamily="34" charset="0"/>
                <a:ea typeface="Verdana" panose="020B0604030504040204" pitchFamily="34" charset="0"/>
              </a:rPr>
              <a:t>cet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égard</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Ici</a:t>
            </a:r>
            <a:r>
              <a:rPr lang="cs-CZ" i="1" dirty="0">
                <a:solidFill>
                  <a:srgbClr val="0070C0"/>
                </a:solidFill>
                <a:latin typeface="Verdana" panose="020B0604030504040204" pitchFamily="34" charset="0"/>
                <a:ea typeface="Verdana" panose="020B0604030504040204" pitchFamily="34" charset="0"/>
              </a:rPr>
              <a:t> on se </a:t>
            </a:r>
            <a:r>
              <a:rPr lang="cs-CZ" i="1" dirty="0" err="1">
                <a:solidFill>
                  <a:srgbClr val="0070C0"/>
                </a:solidFill>
                <a:latin typeface="Verdana" panose="020B0604030504040204" pitchFamily="34" charset="0"/>
                <a:ea typeface="Verdana" panose="020B0604030504040204" pitchFamily="34" charset="0"/>
              </a:rPr>
              <a:t>prête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souvent</a:t>
            </a:r>
            <a:r>
              <a:rPr lang="cs-CZ" i="1" dirty="0">
                <a:solidFill>
                  <a:srgbClr val="0070C0"/>
                </a:solidFill>
                <a:latin typeface="Verdana" panose="020B0604030504040204" pitchFamily="34" charset="0"/>
                <a:ea typeface="Verdana" panose="020B0604030504040204" pitchFamily="34" charset="0"/>
              </a:rPr>
              <a:t> de </a:t>
            </a:r>
            <a:r>
              <a:rPr lang="cs-CZ" i="1" dirty="0" err="1">
                <a:solidFill>
                  <a:srgbClr val="0070C0"/>
                </a:solidFill>
                <a:latin typeface="Verdana" panose="020B0604030504040204" pitchFamily="34" charset="0"/>
                <a:ea typeface="Verdana" panose="020B0604030504040204" pitchFamily="34" charset="0"/>
              </a:rPr>
              <a:t>l'argent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sur</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simple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parole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Il</a:t>
            </a:r>
            <a:r>
              <a:rPr lang="cs-CZ" i="1" dirty="0">
                <a:solidFill>
                  <a:srgbClr val="0070C0"/>
                </a:solidFill>
                <a:latin typeface="Verdana" panose="020B0604030504040204" pitchFamily="34" charset="0"/>
                <a:ea typeface="Verdana" panose="020B0604030504040204" pitchFamily="34" charset="0"/>
              </a:rPr>
              <a:t> y a des </a:t>
            </a:r>
            <a:r>
              <a:rPr lang="cs-CZ" i="1" dirty="0" err="1">
                <a:solidFill>
                  <a:srgbClr val="0070C0"/>
                </a:solidFill>
                <a:latin typeface="Verdana" panose="020B0604030504040204" pitchFamily="34" charset="0"/>
                <a:ea typeface="Verdana" panose="020B0604030504040204" pitchFamily="34" charset="0"/>
              </a:rPr>
              <a:t>personnes</a:t>
            </a:r>
            <a:r>
              <a:rPr lang="cs-CZ" i="1" dirty="0">
                <a:solidFill>
                  <a:srgbClr val="0070C0"/>
                </a:solidFill>
                <a:latin typeface="Verdana" panose="020B0604030504040204" pitchFamily="34" charset="0"/>
                <a:ea typeface="Verdana" panose="020B0604030504040204" pitchFamily="34" charset="0"/>
              </a:rPr>
              <a:t> qui se </a:t>
            </a:r>
            <a:r>
              <a:rPr lang="cs-CZ" i="1" dirty="0" err="1">
                <a:solidFill>
                  <a:srgbClr val="0070C0"/>
                </a:solidFill>
                <a:latin typeface="Verdana" panose="020B0604030504040204" pitchFamily="34" charset="0"/>
                <a:ea typeface="Verdana" panose="020B0604030504040204" pitchFamily="34" charset="0"/>
              </a:rPr>
              <a:t>trouvent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offensées</a:t>
            </a:r>
            <a:r>
              <a:rPr lang="cs-CZ" i="1" dirty="0">
                <a:solidFill>
                  <a:srgbClr val="0070C0"/>
                </a:solidFill>
                <a:latin typeface="Verdana" panose="020B0604030504040204" pitchFamily="34" charset="0"/>
                <a:ea typeface="Verdana" panose="020B0604030504040204" pitchFamily="34" charset="0"/>
              </a:rPr>
              <a:t> de </a:t>
            </a:r>
            <a:r>
              <a:rPr lang="cs-CZ" i="1" dirty="0" err="1">
                <a:solidFill>
                  <a:srgbClr val="0070C0"/>
                </a:solidFill>
                <a:latin typeface="Verdana" panose="020B0604030504040204" pitchFamily="34" charset="0"/>
                <a:ea typeface="Verdana" panose="020B0604030504040204" pitchFamily="34" charset="0"/>
              </a:rPr>
              <a:t>ce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qu'on</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leur</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offre</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un</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écrit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Ainsi</a:t>
            </a:r>
            <a:r>
              <a:rPr lang="cs-CZ" i="1" dirty="0">
                <a:solidFill>
                  <a:srgbClr val="0070C0"/>
                </a:solidFill>
                <a:latin typeface="Verdana" panose="020B0604030504040204" pitchFamily="34" charset="0"/>
                <a:ea typeface="Verdana" panose="020B0604030504040204" pitchFamily="34" charset="0"/>
              </a:rPr>
              <a:t> on </a:t>
            </a:r>
            <a:r>
              <a:rPr lang="cs-CZ" i="1" dirty="0" err="1">
                <a:solidFill>
                  <a:srgbClr val="0070C0"/>
                </a:solidFill>
                <a:latin typeface="Verdana" panose="020B0604030504040204" pitchFamily="34" charset="0"/>
                <a:ea typeface="Verdana" panose="020B0604030504040204" pitchFamily="34" charset="0"/>
              </a:rPr>
              <a:t>peut</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donc</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avoir</a:t>
            </a:r>
            <a:r>
              <a:rPr lang="cs-CZ" i="1" dirty="0">
                <a:solidFill>
                  <a:srgbClr val="0070C0"/>
                </a:solidFill>
                <a:latin typeface="Verdana" panose="020B0604030504040204" pitchFamily="34" charset="0"/>
                <a:ea typeface="Verdana" panose="020B0604030504040204" pitchFamily="34" charset="0"/>
              </a:rPr>
              <a:t> de la probité, </a:t>
            </a:r>
            <a:r>
              <a:rPr lang="cs-CZ" i="1" dirty="0" err="1">
                <a:solidFill>
                  <a:srgbClr val="0070C0"/>
                </a:solidFill>
                <a:latin typeface="Verdana" panose="020B0604030504040204" pitchFamily="34" charset="0"/>
                <a:ea typeface="Verdana" panose="020B0604030504040204" pitchFamily="34" charset="0"/>
              </a:rPr>
              <a:t>sans</a:t>
            </a:r>
            <a:r>
              <a:rPr lang="cs-CZ" i="1" dirty="0">
                <a:solidFill>
                  <a:srgbClr val="0070C0"/>
                </a:solidFill>
                <a:latin typeface="Verdana" panose="020B0604030504040204" pitchFamily="34" charset="0"/>
                <a:ea typeface="Verdana" panose="020B0604030504040204" pitchFamily="34" charset="0"/>
              </a:rPr>
              <a:t> </a:t>
            </a:r>
            <a:r>
              <a:rPr lang="cs-CZ" i="1" dirty="0" err="1">
                <a:solidFill>
                  <a:srgbClr val="0070C0"/>
                </a:solidFill>
                <a:latin typeface="Verdana" panose="020B0604030504040204" pitchFamily="34" charset="0"/>
                <a:ea typeface="Verdana" panose="020B0604030504040204" pitchFamily="34" charset="0"/>
              </a:rPr>
              <a:t>savoir</a:t>
            </a:r>
            <a:r>
              <a:rPr lang="cs-CZ" i="1" dirty="0">
                <a:solidFill>
                  <a:srgbClr val="0070C0"/>
                </a:solidFill>
                <a:latin typeface="Verdana" panose="020B0604030504040204" pitchFamily="34" charset="0"/>
                <a:ea typeface="Verdana" panose="020B0604030504040204" pitchFamily="34" charset="0"/>
              </a:rPr>
              <a:t> ni </a:t>
            </a:r>
            <a:r>
              <a:rPr lang="cs-CZ" i="1" dirty="0" err="1">
                <a:solidFill>
                  <a:srgbClr val="0070C0"/>
                </a:solidFill>
                <a:latin typeface="Verdana" panose="020B0604030504040204" pitchFamily="34" charset="0"/>
                <a:ea typeface="Verdana" panose="020B0604030504040204" pitchFamily="34" charset="0"/>
              </a:rPr>
              <a:t>lire</a:t>
            </a:r>
            <a:r>
              <a:rPr lang="cs-CZ" i="1" dirty="0">
                <a:solidFill>
                  <a:srgbClr val="0070C0"/>
                </a:solidFill>
                <a:latin typeface="Verdana" panose="020B0604030504040204" pitchFamily="34" charset="0"/>
                <a:ea typeface="Verdana" panose="020B0604030504040204" pitchFamily="34" charset="0"/>
              </a:rPr>
              <a:t> ni </a:t>
            </a:r>
            <a:r>
              <a:rPr lang="cs-CZ" i="1" dirty="0" err="1">
                <a:solidFill>
                  <a:srgbClr val="0070C0"/>
                </a:solidFill>
                <a:latin typeface="Verdana" panose="020B0604030504040204" pitchFamily="34" charset="0"/>
                <a:ea typeface="Verdana" panose="020B0604030504040204" pitchFamily="34" charset="0"/>
              </a:rPr>
              <a:t>écrire</a:t>
            </a:r>
            <a:r>
              <a:rPr lang="cs-CZ" i="1" dirty="0" smtClean="0">
                <a:solidFill>
                  <a:srgbClr val="0070C0"/>
                </a:solidFill>
                <a:latin typeface="Verdana" panose="020B0604030504040204" pitchFamily="34" charset="0"/>
                <a:ea typeface="Verdana" panose="020B0604030504040204" pitchFamily="34" charset="0"/>
              </a:rPr>
              <a:t>...</a:t>
            </a:r>
            <a:r>
              <a:rPr lang="fr-FR" i="1" dirty="0" smtClean="0">
                <a:solidFill>
                  <a:srgbClr val="0070C0"/>
                </a:solidFill>
                <a:latin typeface="Verdana" panose="020B0604030504040204" pitchFamily="34" charset="0"/>
                <a:ea typeface="Verdana" panose="020B0604030504040204" pitchFamily="34" charset="0"/>
              </a:rPr>
              <a:t> »</a:t>
            </a:r>
            <a:r>
              <a:rPr lang="cs-CZ" i="1" dirty="0" smtClean="0">
                <a:solidFill>
                  <a:srgbClr val="0070C0"/>
                </a:solidFill>
                <a:latin typeface="Verdana" panose="020B0604030504040204" pitchFamily="34" charset="0"/>
                <a:ea typeface="Verdana" panose="020B0604030504040204" pitchFamily="34" charset="0"/>
              </a:rPr>
              <a:t> </a:t>
            </a:r>
            <a:endParaRPr lang="fr-FR" sz="2800" i="1" dirty="0">
              <a:solidFill>
                <a:srgbClr val="0070C0"/>
              </a:solidFill>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rotWithShape="1">
          <a:blip r:embed="rId2"/>
          <a:srcRect t="9366" r="19838"/>
          <a:stretch/>
        </p:blipFill>
        <p:spPr>
          <a:xfrm>
            <a:off x="8314641" y="2807854"/>
            <a:ext cx="3313940" cy="2106527"/>
          </a:xfrm>
          <a:prstGeom prst="rect">
            <a:avLst/>
          </a:prstGeom>
          <a:ln w="19050">
            <a:solidFill>
              <a:schemeClr val="tx1"/>
            </a:solidFill>
          </a:ln>
        </p:spPr>
      </p:pic>
      <p:pic>
        <p:nvPicPr>
          <p:cNvPr id="4" name="Obrázek 3"/>
          <p:cNvPicPr>
            <a:picLocks noChangeAspect="1"/>
          </p:cNvPicPr>
          <p:nvPr/>
        </p:nvPicPr>
        <p:blipFill>
          <a:blip r:embed="rId3"/>
          <a:stretch>
            <a:fillRect/>
          </a:stretch>
        </p:blipFill>
        <p:spPr>
          <a:xfrm>
            <a:off x="5408840" y="3779653"/>
            <a:ext cx="2794964" cy="1134728"/>
          </a:xfrm>
          <a:prstGeom prst="rect">
            <a:avLst/>
          </a:prstGeom>
          <a:ln w="19050">
            <a:solidFill>
              <a:schemeClr val="tx1"/>
            </a:solidFill>
          </a:ln>
        </p:spPr>
      </p:pic>
    </p:spTree>
    <p:extLst>
      <p:ext uri="{BB962C8B-B14F-4D97-AF65-F5344CB8AC3E}">
        <p14:creationId xmlns:p14="http://schemas.microsoft.com/office/powerpoint/2010/main" val="1597366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p:cNvSpPr/>
          <p:nvPr/>
        </p:nvSpPr>
        <p:spPr>
          <a:xfrm>
            <a:off x="272471" y="-36945"/>
            <a:ext cx="11711709" cy="6801862"/>
          </a:xfrm>
          <a:prstGeom prst="rect">
            <a:avLst/>
          </a:prstGeom>
        </p:spPr>
        <p:txBody>
          <a:bodyPr wrap="square">
            <a:spAutoFit/>
          </a:bodyPr>
          <a:lstStyle/>
          <a:p>
            <a:pPr algn="just">
              <a:spcAft>
                <a:spcPts val="0"/>
              </a:spcAft>
            </a:pPr>
            <a:endParaRPr lang="cs-CZ" sz="2000" b="1" dirty="0" smtClean="0">
              <a:solidFill>
                <a:srgbClr val="C00000"/>
              </a:solidFill>
              <a:latin typeface="Verdana" panose="020B0604030504040204" pitchFamily="34" charset="0"/>
              <a:ea typeface="Verdana" panose="020B0604030504040204" pitchFamily="34" charset="0"/>
            </a:endParaRPr>
          </a:p>
          <a:p>
            <a:pPr algn="just">
              <a:spcAft>
                <a:spcPts val="0"/>
              </a:spcAft>
            </a:pPr>
            <a:r>
              <a:rPr lang="cs-CZ" sz="2000" b="1" dirty="0" err="1" smtClean="0">
                <a:solidFill>
                  <a:srgbClr val="C00000"/>
                </a:solidFill>
                <a:latin typeface="Verdana" panose="020B0604030504040204" pitchFamily="34" charset="0"/>
                <a:ea typeface="Verdana" panose="020B0604030504040204" pitchFamily="34" charset="0"/>
              </a:rPr>
              <a:t>Renversement</a:t>
            </a:r>
            <a:r>
              <a:rPr lang="cs-CZ" sz="2000" b="1" dirty="0" smtClean="0">
                <a:solidFill>
                  <a:srgbClr val="C00000"/>
                </a:solidFill>
                <a:latin typeface="Verdana" panose="020B0604030504040204" pitchFamily="34" charset="0"/>
                <a:ea typeface="Verdana" panose="020B0604030504040204" pitchFamily="34" charset="0"/>
              </a:rPr>
              <a:t> </a:t>
            </a:r>
            <a:r>
              <a:rPr lang="cs-CZ" sz="2000" b="1" dirty="0" err="1" smtClean="0">
                <a:solidFill>
                  <a:srgbClr val="C00000"/>
                </a:solidFill>
                <a:latin typeface="Verdana" panose="020B0604030504040204" pitchFamily="34" charset="0"/>
                <a:ea typeface="Verdana" panose="020B0604030504040204" pitchFamily="34" charset="0"/>
              </a:rPr>
              <a:t>complet</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Années</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18</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20</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-18</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30 : </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le </a:t>
            </a:r>
            <a:r>
              <a:rPr lang="fr-FR" dirty="0">
                <a:solidFill>
                  <a:schemeClr val="bg1"/>
                </a:solidFill>
                <a:latin typeface="Verdana" panose="020B0604030504040204" pitchFamily="34" charset="0"/>
                <a:ea typeface="Verdana" panose="020B0604030504040204" pitchFamily="34" charset="0"/>
                <a:cs typeface="Times New Roman" panose="02020603050405020304" pitchFamily="18" charset="0"/>
              </a:rPr>
              <a:t>P</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arti</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fr-FR" dirty="0">
                <a:solidFill>
                  <a:schemeClr val="bg1"/>
                </a:solidFill>
                <a:latin typeface="Verdana" panose="020B0604030504040204" pitchFamily="34" charset="0"/>
                <a:ea typeface="Verdana" panose="020B0604030504040204" pitchFamily="34" charset="0"/>
                <a:cs typeface="Times New Roman" panose="02020603050405020304" pitchFamily="18" charset="0"/>
              </a:rPr>
              <a:t>p</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atriote</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commence</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à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chercher</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dans</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les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États-Unis</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endPar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fr-FR"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u</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n</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allié</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contre</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le</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régime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colonial</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britannique</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un</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modèle</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d'État</a:t>
            </a:r>
            <a:r>
              <a:rPr lang="cs-CZ"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démocratique</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a:t>
            </a:r>
          </a:p>
          <a:p>
            <a:pPr algn="just">
              <a:spcAft>
                <a:spcPts val="0"/>
              </a:spcAft>
            </a:pP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b="1" dirty="0">
                <a:solidFill>
                  <a:schemeClr val="bg1"/>
                </a:solidFill>
                <a:latin typeface="Verdana" panose="020B0604030504040204" pitchFamily="34" charset="0"/>
                <a:ea typeface="Verdana" panose="020B0604030504040204" pitchFamily="34" charset="0"/>
              </a:rPr>
              <a:t>Louis-Joseph </a:t>
            </a:r>
            <a:r>
              <a:rPr lang="cs-CZ" b="1" dirty="0" err="1">
                <a:solidFill>
                  <a:schemeClr val="bg1"/>
                </a:solidFill>
                <a:latin typeface="Verdana" panose="020B0604030504040204" pitchFamily="34" charset="0"/>
                <a:ea typeface="Verdana" panose="020B0604030504040204" pitchFamily="34" charset="0"/>
              </a:rPr>
              <a:t>Papineau</a:t>
            </a:r>
            <a:r>
              <a:rPr lang="cs-CZ" dirty="0">
                <a:solidFill>
                  <a:schemeClr val="bg1"/>
                </a:solidFill>
                <a:latin typeface="Verdana" panose="020B0604030504040204" pitchFamily="34" charset="0"/>
                <a:ea typeface="Verdana" panose="020B0604030504040204" pitchFamily="34" charset="0"/>
              </a:rPr>
              <a:t> (1786-1871</a:t>
            </a:r>
            <a:r>
              <a:rPr lang="cs-CZ" dirty="0" smtClean="0">
                <a:solidFill>
                  <a:schemeClr val="bg1"/>
                </a:solidFill>
                <a:latin typeface="Verdana" panose="020B0604030504040204" pitchFamily="34" charset="0"/>
                <a:ea typeface="Verdana" panose="020B0604030504040204" pitchFamily="34" charset="0"/>
              </a:rPr>
              <a:t>)</a:t>
            </a:r>
            <a:r>
              <a:rPr lang="fr-FR" dirty="0" smtClean="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chef</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Parti</a:t>
            </a:r>
            <a:r>
              <a:rPr lang="cs-CZ" i="1"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qui</a:t>
            </a:r>
            <a:r>
              <a:rPr lang="fr-FR" i="1" dirty="0" smtClean="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voit</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a:t>
            </a:r>
            <a:endParaRPr lang="fr-FR" dirty="0" smtClean="0">
              <a:solidFill>
                <a:schemeClr val="bg1"/>
              </a:solidFill>
              <a:latin typeface="Verdana" panose="020B0604030504040204" pitchFamily="34" charset="0"/>
              <a:ea typeface="Verdana" panose="020B0604030504040204" pitchFamily="34" charset="0"/>
            </a:endParaRPr>
          </a:p>
          <a:p>
            <a:pPr algn="just">
              <a:spcAft>
                <a:spcPts val="0"/>
              </a:spcAft>
            </a:pPr>
            <a:r>
              <a:rPr lang="cs-CZ" dirty="0" err="1" smtClean="0">
                <a:solidFill>
                  <a:schemeClr val="bg1"/>
                </a:solidFill>
                <a:latin typeface="Verdana" panose="020B0604030504040204" pitchFamily="34" charset="0"/>
                <a:ea typeface="Verdana" panose="020B0604030504040204" pitchFamily="34" charset="0"/>
              </a:rPr>
              <a:t>l'expérience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américaine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bonne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école</a:t>
            </a:r>
            <a:r>
              <a:rPr lang="fr-FR" dirty="0" smtClean="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résist</a:t>
            </a:r>
            <a:r>
              <a:rPr lang="fr-FR" dirty="0" err="1" smtClean="0">
                <a:solidFill>
                  <a:schemeClr val="bg1"/>
                </a:solidFill>
                <a:latin typeface="Verdana" panose="020B0604030504040204" pitchFamily="34" charset="0"/>
                <a:ea typeface="Verdana" panose="020B0604030504040204" pitchFamily="34" charset="0"/>
              </a:rPr>
              <a:t>ance</a:t>
            </a:r>
            <a:r>
              <a:rPr lang="cs-CZ" dirty="0" smtClean="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à la </a:t>
            </a:r>
            <a:r>
              <a:rPr lang="cs-CZ" dirty="0" err="1" smtClean="0">
                <a:solidFill>
                  <a:schemeClr val="bg1"/>
                </a:solidFill>
                <a:latin typeface="Verdana" panose="020B0604030504040204" pitchFamily="34" charset="0"/>
                <a:ea typeface="Verdana" panose="020B0604030504040204" pitchFamily="34" charset="0"/>
              </a:rPr>
              <a:t>pression</a:t>
            </a:r>
            <a:r>
              <a:rPr lang="cs-CZ" dirty="0" smtClean="0">
                <a:solidFill>
                  <a:schemeClr val="bg1"/>
                </a:solidFill>
                <a:latin typeface="Verdana" panose="020B0604030504040204" pitchFamily="34" charset="0"/>
                <a:ea typeface="Verdana" panose="020B0604030504040204" pitchFamily="34" charset="0"/>
              </a:rPr>
              <a:t> </a:t>
            </a:r>
            <a:endParaRPr lang="fr-FR" dirty="0" smtClean="0">
              <a:solidFill>
                <a:schemeClr val="bg1"/>
              </a:solidFill>
              <a:latin typeface="Verdana" panose="020B0604030504040204" pitchFamily="34" charset="0"/>
              <a:ea typeface="Verdana" panose="020B0604030504040204" pitchFamily="34" charset="0"/>
            </a:endParaRPr>
          </a:p>
          <a:p>
            <a:pPr algn="just">
              <a:spcAft>
                <a:spcPts val="0"/>
              </a:spcAft>
            </a:pPr>
            <a:r>
              <a:rPr lang="cs-CZ" dirty="0" err="1" smtClean="0">
                <a:solidFill>
                  <a:schemeClr val="bg1"/>
                </a:solidFill>
                <a:latin typeface="Verdana" panose="020B0604030504040204" pitchFamily="34" charset="0"/>
                <a:ea typeface="Verdana" panose="020B0604030504040204" pitchFamily="34" charset="0"/>
              </a:rPr>
              <a:t>anglaise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décolonisation</a:t>
            </a:r>
            <a:r>
              <a:rPr lang="cs-CZ" dirty="0" smtClean="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réussie…)</a:t>
            </a:r>
          </a:p>
          <a:p>
            <a:pPr algn="just">
              <a:spcAft>
                <a:spcPts val="0"/>
              </a:spcAft>
            </a:pPr>
            <a:endParaRPr lang="fr-FR" dirty="0">
              <a:solidFill>
                <a:schemeClr val="bg1"/>
              </a:solidFill>
              <a:effectLst/>
              <a:latin typeface="Verdana" panose="020B0604030504040204" pitchFamily="34" charset="0"/>
              <a:ea typeface="Verdana" panose="020B0604030504040204" pitchFamily="34" charset="0"/>
            </a:endParaRPr>
          </a:p>
          <a:p>
            <a:pPr algn="just"/>
            <a:r>
              <a:rPr lang="cs-CZ" dirty="0" err="1">
                <a:solidFill>
                  <a:schemeClr val="bg1"/>
                </a:solidFill>
                <a:latin typeface="Verdana" panose="020B0604030504040204" pitchFamily="34" charset="0"/>
                <a:ea typeface="Verdana" panose="020B0604030504040204" pitchFamily="34" charset="0"/>
              </a:rPr>
              <a:t>Parmi</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élites</a:t>
            </a:r>
            <a:r>
              <a:rPr lang="cs-CZ" dirty="0">
                <a:solidFill>
                  <a:schemeClr val="bg1"/>
                </a:solidFill>
                <a:latin typeface="Verdana" panose="020B0604030504040204" pitchFamily="34" charset="0"/>
                <a:ea typeface="Verdana" panose="020B0604030504040204" pitchFamily="34" charset="0"/>
              </a:rPr>
              <a:t>, la </a:t>
            </a:r>
            <a:r>
              <a:rPr lang="cs-CZ" dirty="0" err="1">
                <a:solidFill>
                  <a:schemeClr val="bg1"/>
                </a:solidFill>
                <a:latin typeface="Verdana" panose="020B0604030504040204" pitchFamily="34" charset="0"/>
                <a:ea typeface="Verdana" panose="020B0604030504040204" pitchFamily="34" charset="0"/>
              </a:rPr>
              <a:t>conscience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d'une</a:t>
            </a:r>
            <a:r>
              <a:rPr lang="cs-CZ"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spécificité</a:t>
            </a:r>
            <a:r>
              <a:rPr lang="cs-CZ" b="1" dirty="0">
                <a:solidFill>
                  <a:schemeClr val="bg1"/>
                </a:solidFill>
                <a:latin typeface="Verdana" panose="020B0604030504040204" pitchFamily="34" charset="0"/>
                <a:ea typeface="Verdana" panose="020B0604030504040204" pitchFamily="34" charset="0"/>
              </a:rPr>
              <a:t> </a:t>
            </a:r>
            <a:r>
              <a:rPr lang="cs-CZ" b="1" dirty="0" err="1">
                <a:solidFill>
                  <a:schemeClr val="bg1"/>
                </a:solidFill>
                <a:latin typeface="Verdana" panose="020B0604030504040204" pitchFamily="34" charset="0"/>
                <a:ea typeface="Verdana" panose="020B0604030504040204" pitchFamily="34" charset="0"/>
              </a:rPr>
              <a:t>américaine</a:t>
            </a:r>
            <a:r>
              <a:rPr lang="cs-CZ" b="1" dirty="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se </a:t>
            </a:r>
            <a:r>
              <a:rPr lang="cs-CZ" dirty="0" err="1" smtClean="0">
                <a:solidFill>
                  <a:schemeClr val="bg1"/>
                </a:solidFill>
                <a:latin typeface="Verdana" panose="020B0604030504040204" pitchFamily="34" charset="0"/>
                <a:ea typeface="Verdana" panose="020B0604030504040204" pitchFamily="34" charset="0"/>
              </a:rPr>
              <a:t>forme</a:t>
            </a:r>
            <a:r>
              <a:rPr lang="fr-FR" dirty="0" smtClean="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a:t>
            </a:r>
            <a:endParaRPr lang="fr-FR" dirty="0" smtClean="0">
              <a:solidFill>
                <a:schemeClr val="bg1"/>
              </a:solidFill>
              <a:latin typeface="Verdana" panose="020B0604030504040204" pitchFamily="34" charset="0"/>
              <a:ea typeface="Verdana" panose="020B0604030504040204" pitchFamily="34" charset="0"/>
            </a:endParaRPr>
          </a:p>
          <a:p>
            <a:pPr algn="just"/>
            <a:endParaRPr lang="fr-FR" dirty="0">
              <a:solidFill>
                <a:schemeClr val="bg1"/>
              </a:solidFill>
              <a:latin typeface="Verdana" panose="020B0604030504040204" pitchFamily="34" charset="0"/>
              <a:ea typeface="Verdana" panose="020B0604030504040204" pitchFamily="34" charset="0"/>
            </a:endParaRPr>
          </a:p>
          <a:p>
            <a:pPr algn="just"/>
            <a:r>
              <a:rPr lang="fr-FR" i="1" dirty="0" smtClean="0">
                <a:solidFill>
                  <a:schemeClr val="bg1"/>
                </a:solidFill>
                <a:latin typeface="Verdana" panose="020B0604030504040204" pitchFamily="34" charset="0"/>
                <a:ea typeface="Verdana" panose="020B0604030504040204" pitchFamily="34" charset="0"/>
              </a:rPr>
              <a:t>« </a:t>
            </a:r>
            <a:r>
              <a:rPr lang="cs-CZ" i="1" dirty="0" smtClean="0">
                <a:solidFill>
                  <a:schemeClr val="bg1"/>
                </a:solidFill>
                <a:latin typeface="Verdana" panose="020B0604030504040204" pitchFamily="34" charset="0"/>
                <a:ea typeface="Verdana" panose="020B0604030504040204" pitchFamily="34" charset="0"/>
              </a:rPr>
              <a:t>Le </a:t>
            </a:r>
            <a:r>
              <a:rPr lang="cs-CZ" i="1" dirty="0" err="1">
                <a:solidFill>
                  <a:schemeClr val="bg1"/>
                </a:solidFill>
                <a:latin typeface="Verdana" panose="020B0604030504040204" pitchFamily="34" charset="0"/>
                <a:ea typeface="Verdana" panose="020B0604030504040204" pitchFamily="34" charset="0"/>
              </a:rPr>
              <a:t>continent</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l’Amérique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diffère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essentiellement</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l’Ancien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continent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sous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presque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tous</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rapports</a:t>
            </a:r>
            <a:r>
              <a:rPr lang="cs-CZ" i="1" dirty="0">
                <a:solidFill>
                  <a:schemeClr val="bg1"/>
                </a:solidFill>
                <a:latin typeface="Verdana" panose="020B0604030504040204" pitchFamily="34" charset="0"/>
                <a:ea typeface="Verdana" panose="020B0604030504040204" pitchFamily="34" charset="0"/>
              </a:rPr>
              <a:t>. Le </a:t>
            </a:r>
            <a:r>
              <a:rPr lang="cs-CZ" i="1" dirty="0" err="1">
                <a:solidFill>
                  <a:schemeClr val="bg1"/>
                </a:solidFill>
                <a:latin typeface="Verdana" panose="020B0604030504040204" pitchFamily="34" charset="0"/>
                <a:ea typeface="Verdana" panose="020B0604030504040204" pitchFamily="34" charset="0"/>
              </a:rPr>
              <a:t>climat</a:t>
            </a:r>
            <a:r>
              <a:rPr lang="cs-CZ" i="1" dirty="0">
                <a:solidFill>
                  <a:schemeClr val="bg1"/>
                </a:solidFill>
                <a:latin typeface="Verdana" panose="020B0604030504040204" pitchFamily="34" charset="0"/>
                <a:ea typeface="Verdana" panose="020B0604030504040204" pitchFamily="34" charset="0"/>
              </a:rPr>
              <a:t>, la </a:t>
            </a:r>
            <a:r>
              <a:rPr lang="cs-CZ" i="1" dirty="0" err="1">
                <a:solidFill>
                  <a:schemeClr val="bg1"/>
                </a:solidFill>
                <a:latin typeface="Verdana" panose="020B0604030504040204" pitchFamily="34" charset="0"/>
                <a:ea typeface="Verdana" panose="020B0604030504040204" pitchFamily="34" charset="0"/>
              </a:rPr>
              <a:t>nature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sol, les </a:t>
            </a:r>
            <a:r>
              <a:rPr lang="cs-CZ" i="1" dirty="0" err="1">
                <a:solidFill>
                  <a:schemeClr val="bg1"/>
                </a:solidFill>
                <a:latin typeface="Verdana" panose="020B0604030504040204" pitchFamily="34" charset="0"/>
                <a:ea typeface="Verdana" panose="020B0604030504040204" pitchFamily="34" charset="0"/>
              </a:rPr>
              <a:t>productions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naturelles</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végétaux</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animaux</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tout</a:t>
            </a:r>
            <a:r>
              <a:rPr lang="cs-CZ" i="1" dirty="0">
                <a:solidFill>
                  <a:schemeClr val="bg1"/>
                </a:solidFill>
                <a:latin typeface="Verdana" panose="020B0604030504040204" pitchFamily="34" charset="0"/>
                <a:ea typeface="Verdana" panose="020B0604030504040204" pitchFamily="34" charset="0"/>
              </a:rPr>
              <a:t> y </a:t>
            </a:r>
            <a:r>
              <a:rPr lang="cs-CZ" i="1" dirty="0" err="1">
                <a:solidFill>
                  <a:schemeClr val="bg1"/>
                </a:solidFill>
                <a:latin typeface="Verdana" panose="020B0604030504040204" pitchFamily="34" charset="0"/>
                <a:ea typeface="Verdana" panose="020B0604030504040204" pitchFamily="34" charset="0"/>
              </a:rPr>
              <a:t>diffère</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hommes</a:t>
            </a:r>
            <a:r>
              <a:rPr lang="cs-CZ" i="1" dirty="0">
                <a:solidFill>
                  <a:schemeClr val="bg1"/>
                </a:solidFill>
                <a:latin typeface="Verdana" panose="020B0604030504040204" pitchFamily="34" charset="0"/>
                <a:ea typeface="Verdana" panose="020B0604030504040204" pitchFamily="34" charset="0"/>
              </a:rPr>
              <a:t> y </a:t>
            </a:r>
            <a:r>
              <a:rPr lang="cs-CZ" i="1" dirty="0" err="1">
                <a:solidFill>
                  <a:schemeClr val="bg1"/>
                </a:solidFill>
                <a:latin typeface="Verdana" panose="020B0604030504040204" pitchFamily="34" charset="0"/>
                <a:ea typeface="Verdana" panose="020B0604030504040204" pitchFamily="34" charset="0"/>
              </a:rPr>
              <a:t>sont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différemment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modifiés</a:t>
            </a:r>
            <a:r>
              <a:rPr lang="cs-CZ" i="1" dirty="0">
                <a:solidFill>
                  <a:schemeClr val="bg1"/>
                </a:solidFill>
                <a:latin typeface="Verdana" panose="020B0604030504040204" pitchFamily="34" charset="0"/>
                <a:ea typeface="Verdana" panose="020B0604030504040204" pitchFamily="34" charset="0"/>
              </a:rPr>
              <a:t>, et </a:t>
            </a:r>
            <a:r>
              <a:rPr lang="cs-CZ" i="1" dirty="0" err="1">
                <a:solidFill>
                  <a:schemeClr val="bg1"/>
                </a:solidFill>
                <a:latin typeface="Verdana" panose="020B0604030504040204" pitchFamily="34" charset="0"/>
                <a:ea typeface="Verdana" panose="020B0604030504040204" pitchFamily="34" charset="0"/>
              </a:rPr>
              <a:t>vouloir</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leur</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faire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trouver</a:t>
            </a:r>
            <a:r>
              <a:rPr lang="cs-CZ" i="1" dirty="0">
                <a:solidFill>
                  <a:schemeClr val="bg1"/>
                </a:solidFill>
                <a:latin typeface="Verdana" panose="020B0604030504040204" pitchFamily="34" charset="0"/>
                <a:ea typeface="Verdana" panose="020B0604030504040204" pitchFamily="34" charset="0"/>
              </a:rPr>
              <a:t> bon en </a:t>
            </a:r>
            <a:r>
              <a:rPr lang="cs-CZ" i="1" dirty="0" err="1">
                <a:solidFill>
                  <a:schemeClr val="bg1"/>
                </a:solidFill>
                <a:latin typeface="Verdana" panose="020B0604030504040204" pitchFamily="34" charset="0"/>
                <a:ea typeface="Verdana" panose="020B0604030504040204" pitchFamily="34" charset="0"/>
              </a:rPr>
              <a:t>Amérique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qu’ils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trouvent</a:t>
            </a:r>
            <a:r>
              <a:rPr lang="cs-CZ" i="1" dirty="0">
                <a:solidFill>
                  <a:schemeClr val="bg1"/>
                </a:solidFill>
                <a:latin typeface="Verdana" panose="020B0604030504040204" pitchFamily="34" charset="0"/>
                <a:ea typeface="Verdana" panose="020B0604030504040204" pitchFamily="34" charset="0"/>
              </a:rPr>
              <a:t> bon en </a:t>
            </a:r>
            <a:r>
              <a:rPr lang="cs-CZ" i="1" dirty="0" err="1">
                <a:solidFill>
                  <a:schemeClr val="bg1"/>
                </a:solidFill>
                <a:latin typeface="Verdana" panose="020B0604030504040204" pitchFamily="34" charset="0"/>
                <a:ea typeface="Verdana" panose="020B0604030504040204" pitchFamily="34" charset="0"/>
              </a:rPr>
              <a:t>Europe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est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une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absurdité</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complète</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sorte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malgré</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tous</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efforts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despotisme, </a:t>
            </a:r>
            <a:r>
              <a:rPr lang="cs-CZ" i="1" dirty="0" err="1">
                <a:solidFill>
                  <a:schemeClr val="bg1"/>
                </a:solidFill>
                <a:latin typeface="Verdana" panose="020B0604030504040204" pitchFamily="34" charset="0"/>
                <a:ea typeface="Verdana" panose="020B0604030504040204" pitchFamily="34" charset="0"/>
              </a:rPr>
              <a:t>tant</a:t>
            </a:r>
            <a:r>
              <a:rPr lang="cs-CZ" i="1" dirty="0">
                <a:solidFill>
                  <a:schemeClr val="bg1"/>
                </a:solidFill>
                <a:latin typeface="Verdana" panose="020B0604030504040204" pitchFamily="34" charset="0"/>
                <a:ea typeface="Verdana" panose="020B0604030504040204" pitchFamily="34" charset="0"/>
              </a:rPr>
              <a:t> civil </a:t>
            </a:r>
            <a:r>
              <a:rPr lang="cs-CZ" i="1" dirty="0" err="1">
                <a:solidFill>
                  <a:schemeClr val="bg1"/>
                </a:solidFill>
                <a:latin typeface="Verdana" panose="020B0604030504040204" pitchFamily="34" charset="0"/>
                <a:ea typeface="Verdana" panose="020B0604030504040204" pitchFamily="34" charset="0"/>
              </a:rPr>
              <a:t>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religieux</a:t>
            </a:r>
            <a:r>
              <a:rPr lang="cs-CZ" i="1" dirty="0">
                <a:solidFill>
                  <a:schemeClr val="bg1"/>
                </a:solidFill>
                <a:latin typeface="Verdana" panose="020B0604030504040204" pitchFamily="34" charset="0"/>
                <a:ea typeface="Verdana" panose="020B0604030504040204" pitchFamily="34" charset="0"/>
              </a:rPr>
              <a:t>, pour </a:t>
            </a:r>
            <a:r>
              <a:rPr lang="cs-CZ" i="1" dirty="0" err="1">
                <a:solidFill>
                  <a:schemeClr val="bg1"/>
                </a:solidFill>
                <a:latin typeface="Verdana" panose="020B0604030504040204" pitchFamily="34" charset="0"/>
                <a:ea typeface="Verdana" panose="020B0604030504040204" pitchFamily="34" charset="0"/>
              </a:rPr>
              <a:t>maintenir</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institutions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européennes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l’Amérique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Sud, </a:t>
            </a:r>
            <a:r>
              <a:rPr lang="cs-CZ" i="1" dirty="0" err="1">
                <a:solidFill>
                  <a:schemeClr val="bg1"/>
                </a:solidFill>
                <a:latin typeface="Verdana" panose="020B0604030504040204" pitchFamily="34" charset="0"/>
                <a:ea typeface="Verdana" panose="020B0604030504040204" pitchFamily="34" charset="0"/>
              </a:rPr>
              <a:t>rien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n’a</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réussi</a:t>
            </a:r>
            <a:r>
              <a:rPr lang="cs-CZ" i="1" dirty="0">
                <a:solidFill>
                  <a:schemeClr val="bg1"/>
                </a:solidFill>
                <a:latin typeface="Verdana" panose="020B0604030504040204" pitchFamily="34" charset="0"/>
                <a:ea typeface="Verdana" panose="020B0604030504040204" pitchFamily="34" charset="0"/>
              </a:rPr>
              <a:t>, et </a:t>
            </a:r>
            <a:r>
              <a:rPr lang="cs-CZ" i="1" dirty="0" err="1">
                <a:solidFill>
                  <a:schemeClr val="bg1"/>
                </a:solidFill>
                <a:latin typeface="Verdana" panose="020B0604030504040204" pitchFamily="34" charset="0"/>
                <a:ea typeface="Verdana" panose="020B0604030504040204" pitchFamily="34" charset="0"/>
              </a:rPr>
              <a:t>il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va</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s’établir</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là</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un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système</a:t>
            </a:r>
            <a:r>
              <a:rPr lang="cs-CZ" i="1" dirty="0">
                <a:solidFill>
                  <a:schemeClr val="bg1"/>
                </a:solidFill>
                <a:latin typeface="Verdana" panose="020B0604030504040204" pitchFamily="34" charset="0"/>
                <a:ea typeface="Verdana" panose="020B0604030504040204" pitchFamily="34" charset="0"/>
              </a:rPr>
              <a:t> de gouvernement </a:t>
            </a:r>
            <a:r>
              <a:rPr lang="cs-CZ" i="1" dirty="0" err="1">
                <a:solidFill>
                  <a:schemeClr val="bg1"/>
                </a:solidFill>
                <a:latin typeface="Verdana" panose="020B0604030504040204" pitchFamily="34" charset="0"/>
                <a:ea typeface="Verdana" panose="020B0604030504040204" pitchFamily="34" charset="0"/>
              </a:rPr>
              <a:t>bien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différent</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ceux</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l’ancien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continent</a:t>
            </a:r>
            <a:r>
              <a:rPr lang="cs-CZ" i="1" dirty="0">
                <a:solidFill>
                  <a:schemeClr val="bg1"/>
                </a:solidFill>
                <a:latin typeface="Verdana" panose="020B0604030504040204" pitchFamily="34" charset="0"/>
                <a:ea typeface="Verdana" panose="020B0604030504040204" pitchFamily="34" charset="0"/>
              </a:rPr>
              <a:t>. [...] </a:t>
            </a:r>
            <a:r>
              <a:rPr lang="cs-CZ" i="1" dirty="0" err="1">
                <a:solidFill>
                  <a:schemeClr val="bg1"/>
                </a:solidFill>
                <a:latin typeface="Verdana" panose="020B0604030504040204" pitchFamily="34" charset="0"/>
                <a:ea typeface="Verdana" panose="020B0604030504040204" pitchFamily="34" charset="0"/>
              </a:rPr>
              <a:t>Croit</a:t>
            </a:r>
            <a:r>
              <a:rPr lang="cs-CZ" i="1" dirty="0">
                <a:solidFill>
                  <a:schemeClr val="bg1"/>
                </a:solidFill>
                <a:latin typeface="Verdana" panose="020B0604030504040204" pitchFamily="34" charset="0"/>
                <a:ea typeface="Verdana" panose="020B0604030504040204" pitchFamily="34" charset="0"/>
              </a:rPr>
              <a:t>-on </a:t>
            </a:r>
            <a:r>
              <a:rPr lang="cs-CZ" i="1" dirty="0" err="1">
                <a:solidFill>
                  <a:schemeClr val="bg1"/>
                </a:solidFill>
                <a:latin typeface="Verdana" panose="020B0604030504040204" pitchFamily="34" charset="0"/>
                <a:ea typeface="Verdana" panose="020B0604030504040204" pitchFamily="34" charset="0"/>
              </a:rPr>
              <a:t>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lorsque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l’opinion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publique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tout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vaste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continent</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l’Amérique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est</a:t>
            </a:r>
            <a:r>
              <a:rPr lang="cs-CZ" i="1" dirty="0">
                <a:solidFill>
                  <a:schemeClr val="bg1"/>
                </a:solidFill>
                <a:latin typeface="Verdana" panose="020B0604030504040204" pitchFamily="34" charset="0"/>
                <a:ea typeface="Verdana" panose="020B0604030504040204" pitchFamily="34" charset="0"/>
              </a:rPr>
              <a:t> en </a:t>
            </a:r>
            <a:r>
              <a:rPr lang="cs-CZ" i="1" dirty="0" err="1">
                <a:solidFill>
                  <a:schemeClr val="bg1"/>
                </a:solidFill>
                <a:latin typeface="Verdana" panose="020B0604030504040204" pitchFamily="34" charset="0"/>
                <a:ea typeface="Verdana" panose="020B0604030504040204" pitchFamily="34" charset="0"/>
              </a:rPr>
              <a:t>faveur</a:t>
            </a:r>
            <a:r>
              <a:rPr lang="cs-CZ" i="1" dirty="0">
                <a:solidFill>
                  <a:schemeClr val="bg1"/>
                </a:solidFill>
                <a:latin typeface="Verdana" panose="020B0604030504040204" pitchFamily="34" charset="0"/>
                <a:ea typeface="Verdana" panose="020B0604030504040204" pitchFamily="34" charset="0"/>
              </a:rPr>
              <a:t> des </a:t>
            </a:r>
            <a:r>
              <a:rPr lang="cs-CZ" i="1" dirty="0" err="1">
                <a:solidFill>
                  <a:schemeClr val="bg1"/>
                </a:solidFill>
                <a:latin typeface="Verdana" panose="020B0604030504040204" pitchFamily="34" charset="0"/>
                <a:ea typeface="Verdana" panose="020B0604030504040204" pitchFamily="34" charset="0"/>
              </a:rPr>
              <a:t>gouvernements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représentatifs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il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soit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bien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facile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d’établir</a:t>
            </a:r>
            <a:r>
              <a:rPr lang="cs-CZ" i="1" dirty="0">
                <a:solidFill>
                  <a:schemeClr val="bg1"/>
                </a:solidFill>
                <a:latin typeface="Verdana" panose="020B0604030504040204" pitchFamily="34" charset="0"/>
                <a:ea typeface="Verdana" panose="020B0604030504040204" pitchFamily="34" charset="0"/>
              </a:rPr>
              <a:t> et de </a:t>
            </a:r>
            <a:r>
              <a:rPr lang="cs-CZ" i="1" dirty="0" err="1">
                <a:solidFill>
                  <a:schemeClr val="bg1"/>
                </a:solidFill>
                <a:latin typeface="Verdana" panose="020B0604030504040204" pitchFamily="34" charset="0"/>
                <a:ea typeface="Verdana" panose="020B0604030504040204" pitchFamily="34" charset="0"/>
              </a:rPr>
              <a:t>maintenir</a:t>
            </a:r>
            <a:r>
              <a:rPr lang="cs-CZ" i="1" dirty="0">
                <a:solidFill>
                  <a:schemeClr val="bg1"/>
                </a:solidFill>
                <a:latin typeface="Verdana" panose="020B0604030504040204" pitchFamily="34" charset="0"/>
                <a:ea typeface="Verdana" panose="020B0604030504040204" pitchFamily="34" charset="0"/>
              </a:rPr>
              <a:t> en </a:t>
            </a:r>
            <a:r>
              <a:rPr lang="cs-CZ" i="1" dirty="0" err="1">
                <a:solidFill>
                  <a:schemeClr val="bg1"/>
                </a:solidFill>
                <a:latin typeface="Verdana" panose="020B0604030504040204" pitchFamily="34" charset="0"/>
                <a:ea typeface="Verdana" panose="020B0604030504040204" pitchFamily="34" charset="0"/>
              </a:rPr>
              <a:t>Canada</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une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noblesse</a:t>
            </a:r>
            <a:r>
              <a:rPr lang="cs-CZ" i="1" dirty="0">
                <a:solidFill>
                  <a:schemeClr val="bg1"/>
                </a:solidFill>
                <a:latin typeface="Verdana" panose="020B0604030504040204" pitchFamily="34" charset="0"/>
                <a:ea typeface="Verdana" panose="020B0604030504040204" pitchFamily="34" charset="0"/>
              </a:rPr>
              <a:t> </a:t>
            </a:r>
            <a:r>
              <a:rPr lang="cs-CZ" i="1" dirty="0" err="1" smtClean="0">
                <a:solidFill>
                  <a:schemeClr val="bg1"/>
                </a:solidFill>
                <a:latin typeface="Verdana" panose="020B0604030504040204" pitchFamily="34" charset="0"/>
                <a:ea typeface="Verdana" panose="020B0604030504040204" pitchFamily="34" charset="0"/>
              </a:rPr>
              <a:t>dégénérée</a:t>
            </a:r>
            <a:r>
              <a:rPr lang="cs-CZ" i="1" dirty="0" smtClean="0">
                <a:solidFill>
                  <a:schemeClr val="bg1"/>
                </a:solidFill>
                <a:latin typeface="Verdana" panose="020B0604030504040204" pitchFamily="34" charset="0"/>
                <a:ea typeface="Verdana" panose="020B0604030504040204" pitchFamily="34" charset="0"/>
              </a:rPr>
              <a:t> ? </a:t>
            </a:r>
            <a:r>
              <a:rPr lang="cs-CZ" i="1" dirty="0" err="1">
                <a:solidFill>
                  <a:schemeClr val="bg1"/>
                </a:solidFill>
                <a:latin typeface="Verdana" panose="020B0604030504040204" pitchFamily="34" charset="0"/>
                <a:ea typeface="Verdana" panose="020B0604030504040204" pitchFamily="34" charset="0"/>
              </a:rPr>
              <a:t>L’idée</a:t>
            </a:r>
            <a:r>
              <a:rPr lang="cs-CZ" i="1" dirty="0">
                <a:solidFill>
                  <a:schemeClr val="bg1"/>
                </a:solidFill>
                <a:latin typeface="Verdana" panose="020B0604030504040204" pitchFamily="34" charset="0"/>
                <a:ea typeface="Verdana" panose="020B0604030504040204" pitchFamily="34" charset="0"/>
              </a:rPr>
              <a:t> en </a:t>
            </a:r>
            <a:r>
              <a:rPr lang="cs-CZ" i="1" dirty="0" err="1">
                <a:solidFill>
                  <a:schemeClr val="bg1"/>
                </a:solidFill>
                <a:latin typeface="Verdana" panose="020B0604030504040204" pitchFamily="34" charset="0"/>
                <a:ea typeface="Verdana" panose="020B0604030504040204" pitchFamily="34" charset="0"/>
              </a:rPr>
              <a:t>est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vraiment</a:t>
            </a:r>
            <a:r>
              <a:rPr lang="cs-CZ" i="1" dirty="0">
                <a:solidFill>
                  <a:schemeClr val="bg1"/>
                </a:solidFill>
                <a:latin typeface="Verdana" panose="020B0604030504040204" pitchFamily="34" charset="0"/>
                <a:ea typeface="Verdana" panose="020B0604030504040204" pitchFamily="34" charset="0"/>
              </a:rPr>
              <a:t> des plus </a:t>
            </a:r>
            <a:r>
              <a:rPr lang="cs-CZ" i="1" dirty="0" err="1">
                <a:solidFill>
                  <a:schemeClr val="bg1"/>
                </a:solidFill>
                <a:latin typeface="Verdana" panose="020B0604030504040204" pitchFamily="34" charset="0"/>
                <a:ea typeface="Verdana" panose="020B0604030504040204" pitchFamily="34" charset="0"/>
              </a:rPr>
              <a:t>ridicules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Telle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est</a:t>
            </a:r>
            <a:r>
              <a:rPr lang="cs-CZ" i="1" dirty="0">
                <a:solidFill>
                  <a:schemeClr val="bg1"/>
                </a:solidFill>
                <a:latin typeface="Verdana" panose="020B0604030504040204" pitchFamily="34" charset="0"/>
                <a:ea typeface="Verdana" panose="020B0604030504040204" pitchFamily="34" charset="0"/>
              </a:rPr>
              <a:t> la </a:t>
            </a:r>
            <a:r>
              <a:rPr lang="cs-CZ" i="1" dirty="0" err="1">
                <a:solidFill>
                  <a:schemeClr val="bg1"/>
                </a:solidFill>
                <a:latin typeface="Verdana" panose="020B0604030504040204" pitchFamily="34" charset="0"/>
                <a:ea typeface="Verdana" panose="020B0604030504040204" pitchFamily="34" charset="0"/>
              </a:rPr>
              <a:t>tournure</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l’esprit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humain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qu’il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faille</a:t>
            </a:r>
            <a:r>
              <a:rPr lang="cs-CZ" i="1" dirty="0">
                <a:solidFill>
                  <a:schemeClr val="bg1"/>
                </a:solidFill>
                <a:latin typeface="Verdana" panose="020B0604030504040204" pitchFamily="34" charset="0"/>
                <a:ea typeface="Verdana" panose="020B0604030504040204" pitchFamily="34" charset="0"/>
              </a:rPr>
              <a:t> de la </a:t>
            </a:r>
            <a:r>
              <a:rPr lang="cs-CZ" i="1" dirty="0" err="1">
                <a:solidFill>
                  <a:schemeClr val="bg1"/>
                </a:solidFill>
                <a:latin typeface="Verdana" panose="020B0604030504040204" pitchFamily="34" charset="0"/>
                <a:ea typeface="Verdana" panose="020B0604030504040204" pitchFamily="34" charset="0"/>
              </a:rPr>
              <a:t>noblesse</a:t>
            </a:r>
            <a:r>
              <a:rPr lang="cs-CZ" i="1" dirty="0">
                <a:solidFill>
                  <a:schemeClr val="bg1"/>
                </a:solidFill>
                <a:latin typeface="Verdana" panose="020B0604030504040204" pitchFamily="34" charset="0"/>
                <a:ea typeface="Verdana" panose="020B0604030504040204" pitchFamily="34" charset="0"/>
              </a:rPr>
              <a:t>, ou des </a:t>
            </a:r>
            <a:r>
              <a:rPr lang="cs-CZ" i="1" dirty="0" err="1">
                <a:solidFill>
                  <a:schemeClr val="bg1"/>
                </a:solidFill>
                <a:latin typeface="Verdana" panose="020B0604030504040204" pitchFamily="34" charset="0"/>
                <a:ea typeface="Verdana" panose="020B0604030504040204" pitchFamily="34" charset="0"/>
              </a:rPr>
              <a:t>classes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d’hommes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privilégiés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l’Ancien</a:t>
            </a:r>
            <a:r>
              <a:rPr lang="cs-CZ" i="1" dirty="0">
                <a:solidFill>
                  <a:schemeClr val="bg1"/>
                </a:solidFill>
                <a:latin typeface="Verdana" panose="020B0604030504040204" pitchFamily="34" charset="0"/>
                <a:ea typeface="Verdana" panose="020B0604030504040204" pitchFamily="34" charset="0"/>
              </a:rPr>
              <a:t> Monde, et </a:t>
            </a:r>
            <a:r>
              <a:rPr lang="cs-CZ" i="1" dirty="0" err="1">
                <a:solidFill>
                  <a:schemeClr val="bg1"/>
                </a:solidFill>
                <a:latin typeface="Verdana" panose="020B0604030504040204" pitchFamily="34" charset="0"/>
                <a:ea typeface="Verdana" panose="020B0604030504040204" pitchFamily="34" charset="0"/>
              </a:rPr>
              <a:t>qu’il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faille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tout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contraire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le</a:t>
            </a:r>
            <a:r>
              <a:rPr lang="cs-CZ" i="1" dirty="0">
                <a:solidFill>
                  <a:schemeClr val="bg1"/>
                </a:solidFill>
                <a:latin typeface="Verdana" panose="020B0604030504040204" pitchFamily="34" charset="0"/>
                <a:ea typeface="Verdana" panose="020B0604030504040204" pitchFamily="34" charset="0"/>
              </a:rPr>
              <a:t> Nouveau Monde. </a:t>
            </a:r>
            <a:r>
              <a:rPr lang="cs-CZ" b="1" i="1" dirty="0">
                <a:solidFill>
                  <a:schemeClr val="bg1"/>
                </a:solidFill>
                <a:latin typeface="Verdana" panose="020B0604030504040204" pitchFamily="34" charset="0"/>
                <a:ea typeface="Verdana" panose="020B0604030504040204" pitchFamily="34" charset="0"/>
              </a:rPr>
              <a:t>En </a:t>
            </a:r>
            <a:r>
              <a:rPr lang="cs-CZ" b="1" i="1" dirty="0" err="1">
                <a:solidFill>
                  <a:schemeClr val="bg1"/>
                </a:solidFill>
                <a:latin typeface="Verdana" panose="020B0604030504040204" pitchFamily="34" charset="0"/>
                <a:ea typeface="Verdana" panose="020B0604030504040204" pitchFamily="34" charset="0"/>
              </a:rPr>
              <a:t>Amérique</a:t>
            </a:r>
            <a:r>
              <a:rPr lang="cs-CZ" b="1" i="1" dirty="0">
                <a:solidFill>
                  <a:schemeClr val="bg1"/>
                </a:solidFill>
                <a:latin typeface="Verdana" panose="020B0604030504040204" pitchFamily="34" charset="0"/>
                <a:ea typeface="Verdana" panose="020B0604030504040204" pitchFamily="34" charset="0"/>
              </a:rPr>
              <a:t> </a:t>
            </a:r>
            <a:r>
              <a:rPr lang="cs-CZ" b="1" i="1" dirty="0" err="1">
                <a:solidFill>
                  <a:schemeClr val="bg1"/>
                </a:solidFill>
                <a:latin typeface="Verdana" panose="020B0604030504040204" pitchFamily="34" charset="0"/>
                <a:ea typeface="Verdana" panose="020B0604030504040204" pitchFamily="34" charset="0"/>
              </a:rPr>
              <a:t>il</a:t>
            </a:r>
            <a:r>
              <a:rPr lang="cs-CZ" b="1" i="1" dirty="0">
                <a:solidFill>
                  <a:schemeClr val="bg1"/>
                </a:solidFill>
                <a:latin typeface="Verdana" panose="020B0604030504040204" pitchFamily="34" charset="0"/>
                <a:ea typeface="Verdana" panose="020B0604030504040204" pitchFamily="34" charset="0"/>
              </a:rPr>
              <a:t> </a:t>
            </a:r>
            <a:r>
              <a:rPr lang="cs-CZ" b="1" i="1" dirty="0" err="1">
                <a:solidFill>
                  <a:schemeClr val="bg1"/>
                </a:solidFill>
                <a:latin typeface="Verdana" panose="020B0604030504040204" pitchFamily="34" charset="0"/>
                <a:ea typeface="Verdana" panose="020B0604030504040204" pitchFamily="34" charset="0"/>
              </a:rPr>
              <a:t>suffit</a:t>
            </a:r>
            <a:r>
              <a:rPr lang="cs-CZ" b="1" i="1" dirty="0">
                <a:solidFill>
                  <a:schemeClr val="bg1"/>
                </a:solidFill>
                <a:latin typeface="Verdana" panose="020B0604030504040204" pitchFamily="34" charset="0"/>
                <a:ea typeface="Verdana" panose="020B0604030504040204" pitchFamily="34" charset="0"/>
              </a:rPr>
              <a:t> de </a:t>
            </a:r>
            <a:r>
              <a:rPr lang="cs-CZ" b="1" i="1" dirty="0" err="1">
                <a:solidFill>
                  <a:schemeClr val="bg1"/>
                </a:solidFill>
                <a:latin typeface="Verdana" panose="020B0604030504040204" pitchFamily="34" charset="0"/>
                <a:ea typeface="Verdana" panose="020B0604030504040204" pitchFamily="34" charset="0"/>
              </a:rPr>
              <a:t>travailler</a:t>
            </a:r>
            <a:r>
              <a:rPr lang="cs-CZ" b="1" i="1" dirty="0">
                <a:solidFill>
                  <a:schemeClr val="bg1"/>
                </a:solidFill>
                <a:latin typeface="Verdana" panose="020B0604030504040204" pitchFamily="34" charset="0"/>
                <a:ea typeface="Verdana" panose="020B0604030504040204" pitchFamily="34" charset="0"/>
              </a:rPr>
              <a:t> pour </a:t>
            </a:r>
            <a:r>
              <a:rPr lang="cs-CZ" b="1" i="1" dirty="0" err="1">
                <a:solidFill>
                  <a:schemeClr val="bg1"/>
                </a:solidFill>
                <a:latin typeface="Verdana" panose="020B0604030504040204" pitchFamily="34" charset="0"/>
                <a:ea typeface="Verdana" panose="020B0604030504040204" pitchFamily="34" charset="0"/>
              </a:rPr>
              <a:t>être</a:t>
            </a:r>
            <a:r>
              <a:rPr lang="cs-CZ" b="1" i="1" dirty="0">
                <a:solidFill>
                  <a:schemeClr val="bg1"/>
                </a:solidFill>
                <a:latin typeface="Verdana" panose="020B0604030504040204" pitchFamily="34" charset="0"/>
                <a:ea typeface="Verdana" panose="020B0604030504040204" pitchFamily="34" charset="0"/>
              </a:rPr>
              <a:t> </a:t>
            </a:r>
            <a:r>
              <a:rPr lang="cs-CZ" b="1" i="1" dirty="0" err="1" smtClean="0">
                <a:solidFill>
                  <a:schemeClr val="bg1"/>
                </a:solidFill>
                <a:latin typeface="Verdana" panose="020B0604030504040204" pitchFamily="34" charset="0"/>
                <a:ea typeface="Verdana" panose="020B0604030504040204" pitchFamily="34" charset="0"/>
              </a:rPr>
              <a:t>heureux</a:t>
            </a:r>
            <a:r>
              <a:rPr lang="fr-FR" b="1" i="1" dirty="0" smtClean="0">
                <a:solidFill>
                  <a:schemeClr val="bg1"/>
                </a:solidFill>
                <a:latin typeface="Verdana" panose="020B0604030504040204" pitchFamily="34" charset="0"/>
                <a:ea typeface="Verdana" panose="020B0604030504040204" pitchFamily="34" charset="0"/>
              </a:rPr>
              <a:t>. »</a:t>
            </a:r>
            <a:endParaRPr lang="fr-FR" b="1" i="1" dirty="0">
              <a:solidFill>
                <a:schemeClr val="bg1"/>
              </a:solidFill>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9691712" y="240647"/>
            <a:ext cx="2292468" cy="2959252"/>
          </a:xfrm>
          <a:prstGeom prst="rect">
            <a:avLst/>
          </a:prstGeom>
        </p:spPr>
      </p:pic>
    </p:spTree>
    <p:extLst>
      <p:ext uri="{BB962C8B-B14F-4D97-AF65-F5344CB8AC3E}">
        <p14:creationId xmlns:p14="http://schemas.microsoft.com/office/powerpoint/2010/main" val="46181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Obdélník 3"/>
          <p:cNvSpPr/>
          <p:nvPr/>
        </p:nvSpPr>
        <p:spPr>
          <a:xfrm>
            <a:off x="341744" y="175745"/>
            <a:ext cx="8756075" cy="6463308"/>
          </a:xfrm>
          <a:prstGeom prst="rect">
            <a:avLst/>
          </a:prstGeom>
        </p:spPr>
        <p:txBody>
          <a:bodyPr wrap="square">
            <a:spAutoFit/>
          </a:bodyPr>
          <a:lstStyle/>
          <a:p>
            <a:pPr algn="just">
              <a:spcAft>
                <a:spcPts val="0"/>
              </a:spcAft>
            </a:pPr>
            <a:r>
              <a:rPr lang="cs-CZ" dirty="0">
                <a:solidFill>
                  <a:schemeClr val="bg1"/>
                </a:solidFill>
                <a:latin typeface="Verdana" panose="020B0604030504040204" pitchFamily="34" charset="0"/>
                <a:ea typeface="Verdana" panose="020B0604030504040204" pitchFamily="34" charset="0"/>
              </a:rPr>
              <a:t>Le </a:t>
            </a:r>
            <a:r>
              <a:rPr lang="cs-CZ" dirty="0" err="1">
                <a:solidFill>
                  <a:schemeClr val="bg1"/>
                </a:solidFill>
                <a:latin typeface="Verdana" panose="020B0604030504040204" pitchFamily="34" charset="0"/>
                <a:ea typeface="Verdana" panose="020B0604030504040204" pitchFamily="34" charset="0"/>
              </a:rPr>
              <a:t>modèle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américain</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démocratie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est</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considéré</a:t>
            </a:r>
            <a:r>
              <a:rPr lang="cs-CZ" dirty="0" smtClean="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par les </a:t>
            </a:r>
            <a:r>
              <a:rPr lang="cs-CZ" dirty="0" err="1">
                <a:solidFill>
                  <a:schemeClr val="bg1"/>
                </a:solidFill>
                <a:latin typeface="Verdana" panose="020B0604030504040204" pitchFamily="34" charset="0"/>
                <a:ea typeface="Verdana" panose="020B0604030504040204" pitchFamily="34" charset="0"/>
              </a:rPr>
              <a:t>Canadiens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comme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a:t>
            </a:r>
            <a:r>
              <a:rPr lang="cs-CZ" dirty="0">
                <a:solidFill>
                  <a:schemeClr val="bg1"/>
                </a:solidFill>
                <a:latin typeface="Verdana" panose="020B0604030504040204" pitchFamily="34" charset="0"/>
                <a:ea typeface="Verdana" panose="020B0604030504040204" pitchFamily="34" charset="0"/>
              </a:rPr>
              <a:t> régime </a:t>
            </a:r>
            <a:r>
              <a:rPr lang="cs-CZ" dirty="0" err="1">
                <a:solidFill>
                  <a:schemeClr val="bg1"/>
                </a:solidFill>
                <a:latin typeface="Verdana" panose="020B0604030504040204" pitchFamily="34" charset="0"/>
                <a:ea typeface="Verdana" panose="020B0604030504040204" pitchFamily="34" charset="0"/>
              </a:rPr>
              <a:t>simple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efficace</a:t>
            </a:r>
            <a:r>
              <a:rPr lang="cs-CZ" dirty="0" smtClean="0">
                <a:solidFill>
                  <a:schemeClr val="bg1"/>
                </a:solidFill>
                <a:latin typeface="Verdana" panose="020B0604030504040204" pitchFamily="34" charset="0"/>
                <a:ea typeface="Verdana" panose="020B0604030504040204" pitchFamily="34" charset="0"/>
              </a:rPr>
              <a:t> et </a:t>
            </a:r>
            <a:r>
              <a:rPr lang="cs-CZ" dirty="0" err="1" smtClean="0">
                <a:solidFill>
                  <a:schemeClr val="bg1"/>
                </a:solidFill>
                <a:latin typeface="Verdana" panose="020B0604030504040204" pitchFamily="34" charset="0"/>
                <a:ea typeface="Verdana" panose="020B0604030504040204" pitchFamily="34" charset="0"/>
              </a:rPr>
              <a:t>juste</a:t>
            </a:r>
            <a:r>
              <a:rPr lang="cs-CZ" dirty="0" smtClean="0">
                <a:solidFill>
                  <a:schemeClr val="bg1"/>
                </a:solidFill>
                <a:latin typeface="Verdana" panose="020B0604030504040204" pitchFamily="34" charset="0"/>
                <a:ea typeface="Verdana" panose="020B0604030504040204" pitchFamily="34" charset="0"/>
              </a:rPr>
              <a:t> qui </a:t>
            </a:r>
            <a:r>
              <a:rPr lang="cs-CZ" dirty="0" err="1">
                <a:solidFill>
                  <a:schemeClr val="bg1"/>
                </a:solidFill>
                <a:latin typeface="Verdana" panose="020B0604030504040204" pitchFamily="34" charset="0"/>
                <a:ea typeface="Verdana" panose="020B0604030504040204" pitchFamily="34" charset="0"/>
              </a:rPr>
              <a:t>offre</a:t>
            </a:r>
            <a:r>
              <a:rPr lang="cs-CZ" dirty="0">
                <a:solidFill>
                  <a:schemeClr val="bg1"/>
                </a:solidFill>
                <a:latin typeface="Verdana" panose="020B0604030504040204" pitchFamily="34" charset="0"/>
                <a:ea typeface="Verdana" panose="020B0604030504040204" pitchFamily="34" charset="0"/>
              </a:rPr>
              <a:t> à ses </a:t>
            </a:r>
            <a:r>
              <a:rPr lang="cs-CZ" dirty="0" err="1">
                <a:solidFill>
                  <a:schemeClr val="bg1"/>
                </a:solidFill>
                <a:latin typeface="Verdana" panose="020B0604030504040204" pitchFamily="34" charset="0"/>
                <a:ea typeface="Verdana" panose="020B0604030504040204" pitchFamily="34" charset="0"/>
              </a:rPr>
              <a:t>citoyens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tous</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droits</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libertés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modernes</a:t>
            </a: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dirty="0" err="1">
                <a:solidFill>
                  <a:schemeClr val="bg1"/>
                </a:solidFill>
                <a:latin typeface="Verdana" panose="020B0604030504040204" pitchFamily="34" charset="0"/>
                <a:ea typeface="Verdana" panose="020B0604030504040204" pitchFamily="34" charset="0"/>
              </a:rPr>
              <a:t>Certains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vont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jusqu’à</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réclamer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union des </a:t>
            </a:r>
            <a:r>
              <a:rPr lang="cs-CZ" dirty="0" err="1">
                <a:solidFill>
                  <a:schemeClr val="bg1"/>
                </a:solidFill>
                <a:latin typeface="Verdana" panose="020B0604030504040204" pitchFamily="34" charset="0"/>
                <a:ea typeface="Verdana" panose="020B0604030504040204" pitchFamily="34" charset="0"/>
              </a:rPr>
              <a:t>deux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pays</a:t>
            </a:r>
            <a:r>
              <a:rPr lang="cs-CZ" dirty="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dirty="0" smtClean="0">
                <a:solidFill>
                  <a:schemeClr val="bg1"/>
                </a:solidFill>
                <a:latin typeface="Verdana" panose="020B0604030504040204" pitchFamily="34" charset="0"/>
                <a:ea typeface="Verdana" panose="020B0604030504040204" pitchFamily="34" charset="0"/>
              </a:rPr>
              <a:t>x</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dirty="0" err="1">
                <a:solidFill>
                  <a:schemeClr val="bg1"/>
                </a:solidFill>
                <a:latin typeface="Verdana" panose="020B0604030504040204" pitchFamily="34" charset="0"/>
                <a:ea typeface="Verdana" panose="020B0604030504040204" pitchFamily="34" charset="0"/>
              </a:rPr>
              <a:t>R</a:t>
            </a:r>
            <a:r>
              <a:rPr lang="cs-CZ" dirty="0" err="1" smtClean="0">
                <a:solidFill>
                  <a:schemeClr val="bg1"/>
                </a:solidFill>
                <a:latin typeface="Verdana" panose="020B0604030504040204" pitchFamily="34" charset="0"/>
                <a:ea typeface="Verdana" panose="020B0604030504040204" pitchFamily="34" charset="0"/>
              </a:rPr>
              <a:t>isques</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telle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amitié</a:t>
            </a:r>
            <a:r>
              <a:rPr lang="cs-CZ" dirty="0">
                <a:solidFill>
                  <a:schemeClr val="bg1"/>
                </a:solidFill>
                <a:latin typeface="Verdana" panose="020B0604030504040204" pitchFamily="34" charset="0"/>
                <a:ea typeface="Verdana" panose="020B0604030504040204" pitchFamily="34" charset="0"/>
              </a:rPr>
              <a:t> :  </a:t>
            </a:r>
            <a:endParaRPr lang="cs-CZ"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Ø"/>
            </a:pPr>
            <a:r>
              <a:rPr lang="cs-CZ" dirty="0" err="1" smtClean="0">
                <a:solidFill>
                  <a:schemeClr val="bg1"/>
                </a:solidFill>
                <a:latin typeface="Verdana" panose="020B0604030504040204" pitchFamily="34" charset="0"/>
                <a:ea typeface="Verdana" panose="020B0604030504040204" pitchFamily="34" charset="0"/>
              </a:rPr>
              <a:t>immigration</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massive</a:t>
            </a:r>
            <a:r>
              <a:rPr lang="cs-CZ" dirty="0">
                <a:solidFill>
                  <a:schemeClr val="bg1"/>
                </a:solidFill>
                <a:latin typeface="Verdana" panose="020B0604030504040204" pitchFamily="34" charset="0"/>
                <a:ea typeface="Verdana" panose="020B0604030504040204" pitchFamily="34" charset="0"/>
              </a:rPr>
              <a:t> des </a:t>
            </a:r>
            <a:r>
              <a:rPr lang="cs-CZ" dirty="0" err="1">
                <a:solidFill>
                  <a:schemeClr val="bg1"/>
                </a:solidFill>
                <a:latin typeface="Verdana" panose="020B0604030504040204" pitchFamily="34" charset="0"/>
                <a:ea typeface="Verdana" panose="020B0604030504040204" pitchFamily="34" charset="0"/>
              </a:rPr>
              <a:t>Américains</a:t>
            </a:r>
            <a:r>
              <a:rPr lang="cs-CZ" dirty="0">
                <a:solidFill>
                  <a:schemeClr val="bg1"/>
                </a:solidFill>
                <a:latin typeface="Verdana" panose="020B0604030504040204" pitchFamily="34" charset="0"/>
                <a:ea typeface="Verdana" panose="020B0604030504040204" pitchFamily="34" charset="0"/>
              </a:rPr>
              <a:t> au </a:t>
            </a:r>
            <a:r>
              <a:rPr lang="cs-CZ" dirty="0" err="1" smtClean="0">
                <a:solidFill>
                  <a:schemeClr val="bg1"/>
                </a:solidFill>
                <a:latin typeface="Verdana" panose="020B0604030504040204" pitchFamily="34" charset="0"/>
                <a:ea typeface="Verdana" panose="020B0604030504040204" pitchFamily="34" charset="0"/>
              </a:rPr>
              <a:t>Canada</a:t>
            </a:r>
            <a:endParaRPr lang="cs-CZ"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Ø"/>
            </a:pPr>
            <a:r>
              <a:rPr lang="cs-CZ" dirty="0" err="1" smtClean="0">
                <a:solidFill>
                  <a:schemeClr val="bg1"/>
                </a:solidFill>
                <a:latin typeface="Verdana" panose="020B0604030504040204" pitchFamily="34" charset="0"/>
                <a:ea typeface="Verdana" panose="020B0604030504040204" pitchFamily="34" charset="0"/>
              </a:rPr>
              <a:t>riposte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militaire</a:t>
            </a:r>
            <a:r>
              <a:rPr lang="cs-CZ" dirty="0">
                <a:solidFill>
                  <a:schemeClr val="bg1"/>
                </a:solidFill>
                <a:latin typeface="Verdana" panose="020B0604030504040204" pitchFamily="34" charset="0"/>
                <a:ea typeface="Verdana" panose="020B0604030504040204" pitchFamily="34" charset="0"/>
              </a:rPr>
              <a:t> de la part de la Grande </a:t>
            </a:r>
            <a:r>
              <a:rPr lang="cs-CZ" dirty="0" smtClean="0">
                <a:solidFill>
                  <a:schemeClr val="bg1"/>
                </a:solidFill>
                <a:latin typeface="Verdana" panose="020B0604030504040204" pitchFamily="34" charset="0"/>
                <a:ea typeface="Verdana" panose="020B0604030504040204" pitchFamily="34" charset="0"/>
              </a:rPr>
              <a:t>Bretagne</a:t>
            </a:r>
          </a:p>
          <a:p>
            <a:pPr marL="285750" indent="-285750" algn="just">
              <a:spcAft>
                <a:spcPts val="0"/>
              </a:spcAft>
              <a:buFont typeface="Wingdings" panose="05000000000000000000" pitchFamily="2" charset="2"/>
              <a:buChar char="Ø"/>
            </a:pPr>
            <a:r>
              <a:rPr lang="cs-CZ" dirty="0" smtClean="0">
                <a:solidFill>
                  <a:schemeClr val="bg1"/>
                </a:solidFill>
                <a:latin typeface="Verdana" panose="020B0604030504040204" pitchFamily="34" charset="0"/>
                <a:ea typeface="Verdana" panose="020B0604030504040204" pitchFamily="34" charset="0"/>
              </a:rPr>
              <a:t>perte </a:t>
            </a:r>
            <a:r>
              <a:rPr lang="cs-CZ" dirty="0">
                <a:solidFill>
                  <a:schemeClr val="bg1"/>
                </a:solidFill>
                <a:latin typeface="Verdana" panose="020B0604030504040204" pitchFamily="34" charset="0"/>
                <a:ea typeface="Verdana" panose="020B0604030504040204" pitchFamily="34" charset="0"/>
              </a:rPr>
              <a:t>de la </a:t>
            </a:r>
            <a:r>
              <a:rPr lang="cs-CZ" dirty="0" err="1">
                <a:solidFill>
                  <a:schemeClr val="bg1"/>
                </a:solidFill>
                <a:latin typeface="Verdana" panose="020B0604030504040204" pitchFamily="34" charset="0"/>
                <a:ea typeface="Verdana" panose="020B0604030504040204" pitchFamily="34" charset="0"/>
              </a:rPr>
              <a:t>langue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française</a:t>
            </a:r>
            <a:r>
              <a:rPr lang="cs-CZ" dirty="0">
                <a:solidFill>
                  <a:schemeClr val="bg1"/>
                </a:solidFill>
                <a:latin typeface="Verdana" panose="020B0604030504040204" pitchFamily="34" charset="0"/>
                <a:ea typeface="Verdana" panose="020B0604030504040204" pitchFamily="34" charset="0"/>
              </a:rPr>
              <a:t> au profit de </a:t>
            </a:r>
            <a:r>
              <a:rPr lang="cs-CZ" dirty="0" err="1" smtClean="0">
                <a:solidFill>
                  <a:schemeClr val="bg1"/>
                </a:solidFill>
                <a:latin typeface="Verdana" panose="020B0604030504040204" pitchFamily="34" charset="0"/>
                <a:ea typeface="Verdana" panose="020B0604030504040204" pitchFamily="34" charset="0"/>
              </a:rPr>
              <a:t>l'anglais</a:t>
            </a:r>
            <a:endParaRPr lang="cs-CZ"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Ø"/>
            </a:pPr>
            <a:r>
              <a:rPr lang="cs-CZ" dirty="0" err="1" smtClean="0">
                <a:solidFill>
                  <a:schemeClr val="bg1"/>
                </a:solidFill>
                <a:latin typeface="Verdana" panose="020B0604030504040204" pitchFamily="34" charset="0"/>
                <a:ea typeface="Verdana" panose="020B0604030504040204" pitchFamily="34" charset="0"/>
              </a:rPr>
              <a:t>victoire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protestantisme </a:t>
            </a:r>
            <a:r>
              <a:rPr lang="cs-CZ" dirty="0" err="1">
                <a:solidFill>
                  <a:schemeClr val="bg1"/>
                </a:solidFill>
                <a:latin typeface="Verdana" panose="020B0604030504040204" pitchFamily="34" charset="0"/>
                <a:ea typeface="Verdana" panose="020B0604030504040204" pitchFamily="34" charset="0"/>
              </a:rPr>
              <a:t>sur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catholicisme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traditionnel</a:t>
            </a:r>
            <a:endParaRPr lang="cs-CZ"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Ø"/>
            </a:pPr>
            <a:endParaRPr lang="cs-CZ" dirty="0">
              <a:solidFill>
                <a:schemeClr val="bg1"/>
              </a:solidFill>
              <a:latin typeface="Verdana" panose="020B0604030504040204" pitchFamily="34" charset="0"/>
              <a:ea typeface="Verdana" panose="020B0604030504040204" pitchFamily="34" charset="0"/>
            </a:endParaRPr>
          </a:p>
          <a:p>
            <a:r>
              <a:rPr lang="cs-CZ" dirty="0" smtClean="0">
                <a:solidFill>
                  <a:schemeClr val="bg1"/>
                </a:solidFill>
                <a:latin typeface="Verdana" panose="020B0604030504040204" pitchFamily="34" charset="0"/>
                <a:ea typeface="Verdana" panose="020B0604030504040204" pitchFamily="34" charset="0"/>
              </a:rPr>
              <a:t>(É</a:t>
            </a:r>
            <a:r>
              <a:rPr lang="fr-FR" dirty="0" err="1" smtClean="0">
                <a:solidFill>
                  <a:schemeClr val="bg1"/>
                </a:solidFill>
                <a:latin typeface="Verdana" panose="020B0604030504040204" pitchFamily="34" charset="0"/>
                <a:ea typeface="Verdana" panose="020B0604030504040204" pitchFamily="34" charset="0"/>
              </a:rPr>
              <a:t>pouvantail</a:t>
            </a:r>
            <a:r>
              <a:rPr lang="fr-FR" dirty="0" smtClean="0">
                <a:solidFill>
                  <a:schemeClr val="bg1"/>
                </a:solidFill>
                <a:latin typeface="Verdana" panose="020B0604030504040204" pitchFamily="34" charset="0"/>
                <a:ea typeface="Verdana" panose="020B0604030504040204" pitchFamily="34" charset="0"/>
              </a:rPr>
              <a:t> de</a:t>
            </a:r>
            <a:r>
              <a:rPr lang="cs-CZ" dirty="0" smtClean="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de la </a:t>
            </a:r>
            <a:r>
              <a:rPr lang="cs-CZ" dirty="0" err="1">
                <a:solidFill>
                  <a:schemeClr val="bg1"/>
                </a:solidFill>
                <a:latin typeface="Verdana" panose="020B0604030504040204" pitchFamily="34" charset="0"/>
                <a:ea typeface="Verdana" panose="020B0604030504040204" pitchFamily="34" charset="0"/>
              </a:rPr>
              <a:t>Louisiane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vendue</a:t>
            </a:r>
            <a:r>
              <a:rPr lang="cs-CZ" dirty="0">
                <a:solidFill>
                  <a:schemeClr val="bg1"/>
                </a:solidFill>
                <a:latin typeface="Verdana" panose="020B0604030504040204" pitchFamily="34" charset="0"/>
                <a:ea typeface="Verdana" panose="020B0604030504040204" pitchFamily="34" charset="0"/>
              </a:rPr>
              <a:t> en 1803 par </a:t>
            </a:r>
            <a:r>
              <a:rPr lang="cs-CZ" dirty="0" err="1">
                <a:solidFill>
                  <a:schemeClr val="bg1"/>
                </a:solidFill>
                <a:latin typeface="Verdana" panose="020B0604030504040204" pitchFamily="34" charset="0"/>
                <a:ea typeface="Verdana" panose="020B0604030504040204" pitchFamily="34" charset="0"/>
              </a:rPr>
              <a:t>Napoléon</a:t>
            </a:r>
            <a:r>
              <a:rPr lang="cs-CZ" dirty="0">
                <a:solidFill>
                  <a:schemeClr val="bg1"/>
                </a:solidFill>
                <a:latin typeface="Verdana" panose="020B0604030504040204" pitchFamily="34" charset="0"/>
                <a:ea typeface="Verdana" panose="020B0604030504040204" pitchFamily="34" charset="0"/>
              </a:rPr>
              <a:t> Bonaparte </a:t>
            </a:r>
            <a:r>
              <a:rPr lang="cs-CZ" dirty="0" err="1">
                <a:solidFill>
                  <a:schemeClr val="bg1"/>
                </a:solidFill>
                <a:latin typeface="Verdana" panose="020B0604030504040204" pitchFamily="34" charset="0"/>
                <a:ea typeface="Verdana" panose="020B0604030504040204" pitchFamily="34" charset="0"/>
              </a:rPr>
              <a:t>aux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États-Unis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dont</a:t>
            </a:r>
            <a:r>
              <a:rPr lang="cs-CZ" dirty="0">
                <a:solidFill>
                  <a:schemeClr val="bg1"/>
                </a:solidFill>
                <a:latin typeface="Verdana" panose="020B0604030504040204" pitchFamily="34" charset="0"/>
                <a:ea typeface="Verdana" panose="020B0604030504040204" pitchFamily="34" charset="0"/>
              </a:rPr>
              <a:t> la </a:t>
            </a:r>
            <a:r>
              <a:rPr lang="cs-CZ" dirty="0" err="1">
                <a:solidFill>
                  <a:schemeClr val="bg1"/>
                </a:solidFill>
                <a:latin typeface="Verdana" panose="020B0604030504040204" pitchFamily="34" charset="0"/>
                <a:ea typeface="Verdana" panose="020B0604030504040204" pitchFamily="34" charset="0"/>
              </a:rPr>
              <a:t>population</a:t>
            </a:r>
            <a:r>
              <a:rPr lang="cs-CZ" dirty="0">
                <a:solidFill>
                  <a:schemeClr val="bg1"/>
                </a:solidFill>
                <a:latin typeface="Verdana" panose="020B0604030504040204" pitchFamily="34" charset="0"/>
                <a:ea typeface="Verdana" panose="020B0604030504040204" pitchFamily="34" charset="0"/>
              </a:rPr>
              <a:t> a </a:t>
            </a:r>
            <a:r>
              <a:rPr lang="cs-CZ" dirty="0" err="1">
                <a:solidFill>
                  <a:schemeClr val="bg1"/>
                </a:solidFill>
                <a:latin typeface="Verdana" panose="020B0604030504040204" pitchFamily="34" charset="0"/>
                <a:ea typeface="Verdana" panose="020B0604030504040204" pitchFamily="34" charset="0"/>
              </a:rPr>
              <a:t>rapidement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adopté</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mode de </a:t>
            </a:r>
            <a:r>
              <a:rPr lang="cs-CZ" dirty="0" err="1">
                <a:solidFill>
                  <a:schemeClr val="bg1"/>
                </a:solidFill>
                <a:latin typeface="Verdana" panose="020B0604030504040204" pitchFamily="34" charset="0"/>
                <a:ea typeface="Verdana" panose="020B0604030504040204" pitchFamily="34" charset="0"/>
              </a:rPr>
              <a:t>vie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américain</a:t>
            </a:r>
            <a:r>
              <a:rPr lang="cs-CZ" dirty="0">
                <a:solidFill>
                  <a:schemeClr val="bg1"/>
                </a:solidFill>
                <a:latin typeface="Verdana" panose="020B0604030504040204" pitchFamily="34" charset="0"/>
                <a:ea typeface="Verdana" panose="020B0604030504040204" pitchFamily="34" charset="0"/>
              </a:rPr>
              <a:t>, y </a:t>
            </a:r>
            <a:r>
              <a:rPr lang="cs-CZ" dirty="0" err="1">
                <a:solidFill>
                  <a:schemeClr val="bg1"/>
                </a:solidFill>
                <a:latin typeface="Verdana" panose="020B0604030504040204" pitchFamily="34" charset="0"/>
                <a:ea typeface="Verdana" panose="020B0604030504040204" pitchFamily="34" charset="0"/>
              </a:rPr>
              <a:t>compris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nouvelle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langue</a:t>
            </a:r>
            <a:r>
              <a:rPr lang="cs-CZ" dirty="0">
                <a:solidFill>
                  <a:schemeClr val="bg1"/>
                </a:solidFill>
                <a:latin typeface="Verdana" panose="020B0604030504040204" pitchFamily="34" charset="0"/>
                <a:ea typeface="Verdana" panose="020B0604030504040204" pitchFamily="34" charset="0"/>
              </a:rPr>
              <a:t> et religion</a:t>
            </a:r>
            <a:r>
              <a:rPr lang="cs-CZ" dirty="0" smtClean="0">
                <a:solidFill>
                  <a:schemeClr val="bg1"/>
                </a:solidFill>
                <a:latin typeface="Verdana" panose="020B0604030504040204" pitchFamily="34" charset="0"/>
                <a:ea typeface="Verdana" panose="020B0604030504040204" pitchFamily="34" charset="0"/>
              </a:rPr>
              <a:t>.</a:t>
            </a:r>
            <a:r>
              <a:rPr lang="fr-FR" dirty="0" smtClean="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r>
              <a:rPr lang="fr-FR" dirty="0">
                <a:solidFill>
                  <a:schemeClr val="bg1"/>
                </a:solidFill>
                <a:latin typeface="Verdana" panose="020B0604030504040204" pitchFamily="34" charset="0"/>
                <a:ea typeface="Verdana" panose="020B0604030504040204" pitchFamily="34" charset="0"/>
              </a:rPr>
              <a:t>R</a:t>
            </a:r>
            <a:r>
              <a:rPr lang="cs-CZ" dirty="0" err="1" smtClean="0">
                <a:solidFill>
                  <a:schemeClr val="bg1"/>
                </a:solidFill>
                <a:latin typeface="Verdana" panose="020B0604030504040204" pitchFamily="34" charset="0"/>
                <a:ea typeface="Verdana" panose="020B0604030504040204" pitchFamily="34" charset="0"/>
              </a:rPr>
              <a:t>épression</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sanglante</a:t>
            </a:r>
            <a:r>
              <a:rPr lang="cs-CZ" dirty="0">
                <a:solidFill>
                  <a:schemeClr val="bg1"/>
                </a:solidFill>
                <a:latin typeface="Verdana" panose="020B0604030504040204" pitchFamily="34" charset="0"/>
                <a:ea typeface="Verdana" panose="020B0604030504040204" pitchFamily="34" charset="0"/>
              </a:rPr>
              <a:t> des </a:t>
            </a:r>
            <a:r>
              <a:rPr lang="cs-CZ" dirty="0" err="1" smtClean="0">
                <a:solidFill>
                  <a:schemeClr val="bg1"/>
                </a:solidFill>
                <a:latin typeface="Verdana" panose="020B0604030504040204" pitchFamily="34" charset="0"/>
                <a:ea typeface="Verdana" panose="020B0604030504040204" pitchFamily="34" charset="0"/>
              </a:rPr>
              <a:t>Patriotes</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=&gt; émigration vers le</a:t>
            </a:r>
            <a:r>
              <a:rPr lang="cs-CZ" dirty="0" smtClean="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Sud pour </a:t>
            </a:r>
            <a:r>
              <a:rPr lang="cs-CZ" dirty="0" err="1">
                <a:solidFill>
                  <a:schemeClr val="bg1"/>
                </a:solidFill>
                <a:latin typeface="Verdana" panose="020B0604030504040204" pitchFamily="34" charset="0"/>
                <a:ea typeface="Verdana" panose="020B0604030504040204" pitchFamily="34" charset="0"/>
              </a:rPr>
              <a:t>fuir</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persécutions</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britanniques</a:t>
            </a:r>
            <a:r>
              <a:rPr lang="fr-FR" dirty="0" smtClean="0">
                <a:solidFill>
                  <a:schemeClr val="bg1"/>
                </a:solidFill>
                <a:latin typeface="Verdana" panose="020B0604030504040204" pitchFamily="34" charset="0"/>
                <a:ea typeface="Verdana" panose="020B0604030504040204" pitchFamily="34" charset="0"/>
              </a:rPr>
              <a:t> (la même neutralité bienveillante de la part des États-Unis…)</a:t>
            </a:r>
            <a:r>
              <a:rPr lang="cs-CZ" dirty="0" smtClean="0">
                <a:solidFill>
                  <a:schemeClr val="bg1"/>
                </a:solidFill>
                <a:latin typeface="Verdana" panose="020B0604030504040204" pitchFamily="34" charset="0"/>
                <a:ea typeface="Verdana" panose="020B0604030504040204" pitchFamily="34" charset="0"/>
              </a:rPr>
              <a:t>. </a:t>
            </a:r>
            <a:endParaRPr lang="fr-FR" dirty="0" smtClean="0">
              <a:solidFill>
                <a:schemeClr val="bg1"/>
              </a:solidFill>
              <a:latin typeface="Verdana" panose="020B0604030504040204" pitchFamily="34" charset="0"/>
              <a:ea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endParaRPr>
          </a:p>
          <a:p>
            <a:r>
              <a:rPr lang="cs-CZ" b="1" dirty="0" err="1">
                <a:solidFill>
                  <a:srgbClr val="C00000"/>
                </a:solidFill>
                <a:latin typeface="Verdana" panose="020B0604030504040204" pitchFamily="34" charset="0"/>
                <a:ea typeface="Verdana" panose="020B0604030504040204" pitchFamily="34" charset="0"/>
              </a:rPr>
              <a:t>Plusieurs</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vagues</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d'émigration</a:t>
            </a:r>
            <a:r>
              <a:rPr lang="cs-CZ" b="1" dirty="0">
                <a:solidFill>
                  <a:srgbClr val="C00000"/>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pPr marL="285750" lvl="0" indent="-285750">
              <a:buFont typeface="Wingdings" panose="05000000000000000000" pitchFamily="2" charset="2"/>
              <a:buChar char="Ø"/>
            </a:pPr>
            <a:r>
              <a:rPr lang="cs-CZ" dirty="0" err="1">
                <a:solidFill>
                  <a:schemeClr val="bg1"/>
                </a:solidFill>
                <a:latin typeface="Verdana" panose="020B0604030504040204" pitchFamily="34" charset="0"/>
                <a:ea typeface="Verdana" panose="020B0604030504040204" pitchFamily="34" charset="0"/>
              </a:rPr>
              <a:t>politique</a:t>
            </a:r>
            <a:r>
              <a:rPr lang="cs-CZ" dirty="0">
                <a:solidFill>
                  <a:schemeClr val="bg1"/>
                </a:solidFill>
                <a:latin typeface="Verdana" panose="020B0604030504040204" pitchFamily="34" charset="0"/>
                <a:ea typeface="Verdana" panose="020B0604030504040204" pitchFamily="34" charset="0"/>
              </a:rPr>
              <a:t> (1837)</a:t>
            </a:r>
            <a:endParaRPr lang="fr-FR" dirty="0">
              <a:solidFill>
                <a:schemeClr val="bg1"/>
              </a:solidFill>
              <a:latin typeface="Verdana" panose="020B0604030504040204" pitchFamily="34" charset="0"/>
              <a:ea typeface="Verdana" panose="020B0604030504040204" pitchFamily="34" charset="0"/>
            </a:endParaRPr>
          </a:p>
          <a:p>
            <a:pPr marL="285750" lvl="0" indent="-285750">
              <a:buFont typeface="Wingdings" panose="05000000000000000000" pitchFamily="2" charset="2"/>
              <a:buChar char="Ø"/>
            </a:pPr>
            <a:r>
              <a:rPr lang="cs-CZ" dirty="0" err="1">
                <a:solidFill>
                  <a:schemeClr val="bg1"/>
                </a:solidFill>
                <a:latin typeface="Verdana" panose="020B0604030504040204" pitchFamily="34" charset="0"/>
                <a:ea typeface="Verdana" panose="020B0604030504040204" pitchFamily="34" charset="0"/>
              </a:rPr>
              <a:t>économique</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partir</a:t>
            </a:r>
            <a:r>
              <a:rPr lang="cs-CZ" dirty="0">
                <a:solidFill>
                  <a:schemeClr val="bg1"/>
                </a:solidFill>
                <a:latin typeface="Verdana" panose="020B0604030504040204" pitchFamily="34" charset="0"/>
                <a:ea typeface="Verdana" panose="020B0604030504040204" pitchFamily="34" charset="0"/>
              </a:rPr>
              <a:t> des </a:t>
            </a:r>
            <a:r>
              <a:rPr lang="cs-CZ" dirty="0" err="1">
                <a:solidFill>
                  <a:schemeClr val="bg1"/>
                </a:solidFill>
                <a:latin typeface="Verdana" panose="020B0604030504040204" pitchFamily="34" charset="0"/>
                <a:ea typeface="Verdana" panose="020B0604030504040204" pitchFamily="34" charset="0"/>
              </a:rPr>
              <a:t>années</a:t>
            </a:r>
            <a:r>
              <a:rPr lang="cs-CZ" dirty="0">
                <a:solidFill>
                  <a:schemeClr val="bg1"/>
                </a:solidFill>
                <a:latin typeface="Verdana" panose="020B0604030504040204" pitchFamily="34" charset="0"/>
                <a:ea typeface="Verdana" panose="020B0604030504040204" pitchFamily="34" charset="0"/>
              </a:rPr>
              <a:t> 1840) : </a:t>
            </a:r>
            <a:r>
              <a:rPr lang="cs-CZ" dirty="0" err="1">
                <a:solidFill>
                  <a:schemeClr val="bg1"/>
                </a:solidFill>
                <a:latin typeface="Verdana" panose="020B0604030504040204" pitchFamily="34" charset="0"/>
                <a:ea typeface="Verdana" panose="020B0604030504040204" pitchFamily="34" charset="0"/>
              </a:rPr>
              <a:t>ouvriers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canadiens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français</a:t>
            </a:r>
            <a:r>
              <a:rPr lang="cs-CZ" dirty="0">
                <a:solidFill>
                  <a:schemeClr val="bg1"/>
                </a:solidFill>
                <a:latin typeface="Verdana" panose="020B0604030504040204" pitchFamily="34" charset="0"/>
                <a:ea typeface="Verdana" panose="020B0604030504040204" pitchFamily="34" charset="0"/>
              </a:rPr>
              <a:t> qui </a:t>
            </a:r>
            <a:r>
              <a:rPr lang="cs-CZ" dirty="0" err="1" smtClean="0">
                <a:solidFill>
                  <a:schemeClr val="bg1"/>
                </a:solidFill>
                <a:latin typeface="Verdana" panose="020B0604030504040204" pitchFamily="34" charset="0"/>
                <a:ea typeface="Verdana" panose="020B0604030504040204" pitchFamily="34" charset="0"/>
              </a:rPr>
              <a:t>cherchent</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travail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des </a:t>
            </a:r>
            <a:r>
              <a:rPr lang="cs-CZ" dirty="0" err="1">
                <a:solidFill>
                  <a:schemeClr val="bg1"/>
                </a:solidFill>
                <a:latin typeface="Verdana" panose="020B0604030504040204" pitchFamily="34" charset="0"/>
                <a:ea typeface="Verdana" panose="020B0604030504040204" pitchFamily="34" charset="0"/>
              </a:rPr>
              <a:t>usines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américaines</a:t>
            </a:r>
            <a:r>
              <a:rPr lang="cs-CZ" dirty="0">
                <a:solidFill>
                  <a:schemeClr val="bg1"/>
                </a:solidFill>
                <a:latin typeface="Verdana" panose="020B0604030504040204" pitchFamily="34" charset="0"/>
                <a:ea typeface="Verdana" panose="020B0604030504040204" pitchFamily="34" charset="0"/>
              </a:rPr>
              <a:t>. </a:t>
            </a:r>
            <a:endParaRPr lang="cs-CZ" dirty="0" smtClean="0">
              <a:solidFill>
                <a:schemeClr val="bg1"/>
              </a:solidFill>
              <a:latin typeface="Verdana" panose="020B0604030504040204" pitchFamily="34" charset="0"/>
              <a:ea typeface="Verdana" panose="020B0604030504040204" pitchFamily="34" charset="0"/>
            </a:endParaRPr>
          </a:p>
        </p:txBody>
      </p:sp>
      <p:pic>
        <p:nvPicPr>
          <p:cNvPr id="6" name="Obrázek 5"/>
          <p:cNvPicPr>
            <a:picLocks noChangeAspect="1"/>
          </p:cNvPicPr>
          <p:nvPr/>
        </p:nvPicPr>
        <p:blipFill rotWithShape="1">
          <a:blip r:embed="rId2"/>
          <a:srcRect t="3230"/>
          <a:stretch/>
        </p:blipFill>
        <p:spPr>
          <a:xfrm>
            <a:off x="9241604" y="2410691"/>
            <a:ext cx="2852396" cy="1730129"/>
          </a:xfrm>
          <a:prstGeom prst="rect">
            <a:avLst/>
          </a:prstGeom>
          <a:ln w="19050">
            <a:solidFill>
              <a:schemeClr val="tx1"/>
            </a:solidFill>
          </a:ln>
        </p:spPr>
      </p:pic>
      <p:pic>
        <p:nvPicPr>
          <p:cNvPr id="7" name="Obrázek 6"/>
          <p:cNvPicPr>
            <a:picLocks noChangeAspect="1"/>
          </p:cNvPicPr>
          <p:nvPr/>
        </p:nvPicPr>
        <p:blipFill>
          <a:blip r:embed="rId3"/>
          <a:stretch>
            <a:fillRect/>
          </a:stretch>
        </p:blipFill>
        <p:spPr>
          <a:xfrm>
            <a:off x="9209699" y="538832"/>
            <a:ext cx="2908032" cy="1637828"/>
          </a:xfrm>
          <a:prstGeom prst="rect">
            <a:avLst/>
          </a:prstGeom>
          <a:ln w="19050">
            <a:solidFill>
              <a:schemeClr val="tx1"/>
            </a:solidFill>
          </a:ln>
        </p:spPr>
      </p:pic>
      <p:pic>
        <p:nvPicPr>
          <p:cNvPr id="8" name="Obrázek 7"/>
          <p:cNvPicPr>
            <a:picLocks noChangeAspect="1"/>
          </p:cNvPicPr>
          <p:nvPr/>
        </p:nvPicPr>
        <p:blipFill>
          <a:blip r:embed="rId4"/>
          <a:stretch>
            <a:fillRect/>
          </a:stretch>
        </p:blipFill>
        <p:spPr>
          <a:xfrm>
            <a:off x="9249778" y="4374851"/>
            <a:ext cx="2844222" cy="1836144"/>
          </a:xfrm>
          <a:prstGeom prst="rect">
            <a:avLst/>
          </a:prstGeom>
          <a:ln w="19050">
            <a:solidFill>
              <a:schemeClr val="tx1"/>
            </a:solidFill>
          </a:ln>
        </p:spPr>
      </p:pic>
    </p:spTree>
    <p:extLst>
      <p:ext uri="{BB962C8B-B14F-4D97-AF65-F5344CB8AC3E}">
        <p14:creationId xmlns:p14="http://schemas.microsoft.com/office/powerpoint/2010/main" val="4503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4110" y="535808"/>
            <a:ext cx="11351491" cy="3416320"/>
          </a:xfrm>
          <a:prstGeom prst="rect">
            <a:avLst/>
          </a:prstGeom>
        </p:spPr>
        <p:txBody>
          <a:bodyPr wrap="square">
            <a:spAutoFit/>
          </a:bodyPr>
          <a:lstStyle/>
          <a:p>
            <a:pPr algn="just">
              <a:spcAft>
                <a:spcPts val="0"/>
              </a:spcAft>
            </a:pPr>
            <a:r>
              <a:rPr lang="cs-CZ" dirty="0" err="1">
                <a:solidFill>
                  <a:srgbClr val="000000"/>
                </a:solidFill>
                <a:latin typeface="Verdana" panose="020B0604030504040204" pitchFamily="34" charset="0"/>
                <a:ea typeface="Verdana" panose="020B0604030504040204" pitchFamily="34" charset="0"/>
              </a:rPr>
              <a:t>François</a:t>
            </a:r>
            <a:r>
              <a:rPr lang="cs-CZ" dirty="0">
                <a:solidFill>
                  <a:srgbClr val="000000"/>
                </a:solidFill>
                <a:latin typeface="Verdana" panose="020B0604030504040204" pitchFamily="34" charset="0"/>
                <a:ea typeface="Verdana" panose="020B0604030504040204" pitchFamily="34" charset="0"/>
              </a:rPr>
              <a:t>-Xavier </a:t>
            </a:r>
            <a:r>
              <a:rPr lang="cs-CZ" dirty="0" err="1">
                <a:solidFill>
                  <a:srgbClr val="000000"/>
                </a:solidFill>
                <a:latin typeface="Verdana" panose="020B0604030504040204" pitchFamily="34" charset="0"/>
                <a:ea typeface="Verdana" panose="020B0604030504040204" pitchFamily="34" charset="0"/>
              </a:rPr>
              <a:t>Garneau</a:t>
            </a:r>
            <a:r>
              <a:rPr lang="cs-CZ" dirty="0">
                <a:solidFill>
                  <a:srgbClr val="000000"/>
                </a:solidFill>
                <a:latin typeface="Verdana" panose="020B0604030504040204" pitchFamily="34" charset="0"/>
                <a:ea typeface="Verdana" panose="020B0604030504040204" pitchFamily="34" charset="0"/>
              </a:rPr>
              <a:t> </a:t>
            </a:r>
            <a:r>
              <a:rPr lang="cs-CZ" dirty="0" smtClean="0">
                <a:solidFill>
                  <a:srgbClr val="000000"/>
                </a:solidFill>
                <a:latin typeface="Verdana" panose="020B0604030504040204" pitchFamily="34" charset="0"/>
                <a:ea typeface="Verdana" panose="020B0604030504040204" pitchFamily="34" charset="0"/>
              </a:rPr>
              <a:t>présente </a:t>
            </a:r>
            <a:r>
              <a:rPr lang="cs-CZ" dirty="0" err="1">
                <a:solidFill>
                  <a:srgbClr val="000000"/>
                </a:solidFill>
                <a:latin typeface="Verdana" panose="020B0604030504040204" pitchFamily="34" charset="0"/>
                <a:ea typeface="Verdana" panose="020B0604030504040204" pitchFamily="34" charset="0"/>
              </a:rPr>
              <a:t>sa</a:t>
            </a:r>
            <a:r>
              <a:rPr lang="cs-CZ" dirty="0">
                <a:solidFill>
                  <a:srgbClr val="000000"/>
                </a:solidFill>
                <a:latin typeface="Verdana" panose="020B0604030504040204" pitchFamily="34" charset="0"/>
                <a:ea typeface="Verdana" panose="020B0604030504040204" pitchFamily="34" charset="0"/>
              </a:rPr>
              <a:t> vision </a:t>
            </a:r>
            <a:r>
              <a:rPr lang="cs-CZ" dirty="0" err="1">
                <a:solidFill>
                  <a:srgbClr val="000000"/>
                </a:solidFill>
                <a:latin typeface="Verdana" panose="020B0604030504040204" pitchFamily="34" charset="0"/>
                <a:ea typeface="Verdana" panose="020B0604030504040204" pitchFamily="34" charset="0"/>
              </a:rPr>
              <a:t>d'une</a:t>
            </a:r>
            <a:r>
              <a:rPr lang="cs-CZ" dirty="0">
                <a:solidFill>
                  <a:srgbClr val="000000"/>
                </a:solidFill>
                <a:latin typeface="Verdana" panose="020B0604030504040204" pitchFamily="34" charset="0"/>
                <a:ea typeface="Verdana" panose="020B0604030504040204" pitchFamily="34" charset="0"/>
              </a:rPr>
              <a:t> </a:t>
            </a:r>
            <a:r>
              <a:rPr lang="cs-CZ" dirty="0" err="1">
                <a:solidFill>
                  <a:srgbClr val="000000"/>
                </a:solidFill>
                <a:latin typeface="Verdana" panose="020B0604030504040204" pitchFamily="34" charset="0"/>
                <a:ea typeface="Verdana" panose="020B0604030504040204" pitchFamily="34" charset="0"/>
              </a:rPr>
              <a:t>littérature</a:t>
            </a:r>
            <a:r>
              <a:rPr lang="cs-CZ" dirty="0">
                <a:solidFill>
                  <a:srgbClr val="000000"/>
                </a:solidFill>
                <a:latin typeface="Verdana" panose="020B0604030504040204" pitchFamily="34" charset="0"/>
                <a:ea typeface="Verdana" panose="020B0604030504040204" pitchFamily="34" charset="0"/>
              </a:rPr>
              <a:t> </a:t>
            </a:r>
            <a:r>
              <a:rPr lang="cs-CZ" dirty="0" err="1" smtClean="0">
                <a:solidFill>
                  <a:srgbClr val="000000"/>
                </a:solidFill>
                <a:latin typeface="Verdana" panose="020B0604030504040204" pitchFamily="34" charset="0"/>
                <a:ea typeface="Verdana" panose="020B0604030504040204" pitchFamily="34" charset="0"/>
              </a:rPr>
              <a:t>canadienne</a:t>
            </a:r>
            <a:r>
              <a:rPr lang="cs-CZ" dirty="0" smtClean="0">
                <a:solidFill>
                  <a:srgbClr val="000000"/>
                </a:solidFill>
                <a:latin typeface="Verdana" panose="020B0604030504040204" pitchFamily="34" charset="0"/>
                <a:ea typeface="Verdana" panose="020B0604030504040204" pitchFamily="34" charset="0"/>
              </a:rPr>
              <a:t>-françaises </a:t>
            </a:r>
            <a:r>
              <a:rPr lang="fr-FR" dirty="0" smtClean="0">
                <a:solidFill>
                  <a:srgbClr val="000000"/>
                </a:solidFill>
                <a:latin typeface="Verdana" panose="020B0604030504040204" pitchFamily="34" charset="0"/>
                <a:ea typeface="Verdana" panose="020B0604030504040204" pitchFamily="34" charset="0"/>
              </a:rPr>
              <a:t>(1830)</a:t>
            </a:r>
            <a:r>
              <a:rPr lang="cs-CZ" dirty="0" smtClean="0">
                <a:solidFill>
                  <a:srgbClr val="000000"/>
                </a:solidFill>
                <a:latin typeface="Verdana" panose="020B0604030504040204" pitchFamily="34" charset="0"/>
                <a:ea typeface="Verdana" panose="020B0604030504040204" pitchFamily="34" charset="0"/>
              </a:rPr>
              <a:t> </a:t>
            </a: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spcAft>
                <a:spcPts val="0"/>
              </a:spcAft>
            </a:pPr>
            <a:r>
              <a:rPr lang="cs-CZ"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r>
              <a:rPr lang="fr-FR"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Quelle</a:t>
            </a:r>
            <a:r>
              <a:rPr lang="cs-CZ"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source de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poésie</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que</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courses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découvertes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de ces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braves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chasseurs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qui,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s’enfonçant</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dans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solitudes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du</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Nouveau-Monde,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bravaient</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tribus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barbares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qui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erraient</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dans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forêts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savanes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sur</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fleuves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les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lacs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de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ce</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continent</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encore</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sans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cité</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et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sans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civilisation</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Un</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jour</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sans</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doute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l’imagination</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des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Français</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marchant</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sur</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les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traces</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de Chateaubriand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dans</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son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beau</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poème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d’</a:t>
            </a:r>
            <a:r>
              <a:rPr lang="cs-CZ" b="1" i="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Atala</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s’emparera</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de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ce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nouveau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champ</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comme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déjà</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commencé</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à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le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faire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le</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romancier</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américain</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Cooper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avec</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tant</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de </a:t>
            </a:r>
            <a:r>
              <a:rPr lang="cs-CZ" b="1" dirty="0" err="1">
                <a:solidFill>
                  <a:srgbClr val="C00000"/>
                </a:solidFill>
                <a:latin typeface="Verdana" panose="020B0604030504040204" pitchFamily="34" charset="0"/>
                <a:ea typeface="Verdana" panose="020B0604030504040204" pitchFamily="34" charset="0"/>
                <a:cs typeface="Times New Roman" panose="02020603050405020304" pitchFamily="18" charset="0"/>
              </a:rPr>
              <a:t>succès</a:t>
            </a:r>
            <a:r>
              <a:rPr lang="cs-CZ" b="1" dirty="0">
                <a:solidFill>
                  <a:srgbClr val="C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Ce</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champ</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nous</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appartient</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bien</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plus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légitimement</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a:t>
            </a:r>
            <a:r>
              <a:rPr lang="cs-CZ" dirty="0" err="1">
                <a:solidFill>
                  <a:srgbClr val="000000"/>
                </a:solidFill>
                <a:latin typeface="Verdana" panose="020B0604030504040204" pitchFamily="34" charset="0"/>
                <a:ea typeface="Verdana" panose="020B0604030504040204" pitchFamily="34" charset="0"/>
                <a:cs typeface="Times New Roman" panose="02020603050405020304" pitchFamily="18" charset="0"/>
              </a:rPr>
              <a:t>qu’à</a:t>
            </a:r>
            <a:r>
              <a:rPr lang="cs-CZ" dirty="0">
                <a:solidFill>
                  <a:srgbClr val="000000"/>
                </a:solidFill>
                <a:latin typeface="Verdana" panose="020B0604030504040204" pitchFamily="34" charset="0"/>
                <a:ea typeface="Verdana" panose="020B0604030504040204" pitchFamily="34" charset="0"/>
                <a:cs typeface="Times New Roman" panose="02020603050405020304" pitchFamily="18" charset="0"/>
              </a:rPr>
              <a:t> nos </a:t>
            </a:r>
            <a:r>
              <a:rPr lang="cs-CZ" dirty="0" err="1"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voisins</a:t>
            </a:r>
            <a:r>
              <a:rPr lang="fr-FR" dirty="0" smtClean="0">
                <a:solidFill>
                  <a:srgbClr val="000000"/>
                </a:solidFill>
                <a:latin typeface="Verdana" panose="020B0604030504040204" pitchFamily="34" charset="0"/>
                <a:ea typeface="Verdana" panose="020B0604030504040204" pitchFamily="34" charset="0"/>
                <a:cs typeface="Times New Roman" panose="02020603050405020304" pitchFamily="18" charset="0"/>
              </a:rPr>
              <a:t>. »</a:t>
            </a:r>
          </a:p>
          <a:p>
            <a:pPr algn="just"/>
            <a:endParaRPr lang="fr-FR"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algn="just"/>
            <a:r>
              <a:rPr lang="fr-FR" dirty="0">
                <a:latin typeface="Verdana" panose="020B0604030504040204" pitchFamily="34" charset="0"/>
                <a:ea typeface="Verdana" panose="020B0604030504040204" pitchFamily="34" charset="0"/>
              </a:rPr>
              <a:t>C</a:t>
            </a:r>
            <a:r>
              <a:rPr lang="cs-CZ" dirty="0" err="1" smtClean="0">
                <a:latin typeface="Verdana" panose="020B0604030504040204" pitchFamily="34" charset="0"/>
                <a:ea typeface="Verdana" panose="020B0604030504040204" pitchFamily="34" charset="0"/>
              </a:rPr>
              <a:t>ompromis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identitaire</a:t>
            </a:r>
            <a:r>
              <a:rPr lang="cs-CZ" dirty="0">
                <a:latin typeface="Verdana" panose="020B0604030504040204" pitchFamily="34" charset="0"/>
                <a:ea typeface="Verdana" panose="020B0604030504040204" pitchFamily="34" charset="0"/>
              </a:rPr>
              <a:t> : </a:t>
            </a:r>
            <a:r>
              <a:rPr lang="cs-CZ" b="1" dirty="0" err="1" smtClean="0">
                <a:solidFill>
                  <a:srgbClr val="0070C0"/>
                </a:solidFill>
                <a:latin typeface="Verdana" panose="020B0604030504040204" pitchFamily="34" charset="0"/>
                <a:ea typeface="Verdana" panose="020B0604030504040204" pitchFamily="34" charset="0"/>
              </a:rPr>
              <a:t>américanité</a:t>
            </a:r>
            <a:r>
              <a:rPr lang="cs-CZ" b="1" dirty="0" smtClean="0">
                <a:solidFill>
                  <a:srgbClr val="0070C0"/>
                </a:solidFill>
                <a:latin typeface="Verdana" panose="020B0604030504040204" pitchFamily="34" charset="0"/>
                <a:ea typeface="Verdana" panose="020B0604030504040204" pitchFamily="34" charset="0"/>
              </a:rPr>
              <a:t> </a:t>
            </a:r>
            <a:r>
              <a:rPr lang="cs-CZ" b="1" dirty="0" err="1">
                <a:solidFill>
                  <a:srgbClr val="0070C0"/>
                </a:solidFill>
                <a:latin typeface="Verdana" panose="020B0604030504040204" pitchFamily="34" charset="0"/>
                <a:ea typeface="Verdana" panose="020B0604030504040204" pitchFamily="34" charset="0"/>
              </a:rPr>
              <a:t>thématique</a:t>
            </a:r>
            <a:r>
              <a:rPr lang="cs-CZ" b="1" dirty="0">
                <a:solidFill>
                  <a:srgbClr val="0070C0"/>
                </a:solidFill>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a:t>
            </a:r>
            <a:r>
              <a:rPr lang="cs-CZ" dirty="0" err="1">
                <a:latin typeface="Verdana" panose="020B0604030504040204" pitchFamily="34" charset="0"/>
                <a:ea typeface="Verdana" panose="020B0604030504040204" pitchFamily="34" charset="0"/>
              </a:rPr>
              <a:t>explorer</a:t>
            </a:r>
            <a:r>
              <a:rPr lang="cs-CZ" dirty="0">
                <a:latin typeface="Verdana" panose="020B0604030504040204" pitchFamily="34" charset="0"/>
                <a:ea typeface="Verdana" panose="020B0604030504040204" pitchFamily="34" charset="0"/>
              </a:rPr>
              <a:t> les </a:t>
            </a:r>
            <a:r>
              <a:rPr lang="cs-CZ" dirty="0" err="1">
                <a:latin typeface="Verdana" panose="020B0604030504040204" pitchFamily="34" charset="0"/>
                <a:ea typeface="Verdana" panose="020B0604030504040204" pitchFamily="34" charset="0"/>
              </a:rPr>
              <a:t>mêmes</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r>
              <a:rPr lang="cs-CZ" dirty="0" err="1" smtClean="0">
                <a:latin typeface="Verdana" panose="020B0604030504040204" pitchFamily="34" charset="0"/>
                <a:ea typeface="Verdana" panose="020B0604030504040204" pitchFamily="34" charset="0"/>
              </a:rPr>
              <a:t>motifs</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que</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Cooper)</a:t>
            </a:r>
            <a:r>
              <a:rPr lang="fr-FR" dirty="0" smtClean="0">
                <a:latin typeface="Verdana" panose="020B0604030504040204" pitchFamily="34" charset="0"/>
                <a:ea typeface="Verdana" panose="020B0604030504040204" pitchFamily="34" charset="0"/>
              </a:rPr>
              <a:t>  x   </a:t>
            </a:r>
            <a:r>
              <a:rPr lang="cs-CZ" b="1" dirty="0" err="1" smtClean="0">
                <a:solidFill>
                  <a:srgbClr val="0070C0"/>
                </a:solidFill>
                <a:latin typeface="Verdana" panose="020B0604030504040204" pitchFamily="34" charset="0"/>
                <a:ea typeface="Verdana" panose="020B0604030504040204" pitchFamily="34" charset="0"/>
              </a:rPr>
              <a:t>francité</a:t>
            </a:r>
            <a:r>
              <a:rPr lang="cs-CZ" b="1" dirty="0" smtClean="0">
                <a:solidFill>
                  <a:srgbClr val="0070C0"/>
                </a:solidFill>
                <a:latin typeface="Verdana" panose="020B0604030504040204" pitchFamily="34" charset="0"/>
                <a:ea typeface="Verdana" panose="020B0604030504040204" pitchFamily="34" charset="0"/>
              </a:rPr>
              <a:t> </a:t>
            </a:r>
            <a:r>
              <a:rPr lang="cs-CZ" b="1" dirty="0" err="1">
                <a:solidFill>
                  <a:srgbClr val="0070C0"/>
                </a:solidFill>
                <a:latin typeface="Verdana" panose="020B0604030504040204" pitchFamily="34" charset="0"/>
                <a:ea typeface="Verdana" panose="020B0604030504040204" pitchFamily="34" charset="0"/>
              </a:rPr>
              <a:t>stylistique</a:t>
            </a:r>
            <a:r>
              <a:rPr lang="cs-CZ" b="1" dirty="0">
                <a:solidFill>
                  <a:srgbClr val="0070C0"/>
                </a:solidFill>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a:t>
            </a:r>
            <a:r>
              <a:rPr lang="cs-CZ" dirty="0" err="1">
                <a:latin typeface="Verdana" panose="020B0604030504040204" pitchFamily="34" charset="0"/>
                <a:ea typeface="Verdana" panose="020B0604030504040204" pitchFamily="34" charset="0"/>
              </a:rPr>
              <a:t>écrire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comme</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Chateaubriand)</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9615055" y="3021968"/>
            <a:ext cx="2170546" cy="3593089"/>
          </a:xfrm>
          <a:prstGeom prst="rect">
            <a:avLst/>
          </a:prstGeom>
          <a:ln w="19050">
            <a:solidFill>
              <a:schemeClr val="tx1"/>
            </a:solidFill>
          </a:ln>
        </p:spPr>
      </p:pic>
      <p:pic>
        <p:nvPicPr>
          <p:cNvPr id="4" name="Obrázek 3"/>
          <p:cNvPicPr>
            <a:picLocks noChangeAspect="1"/>
          </p:cNvPicPr>
          <p:nvPr/>
        </p:nvPicPr>
        <p:blipFill rotWithShape="1">
          <a:blip r:embed="rId3"/>
          <a:srcRect t="3267"/>
          <a:stretch/>
        </p:blipFill>
        <p:spPr>
          <a:xfrm>
            <a:off x="2080562" y="4132017"/>
            <a:ext cx="3885407" cy="2480426"/>
          </a:xfrm>
          <a:prstGeom prst="rect">
            <a:avLst/>
          </a:prstGeom>
          <a:ln w="19050">
            <a:solidFill>
              <a:schemeClr val="tx1"/>
            </a:solidFill>
          </a:ln>
        </p:spPr>
      </p:pic>
      <p:pic>
        <p:nvPicPr>
          <p:cNvPr id="5" name="Obrázek 4"/>
          <p:cNvPicPr>
            <a:picLocks noChangeAspect="1"/>
          </p:cNvPicPr>
          <p:nvPr/>
        </p:nvPicPr>
        <p:blipFill>
          <a:blip r:embed="rId4"/>
          <a:stretch>
            <a:fillRect/>
          </a:stretch>
        </p:blipFill>
        <p:spPr>
          <a:xfrm>
            <a:off x="6123709" y="4132017"/>
            <a:ext cx="3333606" cy="2483040"/>
          </a:xfrm>
          <a:prstGeom prst="rect">
            <a:avLst/>
          </a:prstGeom>
          <a:ln w="19050">
            <a:solidFill>
              <a:schemeClr val="tx1"/>
            </a:solidFill>
          </a:ln>
        </p:spPr>
      </p:pic>
    </p:spTree>
    <p:extLst>
      <p:ext uri="{BB962C8B-B14F-4D97-AF65-F5344CB8AC3E}">
        <p14:creationId xmlns:p14="http://schemas.microsoft.com/office/powerpoint/2010/main" val="2211230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4872" y="843477"/>
            <a:ext cx="8201892" cy="5509200"/>
          </a:xfrm>
          <a:prstGeom prst="rect">
            <a:avLst/>
          </a:prstGeom>
        </p:spPr>
        <p:txBody>
          <a:bodyPr wrap="square">
            <a:spAutoFit/>
          </a:bodyPr>
          <a:lstStyle/>
          <a:p>
            <a:pPr algn="just">
              <a:spcAft>
                <a:spcPts val="0"/>
              </a:spcAft>
            </a:pPr>
            <a:r>
              <a:rPr lang="cs-CZ" b="1" dirty="0">
                <a:solidFill>
                  <a:srgbClr val="0070C0"/>
                </a:solidFill>
                <a:latin typeface="Verdana" panose="020B0604030504040204" pitchFamily="34" charset="0"/>
                <a:ea typeface="Times New Roman" panose="02020603050405020304" pitchFamily="18" charset="0"/>
              </a:rPr>
              <a:t>James </a:t>
            </a:r>
            <a:r>
              <a:rPr lang="cs-CZ" b="1" dirty="0" err="1">
                <a:solidFill>
                  <a:srgbClr val="0070C0"/>
                </a:solidFill>
                <a:latin typeface="Verdana" panose="020B0604030504040204" pitchFamily="34" charset="0"/>
                <a:ea typeface="Times New Roman" panose="02020603050405020304" pitchFamily="18" charset="0"/>
              </a:rPr>
              <a:t>Fenimore</a:t>
            </a:r>
            <a:r>
              <a:rPr lang="cs-CZ" b="1" dirty="0">
                <a:solidFill>
                  <a:srgbClr val="0070C0"/>
                </a:solidFill>
                <a:latin typeface="Verdana" panose="020B0604030504040204" pitchFamily="34" charset="0"/>
                <a:ea typeface="Times New Roman" panose="02020603050405020304" pitchFamily="18" charset="0"/>
              </a:rPr>
              <a:t> Cooper </a:t>
            </a:r>
            <a:r>
              <a:rPr lang="cs-CZ" dirty="0">
                <a:solidFill>
                  <a:srgbClr val="000000"/>
                </a:solidFill>
                <a:latin typeface="Verdana" panose="020B0604030504040204" pitchFamily="34" charset="0"/>
                <a:ea typeface="Times New Roman" panose="02020603050405020304" pitchFamily="18" charset="0"/>
              </a:rPr>
              <a:t>(1789-1851), </a:t>
            </a:r>
            <a:r>
              <a:rPr lang="cs-CZ" dirty="0" err="1">
                <a:solidFill>
                  <a:srgbClr val="000000"/>
                </a:solidFill>
                <a:latin typeface="Verdana" panose="020B0604030504040204" pitchFamily="34" charset="0"/>
                <a:ea typeface="Times New Roman" panose="02020603050405020304" pitchFamily="18" charset="0"/>
              </a:rPr>
              <a:t>qu'on</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appelle</a:t>
            </a:r>
            <a:r>
              <a:rPr lang="cs-CZ" dirty="0">
                <a:solidFill>
                  <a:srgbClr val="000000"/>
                </a:solidFill>
                <a:latin typeface="Verdana" panose="020B0604030504040204" pitchFamily="34" charset="0"/>
                <a:ea typeface="Times New Roman" panose="02020603050405020304" pitchFamily="18" charset="0"/>
              </a:rPr>
              <a:t> à </a:t>
            </a:r>
            <a:r>
              <a:rPr lang="cs-CZ" dirty="0" err="1">
                <a:solidFill>
                  <a:srgbClr val="000000"/>
                </a:solidFill>
                <a:latin typeface="Verdana" panose="020B0604030504040204" pitchFamily="34" charset="0"/>
                <a:ea typeface="Times New Roman" panose="02020603050405020304" pitchFamily="18" charset="0"/>
              </a:rPr>
              <a:t>l'époque</a:t>
            </a:r>
            <a:r>
              <a:rPr lang="cs-CZ" dirty="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Walter </a:t>
            </a:r>
            <a:r>
              <a:rPr lang="cs-CZ" dirty="0" err="1">
                <a:solidFill>
                  <a:srgbClr val="000000"/>
                </a:solidFill>
                <a:latin typeface="Verdana" panose="020B0604030504040204" pitchFamily="34" charset="0"/>
                <a:ea typeface="Times New Roman" panose="02020603050405020304" pitchFamily="18" charset="0"/>
              </a:rPr>
              <a:t>Scott</a:t>
            </a:r>
            <a:r>
              <a:rPr lang="cs-CZ" dirty="0">
                <a:solidFill>
                  <a:srgbClr val="000000"/>
                </a:solidFill>
                <a:latin typeface="Verdana" panose="020B0604030504040204" pitchFamily="34" charset="0"/>
                <a:ea typeface="Times New Roman" panose="02020603050405020304" pitchFamily="18" charset="0"/>
              </a:rPr>
              <a:t> </a:t>
            </a:r>
            <a:r>
              <a:rPr lang="cs-CZ" dirty="0" err="1" smtClean="0">
                <a:solidFill>
                  <a:srgbClr val="000000"/>
                </a:solidFill>
                <a:latin typeface="Verdana" panose="020B0604030504040204" pitchFamily="34" charset="0"/>
                <a:ea typeface="Times New Roman" panose="02020603050405020304" pitchFamily="18" charset="0"/>
              </a:rPr>
              <a:t>américain</a:t>
            </a:r>
            <a:r>
              <a:rPr lang="cs-CZ" dirty="0" smtClean="0">
                <a:solidFill>
                  <a:srgbClr val="00000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devient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immensément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populaire</a:t>
            </a:r>
            <a:r>
              <a:rPr lang="cs-CZ" dirty="0">
                <a:solidFill>
                  <a:srgbClr val="000000"/>
                </a:solidFill>
                <a:latin typeface="Verdana" panose="020B0604030504040204" pitchFamily="34" charset="0"/>
                <a:ea typeface="Times New Roman" panose="02020603050405020304" pitchFamily="18" charset="0"/>
              </a:rPr>
              <a:t> au </a:t>
            </a:r>
            <a:r>
              <a:rPr lang="cs-CZ" dirty="0" err="1">
                <a:solidFill>
                  <a:srgbClr val="000000"/>
                </a:solidFill>
                <a:latin typeface="Verdana" panose="020B0604030504040204" pitchFamily="34" charset="0"/>
                <a:ea typeface="Times New Roman" panose="02020603050405020304" pitchFamily="18" charset="0"/>
              </a:rPr>
              <a:t>Canada</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où</a:t>
            </a:r>
            <a:r>
              <a:rPr lang="cs-CZ" dirty="0">
                <a:solidFill>
                  <a:srgbClr val="000000"/>
                </a:solidFill>
                <a:latin typeface="Verdana" panose="020B0604030504040204" pitchFamily="34" charset="0"/>
                <a:ea typeface="Times New Roman" panose="02020603050405020304" pitchFamily="18" charset="0"/>
              </a:rPr>
              <a:t> ses </a:t>
            </a:r>
            <a:r>
              <a:rPr lang="cs-CZ" dirty="0" err="1">
                <a:solidFill>
                  <a:srgbClr val="000000"/>
                </a:solidFill>
                <a:latin typeface="Verdana" panose="020B0604030504040204" pitchFamily="34" charset="0"/>
                <a:ea typeface="Times New Roman" panose="02020603050405020304" pitchFamily="18" charset="0"/>
              </a:rPr>
              <a:t>livres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sont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couramment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reproduits</a:t>
            </a:r>
            <a:r>
              <a:rPr lang="cs-CZ" dirty="0">
                <a:solidFill>
                  <a:srgbClr val="000000"/>
                </a:solidFill>
                <a:latin typeface="Verdana" panose="020B0604030504040204" pitchFamily="34" charset="0"/>
                <a:ea typeface="Times New Roman" panose="02020603050405020304" pitchFamily="18" charset="0"/>
              </a:rPr>
              <a:t> en </a:t>
            </a:r>
            <a:r>
              <a:rPr lang="cs-CZ" dirty="0" err="1" smtClean="0">
                <a:solidFill>
                  <a:srgbClr val="000000"/>
                </a:solidFill>
                <a:latin typeface="Verdana" panose="020B0604030504040204" pitchFamily="34" charset="0"/>
                <a:ea typeface="Times New Roman" panose="02020603050405020304" pitchFamily="18" charset="0"/>
              </a:rPr>
              <a:t>feuilleton</a:t>
            </a:r>
            <a:r>
              <a:rPr lang="fr-FR" dirty="0" smtClean="0">
                <a:solidFill>
                  <a:srgbClr val="000000"/>
                </a:solidFill>
                <a:latin typeface="Verdana" panose="020B0604030504040204" pitchFamily="34" charset="0"/>
                <a:ea typeface="Times New Roman" panose="02020603050405020304" pitchFamily="18" charset="0"/>
              </a:rPr>
              <a:t>s</a:t>
            </a:r>
            <a:r>
              <a:rPr lang="cs-CZ" dirty="0" smtClean="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Son culte </a:t>
            </a:r>
            <a:r>
              <a:rPr lang="cs-CZ" dirty="0" err="1">
                <a:solidFill>
                  <a:srgbClr val="000000"/>
                </a:solidFill>
                <a:latin typeface="Verdana" panose="020B0604030504040204" pitchFamily="34" charset="0"/>
                <a:ea typeface="Times New Roman" panose="02020603050405020304" pitchFamily="18" charset="0"/>
              </a:rPr>
              <a:t>auprès</a:t>
            </a:r>
            <a:r>
              <a:rPr lang="cs-CZ" dirty="0">
                <a:solidFill>
                  <a:srgbClr val="000000"/>
                </a:solidFill>
                <a:latin typeface="Verdana" panose="020B0604030504040204" pitchFamily="34" charset="0"/>
                <a:ea typeface="Times New Roman" panose="02020603050405020304" pitchFamily="18" charset="0"/>
              </a:rPr>
              <a:t> des </a:t>
            </a:r>
            <a:r>
              <a:rPr lang="cs-CZ" dirty="0" err="1">
                <a:solidFill>
                  <a:srgbClr val="000000"/>
                </a:solidFill>
                <a:latin typeface="Verdana" panose="020B0604030504040204" pitchFamily="34" charset="0"/>
                <a:ea typeface="Times New Roman" panose="02020603050405020304" pitchFamily="18" charset="0"/>
              </a:rPr>
              <a:t>lecteurs</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est</a:t>
            </a:r>
            <a:r>
              <a:rPr lang="cs-CZ" dirty="0">
                <a:solidFill>
                  <a:srgbClr val="000000"/>
                </a:solidFill>
                <a:latin typeface="Verdana" panose="020B0604030504040204" pitchFamily="34" charset="0"/>
                <a:ea typeface="Times New Roman" panose="02020603050405020304" pitchFamily="18" charset="0"/>
              </a:rPr>
              <a:t> tel </a:t>
            </a:r>
            <a:r>
              <a:rPr lang="cs-CZ" dirty="0" err="1">
                <a:solidFill>
                  <a:srgbClr val="000000"/>
                </a:solidFill>
                <a:latin typeface="Verdana" panose="020B0604030504040204" pitchFamily="34" charset="0"/>
                <a:ea typeface="Times New Roman" panose="02020603050405020304" pitchFamily="18" charset="0"/>
              </a:rPr>
              <a:t>qu'à</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partir</a:t>
            </a:r>
            <a:r>
              <a:rPr lang="cs-CZ" dirty="0">
                <a:solidFill>
                  <a:srgbClr val="000000"/>
                </a:solidFill>
                <a:latin typeface="Verdana" panose="020B0604030504040204" pitchFamily="34" charset="0"/>
                <a:ea typeface="Times New Roman" panose="02020603050405020304" pitchFamily="18" charset="0"/>
              </a:rPr>
              <a:t> des </a:t>
            </a:r>
            <a:r>
              <a:rPr lang="cs-CZ" dirty="0" err="1">
                <a:solidFill>
                  <a:srgbClr val="000000"/>
                </a:solidFill>
                <a:latin typeface="Verdana" panose="020B0604030504040204" pitchFamily="34" charset="0"/>
                <a:ea typeface="Times New Roman" panose="02020603050405020304" pitchFamily="18" charset="0"/>
              </a:rPr>
              <a:t>années</a:t>
            </a:r>
            <a:r>
              <a:rPr lang="cs-CZ" dirty="0">
                <a:solidFill>
                  <a:srgbClr val="000000"/>
                </a:solidFill>
                <a:latin typeface="Verdana" panose="020B0604030504040204" pitchFamily="34" charset="0"/>
                <a:ea typeface="Times New Roman" panose="02020603050405020304" pitchFamily="18" charset="0"/>
              </a:rPr>
              <a:t> 1850, la </a:t>
            </a:r>
            <a:r>
              <a:rPr lang="cs-CZ" dirty="0" err="1">
                <a:solidFill>
                  <a:srgbClr val="000000"/>
                </a:solidFill>
                <a:latin typeface="Verdana" panose="020B0604030504040204" pitchFamily="34" charset="0"/>
                <a:ea typeface="Times New Roman" panose="02020603050405020304" pitchFamily="18" charset="0"/>
              </a:rPr>
              <a:t>critique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littéraire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prend</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l'habitude</a:t>
            </a:r>
            <a:r>
              <a:rPr lang="cs-CZ" dirty="0">
                <a:solidFill>
                  <a:srgbClr val="000000"/>
                </a:solidFill>
                <a:latin typeface="Verdana" panose="020B0604030504040204" pitchFamily="34" charset="0"/>
                <a:ea typeface="Times New Roman" panose="02020603050405020304" pitchFamily="18" charset="0"/>
              </a:rPr>
              <a:t> de </a:t>
            </a:r>
            <a:r>
              <a:rPr lang="cs-CZ" dirty="0" err="1">
                <a:solidFill>
                  <a:srgbClr val="000000"/>
                </a:solidFill>
                <a:latin typeface="Verdana" panose="020B0604030504040204" pitchFamily="34" charset="0"/>
                <a:ea typeface="Times New Roman" panose="02020603050405020304" pitchFamily="18" charset="0"/>
              </a:rPr>
              <a:t>juger</a:t>
            </a:r>
            <a:r>
              <a:rPr lang="cs-CZ" dirty="0">
                <a:solidFill>
                  <a:srgbClr val="000000"/>
                </a:solidFill>
                <a:latin typeface="Verdana" panose="020B0604030504040204" pitchFamily="34" charset="0"/>
                <a:ea typeface="Times New Roman" panose="02020603050405020304" pitchFamily="18" charset="0"/>
              </a:rPr>
              <a:t> la </a:t>
            </a:r>
            <a:r>
              <a:rPr lang="cs-CZ" dirty="0" err="1">
                <a:solidFill>
                  <a:srgbClr val="000000"/>
                </a:solidFill>
                <a:latin typeface="Verdana" panose="020B0604030504040204" pitchFamily="34" charset="0"/>
                <a:ea typeface="Times New Roman" panose="02020603050405020304" pitchFamily="18" charset="0"/>
              </a:rPr>
              <a:t>production</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locale</a:t>
            </a:r>
            <a:r>
              <a:rPr lang="cs-CZ" dirty="0">
                <a:solidFill>
                  <a:srgbClr val="000000"/>
                </a:solidFill>
                <a:latin typeface="Verdana" panose="020B0604030504040204" pitchFamily="34" charset="0"/>
                <a:ea typeface="Times New Roman" panose="02020603050405020304" pitchFamily="18" charset="0"/>
              </a:rPr>
              <a:t> en </a:t>
            </a:r>
            <a:r>
              <a:rPr lang="cs-CZ" dirty="0" err="1">
                <a:solidFill>
                  <a:srgbClr val="000000"/>
                </a:solidFill>
                <a:latin typeface="Verdana" panose="020B0604030504040204" pitchFamily="34" charset="0"/>
                <a:ea typeface="Times New Roman" panose="02020603050405020304" pitchFamily="18" charset="0"/>
              </a:rPr>
              <a:t>fonction</a:t>
            </a:r>
            <a:r>
              <a:rPr lang="cs-CZ" dirty="0">
                <a:solidFill>
                  <a:srgbClr val="000000"/>
                </a:solidFill>
                <a:latin typeface="Verdana" panose="020B0604030504040204" pitchFamily="34" charset="0"/>
                <a:ea typeface="Times New Roman" panose="02020603050405020304" pitchFamily="18" charset="0"/>
              </a:rPr>
              <a:t> de ses </a:t>
            </a:r>
            <a:r>
              <a:rPr lang="cs-CZ" dirty="0" err="1">
                <a:solidFill>
                  <a:srgbClr val="000000"/>
                </a:solidFill>
                <a:latin typeface="Verdana" panose="020B0604030504040204" pitchFamily="34" charset="0"/>
                <a:ea typeface="Times New Roman" panose="02020603050405020304" pitchFamily="18" charset="0"/>
              </a:rPr>
              <a:t>ouvrages</a:t>
            </a: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a:solidFill>
                  <a:srgbClr val="000000"/>
                </a:solidFill>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err="1" smtClean="0">
                <a:solidFill>
                  <a:srgbClr val="000000"/>
                </a:solidFill>
                <a:latin typeface="Verdana" panose="020B0604030504040204" pitchFamily="34" charset="0"/>
                <a:ea typeface="Times New Roman" panose="02020603050405020304" pitchFamily="18" charset="0"/>
              </a:rPr>
              <a:t>Encore</a:t>
            </a:r>
            <a:r>
              <a:rPr lang="cs-CZ" dirty="0" smtClean="0">
                <a:solidFill>
                  <a:srgbClr val="000000"/>
                </a:solidFill>
                <a:latin typeface="Verdana" panose="020B0604030504040204" pitchFamily="34" charset="0"/>
                <a:ea typeface="Times New Roman" panose="02020603050405020304" pitchFamily="18" charset="0"/>
              </a:rPr>
              <a:t> </a:t>
            </a:r>
            <a:r>
              <a:rPr lang="cs-CZ" dirty="0">
                <a:solidFill>
                  <a:srgbClr val="000000"/>
                </a:solidFill>
                <a:latin typeface="Verdana" panose="020B0604030504040204" pitchFamily="34" charset="0"/>
                <a:ea typeface="Times New Roman" panose="02020603050405020304" pitchFamily="18" charset="0"/>
              </a:rPr>
              <a:t>en 1867, </a:t>
            </a:r>
            <a:r>
              <a:rPr lang="cs-CZ" dirty="0" err="1">
                <a:solidFill>
                  <a:srgbClr val="000000"/>
                </a:solidFill>
                <a:latin typeface="Verdana" panose="020B0604030504040204" pitchFamily="34" charset="0"/>
                <a:ea typeface="Times New Roman" panose="02020603050405020304" pitchFamily="18" charset="0"/>
              </a:rPr>
              <a:t>le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poète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patriotique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Octave</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Crémazie</a:t>
            </a:r>
            <a:r>
              <a:rPr lang="cs-CZ" dirty="0">
                <a:solidFill>
                  <a:srgbClr val="000000"/>
                </a:solidFill>
                <a:latin typeface="Verdana" panose="020B0604030504040204" pitchFamily="34" charset="0"/>
                <a:ea typeface="Times New Roman" panose="02020603050405020304" pitchFamily="18" charset="0"/>
              </a:rPr>
              <a:t> se </a:t>
            </a:r>
            <a:r>
              <a:rPr lang="cs-CZ" dirty="0" err="1">
                <a:solidFill>
                  <a:srgbClr val="000000"/>
                </a:solidFill>
                <a:latin typeface="Verdana" panose="020B0604030504040204" pitchFamily="34" charset="0"/>
                <a:ea typeface="Times New Roman" panose="02020603050405020304" pitchFamily="18" charset="0"/>
              </a:rPr>
              <a:t>lamente</a:t>
            </a:r>
            <a:r>
              <a:rPr lang="cs-CZ" dirty="0">
                <a:solidFill>
                  <a:srgbClr val="00000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de </a:t>
            </a:r>
            <a:r>
              <a:rPr lang="cs-CZ" dirty="0" err="1">
                <a:solidFill>
                  <a:srgbClr val="000000"/>
                </a:solidFill>
                <a:latin typeface="Verdana" panose="020B0604030504040204" pitchFamily="34" charset="0"/>
                <a:ea typeface="Times New Roman" panose="02020603050405020304" pitchFamily="18" charset="0"/>
              </a:rPr>
              <a:t>l'échec</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du</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fameux</a:t>
            </a:r>
            <a:r>
              <a:rPr lang="cs-CZ" dirty="0">
                <a:solidFill>
                  <a:srgbClr val="000000"/>
                </a:solidFill>
                <a:latin typeface="Verdana" panose="020B0604030504040204" pitchFamily="34" charset="0"/>
                <a:ea typeface="Times New Roman" panose="02020603050405020304" pitchFamily="18" charset="0"/>
              </a:rPr>
              <a:t> « projet Cooper » </a:t>
            </a:r>
            <a:r>
              <a:rPr lang="cs-CZ" dirty="0" err="1">
                <a:solidFill>
                  <a:srgbClr val="000000"/>
                </a:solidFill>
                <a:latin typeface="Verdana" panose="020B0604030504040204" pitchFamily="34" charset="0"/>
                <a:ea typeface="Times New Roman" panose="02020603050405020304" pitchFamily="18" charset="0"/>
              </a:rPr>
              <a:t>dont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il</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espérait</a:t>
            </a:r>
            <a:r>
              <a:rPr lang="cs-CZ" dirty="0">
                <a:solidFill>
                  <a:srgbClr val="000000"/>
                </a:solidFill>
                <a:latin typeface="Verdana" panose="020B0604030504040204" pitchFamily="34" charset="0"/>
                <a:ea typeface="Times New Roman" panose="02020603050405020304" pitchFamily="18" charset="0"/>
              </a:rPr>
              <a:t> </a:t>
            </a:r>
            <a:r>
              <a:rPr lang="cs-CZ" dirty="0" err="1">
                <a:solidFill>
                  <a:srgbClr val="000000"/>
                </a:solidFill>
                <a:latin typeface="Verdana" panose="020B0604030504040204" pitchFamily="34" charset="0"/>
                <a:ea typeface="Times New Roman" panose="02020603050405020304" pitchFamily="18" charset="0"/>
              </a:rPr>
              <a:t>tant</a:t>
            </a:r>
            <a:r>
              <a:rPr lang="cs-CZ" dirty="0">
                <a:solidFill>
                  <a:srgbClr val="000000"/>
                </a:solidFill>
                <a:latin typeface="Verdana" panose="020B0604030504040204" pitchFamily="34" charset="0"/>
                <a:ea typeface="Times New Roman" panose="02020603050405020304" pitchFamily="18" charset="0"/>
              </a:rPr>
              <a:t> </a:t>
            </a:r>
            <a:r>
              <a:rPr lang="cs-CZ" dirty="0" smtClean="0">
                <a:solidFill>
                  <a:srgbClr val="000000"/>
                </a:solidFill>
                <a:latin typeface="Verdana" panose="020B0604030504040204" pitchFamily="34" charset="0"/>
                <a:ea typeface="Times New Roman" panose="02020603050405020304" pitchFamily="18" charset="0"/>
              </a:rPr>
              <a:t>:</a:t>
            </a:r>
            <a:endParaRPr lang="fr-FR" dirty="0" smtClean="0">
              <a:solidFill>
                <a:srgbClr val="00000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effectLst/>
              <a:latin typeface="Verdana" panose="020B0604030504040204" pitchFamily="34" charset="0"/>
              <a:ea typeface="Times New Roman" panose="02020603050405020304" pitchFamily="18" charset="0"/>
            </a:endParaRPr>
          </a:p>
          <a:p>
            <a:pPr algn="just">
              <a:spcAft>
                <a:spcPts val="0"/>
              </a:spcAft>
            </a:pPr>
            <a:r>
              <a:rPr lang="fr-FR" i="1" dirty="0" smtClean="0">
                <a:latin typeface="Verdana" panose="020B0604030504040204" pitchFamily="34" charset="0"/>
                <a:ea typeface="Verdana" panose="020B0604030504040204" pitchFamily="34" charset="0"/>
              </a:rPr>
              <a:t>« </a:t>
            </a:r>
            <a:r>
              <a:rPr lang="cs-CZ" i="1" dirty="0" smtClean="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le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Canada</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aurait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pu</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conquérir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sa</a:t>
            </a:r>
            <a:r>
              <a:rPr lang="cs-CZ" i="1" dirty="0">
                <a:latin typeface="Verdana" panose="020B0604030504040204" pitchFamily="34" charset="0"/>
                <a:ea typeface="Verdana" panose="020B0604030504040204" pitchFamily="34" charset="0"/>
              </a:rPr>
              <a:t> place au milieu des </a:t>
            </a:r>
            <a:r>
              <a:rPr lang="cs-CZ" i="1" dirty="0" err="1">
                <a:latin typeface="Verdana" panose="020B0604030504040204" pitchFamily="34" charset="0"/>
                <a:ea typeface="Verdana" panose="020B0604030504040204" pitchFamily="34" charset="0"/>
              </a:rPr>
              <a:t>littératures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du</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vieux</a:t>
            </a:r>
            <a:r>
              <a:rPr lang="cs-CZ" i="1" dirty="0">
                <a:latin typeface="Verdana" panose="020B0604030504040204" pitchFamily="34" charset="0"/>
                <a:ea typeface="Verdana" panose="020B0604030504040204" pitchFamily="34" charset="0"/>
              </a:rPr>
              <a:t> monde, si </a:t>
            </a:r>
            <a:r>
              <a:rPr lang="cs-CZ" i="1" dirty="0" err="1">
                <a:latin typeface="Verdana" panose="020B0604030504040204" pitchFamily="34" charset="0"/>
                <a:ea typeface="Verdana" panose="020B0604030504040204" pitchFamily="34" charset="0"/>
              </a:rPr>
              <a:t>parmi</a:t>
            </a:r>
            <a:r>
              <a:rPr lang="cs-CZ" i="1" dirty="0">
                <a:latin typeface="Verdana" panose="020B0604030504040204" pitchFamily="34" charset="0"/>
                <a:ea typeface="Verdana" panose="020B0604030504040204" pitchFamily="34" charset="0"/>
              </a:rPr>
              <a:t> ses </a:t>
            </a:r>
            <a:r>
              <a:rPr lang="cs-CZ" i="1" dirty="0" err="1">
                <a:latin typeface="Verdana" panose="020B0604030504040204" pitchFamily="34" charset="0"/>
                <a:ea typeface="Verdana" panose="020B0604030504040204" pitchFamily="34" charset="0"/>
              </a:rPr>
              <a:t>enfants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il</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s’était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trouvé</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un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écrivain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capable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d’initier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avant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Fenimore</a:t>
            </a:r>
            <a:r>
              <a:rPr lang="cs-CZ" i="1" dirty="0">
                <a:latin typeface="Verdana" panose="020B0604030504040204" pitchFamily="34" charset="0"/>
                <a:ea typeface="Verdana" panose="020B0604030504040204" pitchFamily="34" charset="0"/>
              </a:rPr>
              <a:t> Cooper, </a:t>
            </a:r>
            <a:r>
              <a:rPr lang="cs-CZ" i="1" dirty="0" err="1">
                <a:latin typeface="Verdana" panose="020B0604030504040204" pitchFamily="34" charset="0"/>
                <a:ea typeface="Verdana" panose="020B0604030504040204" pitchFamily="34" charset="0"/>
              </a:rPr>
              <a:t>l’Europe</a:t>
            </a:r>
            <a:r>
              <a:rPr lang="cs-CZ" i="1" dirty="0">
                <a:latin typeface="Verdana" panose="020B0604030504040204" pitchFamily="34" charset="0"/>
                <a:ea typeface="Verdana" panose="020B0604030504040204" pitchFamily="34" charset="0"/>
              </a:rPr>
              <a:t> à la </a:t>
            </a:r>
            <a:r>
              <a:rPr lang="cs-CZ" i="1" dirty="0" err="1">
                <a:latin typeface="Verdana" panose="020B0604030504040204" pitchFamily="34" charset="0"/>
                <a:ea typeface="Verdana" panose="020B0604030504040204" pitchFamily="34" charset="0"/>
              </a:rPr>
              <a:t>grandiose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nature</a:t>
            </a:r>
            <a:r>
              <a:rPr lang="cs-CZ" i="1" dirty="0">
                <a:latin typeface="Verdana" panose="020B0604030504040204" pitchFamily="34" charset="0"/>
                <a:ea typeface="Verdana" panose="020B0604030504040204" pitchFamily="34" charset="0"/>
              </a:rPr>
              <a:t> de nos </a:t>
            </a:r>
            <a:r>
              <a:rPr lang="cs-CZ" i="1" dirty="0" err="1">
                <a:latin typeface="Verdana" panose="020B0604030504040204" pitchFamily="34" charset="0"/>
                <a:ea typeface="Verdana" panose="020B0604030504040204" pitchFamily="34" charset="0"/>
              </a:rPr>
              <a:t>forêts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aux</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exploits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légendaires</a:t>
            </a:r>
            <a:r>
              <a:rPr lang="cs-CZ" i="1" dirty="0">
                <a:latin typeface="Verdana" panose="020B0604030504040204" pitchFamily="34" charset="0"/>
                <a:ea typeface="Verdana" panose="020B0604030504040204" pitchFamily="34" charset="0"/>
              </a:rPr>
              <a:t> de nos </a:t>
            </a:r>
            <a:r>
              <a:rPr lang="cs-CZ" i="1" dirty="0" err="1">
                <a:latin typeface="Verdana" panose="020B0604030504040204" pitchFamily="34" charset="0"/>
                <a:ea typeface="Verdana" panose="020B0604030504040204" pitchFamily="34" charset="0"/>
              </a:rPr>
              <a:t>trappeurs</a:t>
            </a:r>
            <a:r>
              <a:rPr lang="cs-CZ" i="1" dirty="0">
                <a:latin typeface="Verdana" panose="020B0604030504040204" pitchFamily="34" charset="0"/>
                <a:ea typeface="Verdana" panose="020B0604030504040204" pitchFamily="34" charset="0"/>
              </a:rPr>
              <a:t> et de nos </a:t>
            </a:r>
            <a:r>
              <a:rPr lang="cs-CZ" i="1" dirty="0" err="1">
                <a:latin typeface="Verdana" panose="020B0604030504040204" pitchFamily="34" charset="0"/>
                <a:ea typeface="Verdana" panose="020B0604030504040204" pitchFamily="34" charset="0"/>
              </a:rPr>
              <a:t>voyageurs</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Aujourd’hui</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quand</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bien</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même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un</a:t>
            </a:r>
            <a:r>
              <a:rPr lang="cs-CZ" i="1" dirty="0">
                <a:latin typeface="Verdana" panose="020B0604030504040204" pitchFamily="34" charset="0"/>
                <a:ea typeface="Verdana" panose="020B0604030504040204" pitchFamily="34" charset="0"/>
              </a:rPr>
              <a:t> talent </a:t>
            </a:r>
            <a:r>
              <a:rPr lang="cs-CZ" i="1" dirty="0" err="1">
                <a:latin typeface="Verdana" panose="020B0604030504040204" pitchFamily="34" charset="0"/>
                <a:ea typeface="Verdana" panose="020B0604030504040204" pitchFamily="34" charset="0"/>
              </a:rPr>
              <a:t>aussi</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puissant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que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celui</a:t>
            </a:r>
            <a:r>
              <a:rPr lang="cs-CZ" i="1" dirty="0">
                <a:latin typeface="Verdana" panose="020B0604030504040204" pitchFamily="34" charset="0"/>
                <a:ea typeface="Verdana" panose="020B0604030504040204" pitchFamily="34" charset="0"/>
              </a:rPr>
              <a:t> de </a:t>
            </a:r>
            <a:r>
              <a:rPr lang="cs-CZ" i="1" dirty="0" err="1">
                <a:latin typeface="Verdana" panose="020B0604030504040204" pitchFamily="34" charset="0"/>
                <a:ea typeface="Verdana" panose="020B0604030504040204" pitchFamily="34" charset="0"/>
              </a:rPr>
              <a:t>l’auteur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du</a:t>
            </a:r>
            <a:r>
              <a:rPr lang="cs-CZ" i="1"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Dernier</a:t>
            </a:r>
            <a:r>
              <a:rPr lang="cs-CZ" dirty="0">
                <a:latin typeface="Verdana" panose="020B0604030504040204" pitchFamily="34" charset="0"/>
                <a:ea typeface="Verdana" panose="020B0604030504040204" pitchFamily="34" charset="0"/>
              </a:rPr>
              <a:t> des </a:t>
            </a:r>
            <a:r>
              <a:rPr lang="cs-CZ" dirty="0" err="1">
                <a:latin typeface="Verdana" panose="020B0604030504040204" pitchFamily="34" charset="0"/>
                <a:ea typeface="Verdana" panose="020B0604030504040204" pitchFamily="34" charset="0"/>
              </a:rPr>
              <a:t>Mohicans</a:t>
            </a:r>
            <a:r>
              <a:rPr lang="cs-CZ" dirty="0">
                <a:latin typeface="Verdana" panose="020B0604030504040204" pitchFamily="34" charset="0"/>
                <a:ea typeface="Verdana" panose="020B0604030504040204" pitchFamily="34" charset="0"/>
              </a:rPr>
              <a:t> </a:t>
            </a:r>
            <a:r>
              <a:rPr lang="cs-CZ" i="1" dirty="0">
                <a:latin typeface="Verdana" panose="020B0604030504040204" pitchFamily="34" charset="0"/>
                <a:ea typeface="Verdana" panose="020B0604030504040204" pitchFamily="34" charset="0"/>
              </a:rPr>
              <a:t>se </a:t>
            </a:r>
            <a:r>
              <a:rPr lang="cs-CZ" i="1" dirty="0" err="1">
                <a:latin typeface="Verdana" panose="020B0604030504040204" pitchFamily="34" charset="0"/>
                <a:ea typeface="Verdana" panose="020B0604030504040204" pitchFamily="34" charset="0"/>
              </a:rPr>
              <a:t>révélerait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parmi</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nous</a:t>
            </a:r>
            <a:r>
              <a:rPr lang="cs-CZ" i="1" dirty="0">
                <a:latin typeface="Verdana" panose="020B0604030504040204" pitchFamily="34" charset="0"/>
                <a:ea typeface="Verdana" panose="020B0604030504040204" pitchFamily="34" charset="0"/>
              </a:rPr>
              <a:t>, ses </a:t>
            </a:r>
            <a:r>
              <a:rPr lang="cs-CZ" i="1" dirty="0" err="1">
                <a:latin typeface="Verdana" panose="020B0604030504040204" pitchFamily="34" charset="0"/>
                <a:ea typeface="Verdana" panose="020B0604030504040204" pitchFamily="34" charset="0"/>
              </a:rPr>
              <a:t>œuvres</a:t>
            </a:r>
            <a:r>
              <a:rPr lang="cs-CZ" i="1" dirty="0">
                <a:latin typeface="Verdana" panose="020B0604030504040204" pitchFamily="34" charset="0"/>
                <a:ea typeface="Verdana" panose="020B0604030504040204" pitchFamily="34" charset="0"/>
              </a:rPr>
              <a:t> ne </a:t>
            </a:r>
            <a:r>
              <a:rPr lang="cs-CZ" i="1" dirty="0" err="1">
                <a:latin typeface="Verdana" panose="020B0604030504040204" pitchFamily="34" charset="0"/>
                <a:ea typeface="Verdana" panose="020B0604030504040204" pitchFamily="34" charset="0"/>
              </a:rPr>
              <a:t>produiraient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aucune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sensation</a:t>
            </a:r>
            <a:r>
              <a:rPr lang="cs-CZ" i="1" dirty="0">
                <a:latin typeface="Verdana" panose="020B0604030504040204" pitchFamily="34" charset="0"/>
                <a:ea typeface="Verdana" panose="020B0604030504040204" pitchFamily="34" charset="0"/>
              </a:rPr>
              <a:t> en </a:t>
            </a:r>
            <a:r>
              <a:rPr lang="cs-CZ" i="1" dirty="0" err="1">
                <a:latin typeface="Verdana" panose="020B0604030504040204" pitchFamily="34" charset="0"/>
                <a:ea typeface="Verdana" panose="020B0604030504040204" pitchFamily="34" charset="0"/>
              </a:rPr>
              <a:t>Europe</a:t>
            </a:r>
            <a:r>
              <a:rPr lang="cs-CZ" i="1" dirty="0">
                <a:latin typeface="Verdana" panose="020B0604030504040204" pitchFamily="34" charset="0"/>
                <a:ea typeface="Verdana" panose="020B0604030504040204" pitchFamily="34" charset="0"/>
              </a:rPr>
              <a:t>, car </a:t>
            </a:r>
            <a:r>
              <a:rPr lang="cs-CZ" i="1" dirty="0" err="1">
                <a:latin typeface="Verdana" panose="020B0604030504040204" pitchFamily="34" charset="0"/>
                <a:ea typeface="Verdana" panose="020B0604030504040204" pitchFamily="34" charset="0"/>
              </a:rPr>
              <a:t>il</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aurait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l’irréparable</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tort</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d’arriver</a:t>
            </a:r>
            <a:r>
              <a:rPr lang="cs-CZ" i="1" dirty="0">
                <a:latin typeface="Verdana" panose="020B0604030504040204" pitchFamily="34" charset="0"/>
                <a:ea typeface="Verdana" panose="020B0604030504040204" pitchFamily="34" charset="0"/>
              </a:rPr>
              <a:t> </a:t>
            </a:r>
            <a:r>
              <a:rPr lang="cs-CZ" i="1" dirty="0" err="1">
                <a:latin typeface="Verdana" panose="020B0604030504040204" pitchFamily="34" charset="0"/>
                <a:ea typeface="Verdana" panose="020B0604030504040204" pitchFamily="34" charset="0"/>
              </a:rPr>
              <a:t>le</a:t>
            </a:r>
            <a:r>
              <a:rPr lang="cs-CZ" i="1" dirty="0">
                <a:latin typeface="Verdana" panose="020B0604030504040204" pitchFamily="34" charset="0"/>
                <a:ea typeface="Verdana" panose="020B0604030504040204" pitchFamily="34" charset="0"/>
              </a:rPr>
              <a:t> second, </a:t>
            </a:r>
            <a:r>
              <a:rPr lang="cs-CZ" i="1" dirty="0" err="1">
                <a:latin typeface="Verdana" panose="020B0604030504040204" pitchFamily="34" charset="0"/>
                <a:ea typeface="Verdana" panose="020B0604030504040204" pitchFamily="34" charset="0"/>
              </a:rPr>
              <a:t>c’est</a:t>
            </a:r>
            <a:r>
              <a:rPr lang="cs-CZ" i="1" dirty="0">
                <a:latin typeface="Verdana" panose="020B0604030504040204" pitchFamily="34" charset="0"/>
                <a:ea typeface="Verdana" panose="020B0604030504040204" pitchFamily="34" charset="0"/>
              </a:rPr>
              <a:t>-à-</a:t>
            </a:r>
            <a:r>
              <a:rPr lang="cs-CZ" i="1" dirty="0" err="1">
                <a:latin typeface="Verdana" panose="020B0604030504040204" pitchFamily="34" charset="0"/>
                <a:ea typeface="Verdana" panose="020B0604030504040204" pitchFamily="34" charset="0"/>
              </a:rPr>
              <a:t>dire</a:t>
            </a:r>
            <a:r>
              <a:rPr lang="cs-CZ" i="1" dirty="0">
                <a:latin typeface="Verdana" panose="020B0604030504040204" pitchFamily="34" charset="0"/>
                <a:ea typeface="Verdana" panose="020B0604030504040204" pitchFamily="34" charset="0"/>
              </a:rPr>
              <a:t> trop </a:t>
            </a:r>
            <a:r>
              <a:rPr lang="cs-CZ" i="1" dirty="0" err="1" smtClean="0">
                <a:latin typeface="Verdana" panose="020B0604030504040204" pitchFamily="34" charset="0"/>
                <a:ea typeface="Verdana" panose="020B0604030504040204" pitchFamily="34" charset="0"/>
              </a:rPr>
              <a:t>tard</a:t>
            </a:r>
            <a:r>
              <a:rPr lang="fr-FR" i="1" dirty="0" smtClean="0">
                <a:latin typeface="Verdana" panose="020B0604030504040204" pitchFamily="34" charset="0"/>
                <a:ea typeface="Verdana" panose="020B0604030504040204" pitchFamily="34" charset="0"/>
              </a:rPr>
              <a:t>. »</a:t>
            </a:r>
            <a:endParaRPr lang="fr-FR" sz="2800" i="1" dirty="0">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9017554" y="517236"/>
            <a:ext cx="2294478" cy="2697018"/>
          </a:xfrm>
          <a:prstGeom prst="rect">
            <a:avLst/>
          </a:prstGeom>
          <a:ln w="19050">
            <a:solidFill>
              <a:schemeClr val="tx1"/>
            </a:solidFill>
          </a:ln>
        </p:spPr>
      </p:pic>
      <p:pic>
        <p:nvPicPr>
          <p:cNvPr id="4" name="Obrázek 3"/>
          <p:cNvPicPr>
            <a:picLocks noChangeAspect="1"/>
          </p:cNvPicPr>
          <p:nvPr/>
        </p:nvPicPr>
        <p:blipFill>
          <a:blip r:embed="rId3"/>
          <a:stretch>
            <a:fillRect/>
          </a:stretch>
        </p:blipFill>
        <p:spPr>
          <a:xfrm>
            <a:off x="9017554" y="3398982"/>
            <a:ext cx="2294478" cy="3209921"/>
          </a:xfrm>
          <a:prstGeom prst="rect">
            <a:avLst/>
          </a:prstGeom>
          <a:ln w="19050">
            <a:solidFill>
              <a:schemeClr val="tx1"/>
            </a:solidFill>
          </a:ln>
        </p:spPr>
      </p:pic>
    </p:spTree>
    <p:extLst>
      <p:ext uri="{BB962C8B-B14F-4D97-AF65-F5344CB8AC3E}">
        <p14:creationId xmlns:p14="http://schemas.microsoft.com/office/powerpoint/2010/main" val="280311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p:cNvSpPr/>
          <p:nvPr/>
        </p:nvSpPr>
        <p:spPr>
          <a:xfrm>
            <a:off x="3953164" y="249636"/>
            <a:ext cx="7952509" cy="6463308"/>
          </a:xfrm>
          <a:prstGeom prst="rect">
            <a:avLst/>
          </a:prstGeom>
        </p:spPr>
        <p:txBody>
          <a:bodyPr wrap="square">
            <a:spAutoFit/>
          </a:bodyPr>
          <a:lstStyle/>
          <a:p>
            <a:pPr algn="just">
              <a:spcAft>
                <a:spcPts val="0"/>
              </a:spcAft>
            </a:pPr>
            <a:r>
              <a:rPr lang="fr-FR" dirty="0" smtClean="0">
                <a:solidFill>
                  <a:schemeClr val="bg1"/>
                </a:solidFill>
                <a:latin typeface="Verdana" panose="020B0604030504040204" pitchFamily="34" charset="0"/>
                <a:ea typeface="Verdana" panose="020B0604030504040204" pitchFamily="34" charset="0"/>
              </a:rPr>
              <a:t>Seconde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moitié</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XIX</a:t>
            </a:r>
            <a:r>
              <a:rPr lang="cs-CZ" baseline="30000" dirty="0" err="1">
                <a:solidFill>
                  <a:schemeClr val="bg1"/>
                </a:solidFill>
                <a:latin typeface="Verdana" panose="020B0604030504040204" pitchFamily="34" charset="0"/>
                <a:ea typeface="Verdana" panose="020B0604030504040204" pitchFamily="34" charset="0"/>
              </a:rPr>
              <a:t>e</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siècle</a:t>
            </a:r>
            <a:r>
              <a:rPr lang="fr-FR" dirty="0" smtClean="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 la </a:t>
            </a:r>
            <a:r>
              <a:rPr lang="cs-CZ" dirty="0" err="1">
                <a:solidFill>
                  <a:schemeClr val="bg1"/>
                </a:solidFill>
                <a:latin typeface="Verdana" panose="020B0604030504040204" pitchFamily="34" charset="0"/>
                <a:ea typeface="Verdana" panose="020B0604030504040204" pitchFamily="34" charset="0"/>
              </a:rPr>
              <a:t>scène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politique</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culturelle</a:t>
            </a:r>
            <a:r>
              <a:rPr lang="cs-CZ" dirty="0">
                <a:solidFill>
                  <a:schemeClr val="bg1"/>
                </a:solidFill>
                <a:latin typeface="Verdana" panose="020B0604030504040204" pitchFamily="34" charset="0"/>
                <a:ea typeface="Verdana" panose="020B0604030504040204" pitchFamily="34" charset="0"/>
              </a:rPr>
              <a:t> se </a:t>
            </a:r>
            <a:r>
              <a:rPr lang="cs-CZ" dirty="0" err="1">
                <a:solidFill>
                  <a:schemeClr val="bg1"/>
                </a:solidFill>
                <a:latin typeface="Verdana" panose="020B0604030504040204" pitchFamily="34" charset="0"/>
                <a:ea typeface="Verdana" panose="020B0604030504040204" pitchFamily="34" charset="0"/>
              </a:rPr>
              <a:t>polarise</a:t>
            </a:r>
            <a:r>
              <a:rPr lang="cs-CZ"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e</a:t>
            </a:r>
            <a:r>
              <a:rPr lang="cs-CZ" dirty="0" err="1" smtClean="0">
                <a:solidFill>
                  <a:schemeClr val="bg1"/>
                </a:solidFill>
                <a:latin typeface="Verdana" panose="020B0604030504040204" pitchFamily="34" charset="0"/>
                <a:ea typeface="Verdana" panose="020B0604030504040204" pitchFamily="34" charset="0"/>
              </a:rPr>
              <a:t>ntre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deux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visions</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l'avenir</a:t>
            </a:r>
            <a:r>
              <a:rPr lang="cs-CZ" dirty="0">
                <a:solidFill>
                  <a:schemeClr val="bg1"/>
                </a:solidFill>
                <a:latin typeface="Verdana" panose="020B0604030504040204" pitchFamily="34" charset="0"/>
                <a:ea typeface="Verdana" panose="020B0604030504040204" pitchFamily="34" charset="0"/>
              </a:rPr>
              <a:t>. </a:t>
            </a:r>
            <a:endParaRPr lang="fr-FR" dirty="0" smtClean="0">
              <a:solidFill>
                <a:schemeClr val="bg1"/>
              </a:solidFill>
              <a:latin typeface="Verdana" panose="020B0604030504040204" pitchFamily="34" charset="0"/>
              <a:ea typeface="Verdana" panose="020B0604030504040204" pitchFamily="34" charset="0"/>
            </a:endParaRPr>
          </a:p>
          <a:p>
            <a:pPr algn="just">
              <a:spcAft>
                <a:spcPts val="0"/>
              </a:spcAft>
            </a:pPr>
            <a:endParaRPr lang="fr-FR" dirty="0">
              <a:solidFill>
                <a:schemeClr val="bg1"/>
              </a:solidFill>
              <a:latin typeface="Verdana" panose="020B0604030504040204" pitchFamily="34" charset="0"/>
              <a:ea typeface="Verdana" panose="020B0604030504040204" pitchFamily="34" charset="0"/>
            </a:endParaRPr>
          </a:p>
          <a:p>
            <a:pPr marL="342900" indent="-342900" algn="just">
              <a:spcAft>
                <a:spcPts val="0"/>
              </a:spcAft>
              <a:buAutoNum type="arabicParenR"/>
            </a:pPr>
            <a:r>
              <a:rPr lang="cs-CZ" b="1" dirty="0" smtClean="0">
                <a:solidFill>
                  <a:srgbClr val="C00000"/>
                </a:solidFill>
                <a:latin typeface="Verdana" panose="020B0604030504040204" pitchFamily="34" charset="0"/>
                <a:ea typeface="Verdana" panose="020B0604030504040204" pitchFamily="34" charset="0"/>
              </a:rPr>
              <a:t>Les libé</a:t>
            </a:r>
            <a:r>
              <a:rPr lang="fr-FR" b="1" dirty="0" err="1" smtClean="0">
                <a:solidFill>
                  <a:srgbClr val="C00000"/>
                </a:solidFill>
                <a:latin typeface="Verdana" panose="020B0604030504040204" pitchFamily="34" charset="0"/>
                <a:ea typeface="Verdana" panose="020B0604030504040204" pitchFamily="34" charset="0"/>
              </a:rPr>
              <a:t>raux</a:t>
            </a:r>
            <a:r>
              <a:rPr lang="cs-CZ" b="1" dirty="0" smtClean="0">
                <a:solidFill>
                  <a:srgbClr val="C00000"/>
                </a:solidFill>
                <a:latin typeface="Verdana" panose="020B0604030504040204" pitchFamily="34" charset="0"/>
                <a:ea typeface="Verdana" panose="020B0604030504040204" pitchFamily="34" charset="0"/>
              </a:rPr>
              <a:t> </a:t>
            </a:r>
            <a:endParaRPr lang="fr-FR" b="1" dirty="0" smtClean="0">
              <a:solidFill>
                <a:srgbClr val="C00000"/>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ü"/>
            </a:pPr>
            <a:r>
              <a:rPr lang="cs-CZ" dirty="0" err="1" smtClean="0">
                <a:solidFill>
                  <a:schemeClr val="bg1"/>
                </a:solidFill>
                <a:latin typeface="Verdana" panose="020B0604030504040204" pitchFamily="34" charset="0"/>
                <a:ea typeface="Verdana" panose="020B0604030504040204" pitchFamily="34" charset="0"/>
              </a:rPr>
              <a:t>coopération</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renforcée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avec</a:t>
            </a:r>
            <a:r>
              <a:rPr lang="cs-CZ" dirty="0">
                <a:solidFill>
                  <a:schemeClr val="bg1"/>
                </a:solidFill>
                <a:latin typeface="Verdana" panose="020B0604030504040204" pitchFamily="34" charset="0"/>
                <a:ea typeface="Verdana" panose="020B0604030504040204" pitchFamily="34" charset="0"/>
              </a:rPr>
              <a:t> les </a:t>
            </a:r>
            <a:r>
              <a:rPr lang="cs-CZ" dirty="0" err="1" smtClean="0">
                <a:solidFill>
                  <a:schemeClr val="bg1"/>
                </a:solidFill>
                <a:latin typeface="Verdana" panose="020B0604030504040204" pitchFamily="34" charset="0"/>
                <a:ea typeface="Verdana" panose="020B0604030504040204" pitchFamily="34" charset="0"/>
              </a:rPr>
              <a:t>États-Unis</a:t>
            </a:r>
            <a:endParaRPr lang="fr-FR"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ü"/>
            </a:pPr>
            <a:r>
              <a:rPr lang="cs-CZ" dirty="0" err="1" smtClean="0">
                <a:solidFill>
                  <a:schemeClr val="bg1"/>
                </a:solidFill>
                <a:latin typeface="Verdana" panose="020B0604030504040204" pitchFamily="34" charset="0"/>
                <a:ea typeface="Verdana" panose="020B0604030504040204" pitchFamily="34" charset="0"/>
              </a:rPr>
              <a:t>littérature</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nationale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canadienne-française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nourrie</a:t>
            </a:r>
            <a:r>
              <a:rPr lang="cs-CZ" dirty="0">
                <a:solidFill>
                  <a:schemeClr val="bg1"/>
                </a:solidFill>
                <a:latin typeface="Verdana" panose="020B0604030504040204" pitchFamily="34" charset="0"/>
                <a:ea typeface="Verdana" panose="020B0604030504040204" pitchFamily="34" charset="0"/>
              </a:rPr>
              <a:t> par </a:t>
            </a:r>
            <a:r>
              <a:rPr lang="cs-CZ" dirty="0" err="1">
                <a:solidFill>
                  <a:schemeClr val="bg1"/>
                </a:solidFill>
                <a:latin typeface="Verdana" panose="020B0604030504040204" pitchFamily="34" charset="0"/>
                <a:ea typeface="Verdana" panose="020B0604030504040204" pitchFamily="34" charset="0"/>
              </a:rPr>
              <a:t>l'exotisme</a:t>
            </a:r>
            <a:r>
              <a:rPr lang="cs-CZ" dirty="0">
                <a:solidFill>
                  <a:schemeClr val="bg1"/>
                </a:solidFill>
                <a:latin typeface="Verdana" panose="020B0604030504040204" pitchFamily="34" charset="0"/>
                <a:ea typeface="Verdana" panose="020B0604030504040204" pitchFamily="34" charset="0"/>
              </a:rPr>
              <a:t> de la </a:t>
            </a:r>
            <a:r>
              <a:rPr lang="cs-CZ" dirty="0" err="1">
                <a:solidFill>
                  <a:schemeClr val="bg1"/>
                </a:solidFill>
                <a:latin typeface="Verdana" panose="020B0604030504040204" pitchFamily="34" charset="0"/>
                <a:ea typeface="Verdana" panose="020B0604030504040204" pitchFamily="34" charset="0"/>
              </a:rPr>
              <a:t>nature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locale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sort </a:t>
            </a:r>
            <a:r>
              <a:rPr lang="cs-CZ" dirty="0" err="1">
                <a:solidFill>
                  <a:schemeClr val="bg1"/>
                </a:solidFill>
                <a:latin typeface="Verdana" panose="020B0604030504040204" pitchFamily="34" charset="0"/>
                <a:ea typeface="Verdana" panose="020B0604030504040204" pitchFamily="34" charset="0"/>
              </a:rPr>
              <a:t>tragique</a:t>
            </a:r>
            <a:r>
              <a:rPr lang="cs-CZ" dirty="0">
                <a:solidFill>
                  <a:schemeClr val="bg1"/>
                </a:solidFill>
                <a:latin typeface="Verdana" panose="020B0604030504040204" pitchFamily="34" charset="0"/>
                <a:ea typeface="Verdana" panose="020B0604030504040204" pitchFamily="34" charset="0"/>
              </a:rPr>
              <a:t> des </a:t>
            </a:r>
            <a:r>
              <a:rPr lang="cs-CZ" dirty="0" err="1">
                <a:solidFill>
                  <a:schemeClr val="bg1"/>
                </a:solidFill>
                <a:latin typeface="Verdana" panose="020B0604030504040204" pitchFamily="34" charset="0"/>
                <a:ea typeface="Verdana" panose="020B0604030504040204" pitchFamily="34" charset="0"/>
              </a:rPr>
              <a:t>Amérindiens</a:t>
            </a:r>
            <a:r>
              <a:rPr lang="cs-CZ" dirty="0">
                <a:solidFill>
                  <a:schemeClr val="bg1"/>
                </a:solidFill>
                <a:latin typeface="Verdana" panose="020B0604030504040204" pitchFamily="34" charset="0"/>
                <a:ea typeface="Verdana" panose="020B0604030504040204" pitchFamily="34" charset="0"/>
              </a:rPr>
              <a:t> ou les </a:t>
            </a:r>
            <a:r>
              <a:rPr lang="cs-CZ" dirty="0" err="1">
                <a:solidFill>
                  <a:schemeClr val="bg1"/>
                </a:solidFill>
                <a:latin typeface="Verdana" panose="020B0604030504040204" pitchFamily="34" charset="0"/>
                <a:ea typeface="Verdana" panose="020B0604030504040204" pitchFamily="34" charset="0"/>
              </a:rPr>
              <a:t>aventures</a:t>
            </a:r>
            <a:r>
              <a:rPr lang="cs-CZ" dirty="0">
                <a:solidFill>
                  <a:schemeClr val="bg1"/>
                </a:solidFill>
                <a:latin typeface="Verdana" panose="020B0604030504040204" pitchFamily="34" charset="0"/>
                <a:ea typeface="Verdana" panose="020B0604030504040204" pitchFamily="34" charset="0"/>
              </a:rPr>
              <a:t> des </a:t>
            </a:r>
            <a:r>
              <a:rPr lang="cs-CZ" dirty="0" err="1">
                <a:solidFill>
                  <a:schemeClr val="bg1"/>
                </a:solidFill>
                <a:latin typeface="Verdana" panose="020B0604030504040204" pitchFamily="34" charset="0"/>
                <a:ea typeface="Verdana" panose="020B0604030504040204" pitchFamily="34" charset="0"/>
              </a:rPr>
              <a:t>pionniers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courageux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tout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ceci</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rédigé</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langue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correspondant</a:t>
            </a:r>
            <a:r>
              <a:rPr lang="cs-CZ" dirty="0">
                <a:solidFill>
                  <a:schemeClr val="bg1"/>
                </a:solidFill>
                <a:latin typeface="Verdana" panose="020B0604030504040204" pitchFamily="34" charset="0"/>
                <a:ea typeface="Verdana" panose="020B0604030504040204" pitchFamily="34" charset="0"/>
              </a:rPr>
              <a:t> au </a:t>
            </a:r>
            <a:r>
              <a:rPr lang="cs-CZ" dirty="0" err="1">
                <a:solidFill>
                  <a:schemeClr val="bg1"/>
                </a:solidFill>
                <a:latin typeface="Verdana" panose="020B0604030504040204" pitchFamily="34" charset="0"/>
                <a:ea typeface="Verdana" panose="020B0604030504040204" pitchFamily="34" charset="0"/>
              </a:rPr>
              <a:t>Canada</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français</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cs-CZ" b="1" dirty="0">
                <a:solidFill>
                  <a:srgbClr val="C00000"/>
                </a:solidFill>
                <a:latin typeface="Verdana" panose="020B0604030504040204" pitchFamily="34" charset="0"/>
                <a:ea typeface="Verdana" panose="020B0604030504040204" pitchFamily="34" charset="0"/>
              </a:rPr>
              <a:t>2) Les </a:t>
            </a:r>
            <a:r>
              <a:rPr lang="cs-CZ" b="1" dirty="0" err="1" smtClean="0">
                <a:solidFill>
                  <a:srgbClr val="C00000"/>
                </a:solidFill>
                <a:latin typeface="Verdana" panose="020B0604030504040204" pitchFamily="34" charset="0"/>
                <a:ea typeface="Verdana" panose="020B0604030504040204" pitchFamily="34" charset="0"/>
              </a:rPr>
              <a:t>conservateurs</a:t>
            </a:r>
            <a:endParaRPr lang="fr-FR" b="1" dirty="0">
              <a:solidFill>
                <a:srgbClr val="C00000"/>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ü"/>
            </a:pPr>
            <a:r>
              <a:rPr lang="cs-CZ" dirty="0">
                <a:solidFill>
                  <a:schemeClr val="bg1"/>
                </a:solidFill>
                <a:latin typeface="Verdana" panose="020B0604030504040204" pitchFamily="34" charset="0"/>
                <a:ea typeface="Verdana" panose="020B0604030504040204" pitchFamily="34" charset="0"/>
              </a:rPr>
              <a:t>Le </a:t>
            </a:r>
            <a:r>
              <a:rPr lang="cs-CZ" dirty="0" err="1">
                <a:solidFill>
                  <a:schemeClr val="bg1"/>
                </a:solidFill>
                <a:latin typeface="Verdana" panose="020B0604030504040204" pitchFamily="34" charset="0"/>
                <a:ea typeface="Verdana" panose="020B0604030504040204" pitchFamily="34" charset="0"/>
              </a:rPr>
              <a:t>peuple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a:t>
            </a:r>
            <a:r>
              <a:rPr lang="cs-CZ" dirty="0">
                <a:solidFill>
                  <a:schemeClr val="bg1"/>
                </a:solidFill>
                <a:latin typeface="Verdana" panose="020B0604030504040204" pitchFamily="34" charset="0"/>
                <a:ea typeface="Verdana" panose="020B0604030504040204" pitchFamily="34" charset="0"/>
              </a:rPr>
              <a:t> Bas-</a:t>
            </a:r>
            <a:r>
              <a:rPr lang="cs-CZ" dirty="0" err="1">
                <a:solidFill>
                  <a:schemeClr val="bg1"/>
                </a:solidFill>
                <a:latin typeface="Verdana" panose="020B0604030504040204" pitchFamily="34" charset="0"/>
                <a:ea typeface="Verdana" panose="020B0604030504040204" pitchFamily="34" charset="0"/>
              </a:rPr>
              <a:t>Canada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francophone</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catholique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est</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investi</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mission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providentielle</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repousser</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influences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états-uniennes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mercantiles</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bassement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pragmatiques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avant</a:t>
            </a:r>
            <a:r>
              <a:rPr lang="cs-CZ" dirty="0">
                <a:solidFill>
                  <a:schemeClr val="bg1"/>
                </a:solidFill>
                <a:latin typeface="Verdana" panose="020B0604030504040204" pitchFamily="34" charset="0"/>
                <a:ea typeface="Verdana" panose="020B0604030504040204" pitchFamily="34" charset="0"/>
              </a:rPr>
              <a:t> de se </a:t>
            </a:r>
            <a:r>
              <a:rPr lang="cs-CZ" dirty="0" err="1">
                <a:solidFill>
                  <a:schemeClr val="bg1"/>
                </a:solidFill>
                <a:latin typeface="Verdana" panose="020B0604030504040204" pitchFamily="34" charset="0"/>
                <a:ea typeface="Verdana" panose="020B0604030504040204" pitchFamily="34" charset="0"/>
              </a:rPr>
              <a:t>lancer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dans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intellectualisation</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spiritualisation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définitives</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l'Amérique</a:t>
            </a:r>
            <a:r>
              <a:rPr lang="cs-CZ" dirty="0">
                <a:solidFill>
                  <a:schemeClr val="bg1"/>
                </a:solidFill>
                <a:latin typeface="Verdana" panose="020B0604030504040204" pitchFamily="34" charset="0"/>
                <a:ea typeface="Verdana" panose="020B0604030504040204" pitchFamily="34" charset="0"/>
              </a:rPr>
              <a:t> </a:t>
            </a:r>
            <a:r>
              <a:rPr lang="cs-CZ" dirty="0" smtClean="0">
                <a:solidFill>
                  <a:schemeClr val="bg1"/>
                </a:solidFill>
                <a:latin typeface="Verdana" panose="020B0604030504040204" pitchFamily="34" charset="0"/>
                <a:ea typeface="Verdana" panose="020B0604030504040204" pitchFamily="34" charset="0"/>
              </a:rPr>
              <a:t>:</a:t>
            </a:r>
            <a:endParaRPr lang="fr-FR"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ü"/>
            </a:pPr>
            <a:endParaRPr lang="fr-FR" dirty="0">
              <a:solidFill>
                <a:schemeClr val="bg1"/>
              </a:solidFill>
              <a:effectLst/>
              <a:latin typeface="Verdana" panose="020B0604030504040204" pitchFamily="34" charset="0"/>
              <a:ea typeface="Verdana" panose="020B0604030504040204" pitchFamily="34" charset="0"/>
            </a:endParaRPr>
          </a:p>
          <a:p>
            <a:pPr algn="just"/>
            <a:r>
              <a:rPr lang="fr-FR" i="1" dirty="0" smtClean="0">
                <a:solidFill>
                  <a:schemeClr val="bg1"/>
                </a:solidFill>
                <a:latin typeface="Verdana" panose="020B0604030504040204" pitchFamily="34" charset="0"/>
                <a:ea typeface="Verdana" panose="020B0604030504040204" pitchFamily="34" charset="0"/>
              </a:rPr>
              <a:t>« </a:t>
            </a:r>
            <a:r>
              <a:rPr lang="cs-CZ" i="1" dirty="0" err="1" smtClean="0">
                <a:solidFill>
                  <a:schemeClr val="bg1"/>
                </a:solidFill>
                <a:latin typeface="Verdana" panose="020B0604030504040204" pitchFamily="34" charset="0"/>
                <a:ea typeface="Verdana" panose="020B0604030504040204" pitchFamily="34" charset="0"/>
              </a:rPr>
              <a:t>Tandis</a:t>
            </a:r>
            <a:r>
              <a:rPr lang="cs-CZ" i="1" dirty="0" smtClean="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qu’aux</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États-Unis</a:t>
            </a:r>
            <a:r>
              <a:rPr lang="cs-CZ" i="1" dirty="0">
                <a:solidFill>
                  <a:schemeClr val="bg1"/>
                </a:solidFill>
                <a:latin typeface="Verdana" panose="020B0604030504040204" pitchFamily="34" charset="0"/>
                <a:ea typeface="Verdana" panose="020B0604030504040204" pitchFamily="34" charset="0"/>
              </a:rPr>
              <a:t> les </a:t>
            </a:r>
            <a:r>
              <a:rPr lang="cs-CZ" i="1" dirty="0" err="1">
                <a:solidFill>
                  <a:schemeClr val="bg1"/>
                </a:solidFill>
                <a:latin typeface="Verdana" panose="020B0604030504040204" pitchFamily="34" charset="0"/>
                <a:ea typeface="Verdana" panose="020B0604030504040204" pitchFamily="34" charset="0"/>
              </a:rPr>
              <a:t>esprits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s’absorbent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avec</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une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préoccupation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épuisante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commerce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l’industrie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dans</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l’adoration</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veau</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d’or</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il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appartient</a:t>
            </a:r>
            <a:r>
              <a:rPr lang="cs-CZ" i="1" dirty="0">
                <a:solidFill>
                  <a:schemeClr val="bg1"/>
                </a:solidFill>
                <a:latin typeface="Verdana" panose="020B0604030504040204" pitchFamily="34" charset="0"/>
                <a:ea typeface="Verdana" panose="020B0604030504040204" pitchFamily="34" charset="0"/>
              </a:rPr>
              <a:t> au </a:t>
            </a:r>
            <a:r>
              <a:rPr lang="cs-CZ" i="1" dirty="0" err="1">
                <a:solidFill>
                  <a:schemeClr val="bg1"/>
                </a:solidFill>
                <a:latin typeface="Verdana" panose="020B0604030504040204" pitchFamily="34" charset="0"/>
                <a:ea typeface="Verdana" panose="020B0604030504040204" pitchFamily="34" charset="0"/>
              </a:rPr>
              <a:t>Canada</a:t>
            </a:r>
            <a:r>
              <a:rPr lang="cs-CZ" i="1" dirty="0">
                <a:solidFill>
                  <a:schemeClr val="bg1"/>
                </a:solidFill>
                <a:latin typeface="Verdana" panose="020B0604030504040204" pitchFamily="34" charset="0"/>
                <a:ea typeface="Verdana" panose="020B0604030504040204" pitchFamily="34" charset="0"/>
              </a:rPr>
              <a:t> de </a:t>
            </a:r>
            <a:r>
              <a:rPr lang="cs-CZ" i="1" dirty="0" err="1">
                <a:solidFill>
                  <a:schemeClr val="bg1"/>
                </a:solidFill>
                <a:latin typeface="Verdana" panose="020B0604030504040204" pitchFamily="34" charset="0"/>
                <a:ea typeface="Verdana" panose="020B0604030504040204" pitchFamily="34" charset="0"/>
              </a:rPr>
              <a:t>s’approprier</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avec</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désintéressement</a:t>
            </a:r>
            <a:r>
              <a:rPr lang="cs-CZ" i="1" dirty="0">
                <a:solidFill>
                  <a:schemeClr val="bg1"/>
                </a:solidFill>
                <a:latin typeface="Verdana" panose="020B0604030504040204" pitchFamily="34" charset="0"/>
                <a:ea typeface="Verdana" panose="020B0604030504040204" pitchFamily="34" charset="0"/>
              </a:rPr>
              <a:t> et </a:t>
            </a:r>
            <a:r>
              <a:rPr lang="cs-CZ" i="1" dirty="0" err="1">
                <a:solidFill>
                  <a:schemeClr val="bg1"/>
                </a:solidFill>
                <a:latin typeface="Verdana" panose="020B0604030504040204" pitchFamily="34" charset="0"/>
                <a:ea typeface="Verdana" panose="020B0604030504040204" pitchFamily="34" charset="0"/>
              </a:rPr>
              <a:t>une</a:t>
            </a:r>
            <a:r>
              <a:rPr lang="cs-CZ" i="1" dirty="0">
                <a:solidFill>
                  <a:schemeClr val="bg1"/>
                </a:solidFill>
                <a:latin typeface="Verdana" panose="020B0604030504040204" pitchFamily="34" charset="0"/>
                <a:ea typeface="Verdana" panose="020B0604030504040204" pitchFamily="34" charset="0"/>
              </a:rPr>
              <a:t> noble </a:t>
            </a:r>
            <a:r>
              <a:rPr lang="cs-CZ" i="1" dirty="0" err="1">
                <a:solidFill>
                  <a:schemeClr val="bg1"/>
                </a:solidFill>
                <a:latin typeface="Verdana" panose="020B0604030504040204" pitchFamily="34" charset="0"/>
                <a:ea typeface="Verdana" panose="020B0604030504040204" pitchFamily="34" charset="0"/>
              </a:rPr>
              <a:t>fierté</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le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côté</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intellectuel</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scientifique</a:t>
            </a:r>
            <a:r>
              <a:rPr lang="cs-CZ" i="1" dirty="0">
                <a:solidFill>
                  <a:schemeClr val="bg1"/>
                </a:solidFill>
                <a:latin typeface="Verdana" panose="020B0604030504040204" pitchFamily="34" charset="0"/>
                <a:ea typeface="Verdana" panose="020B0604030504040204" pitchFamily="34" charset="0"/>
              </a:rPr>
              <a:t> et </a:t>
            </a:r>
            <a:r>
              <a:rPr lang="cs-CZ" i="1" dirty="0" err="1">
                <a:solidFill>
                  <a:schemeClr val="bg1"/>
                </a:solidFill>
                <a:latin typeface="Verdana" panose="020B0604030504040204" pitchFamily="34" charset="0"/>
                <a:ea typeface="Verdana" panose="020B0604030504040204" pitchFamily="34" charset="0"/>
              </a:rPr>
              <a:t>artistique</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mouvement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américain</a:t>
            </a:r>
            <a:r>
              <a:rPr lang="cs-CZ" i="1" dirty="0">
                <a:solidFill>
                  <a:schemeClr val="bg1"/>
                </a:solidFill>
                <a:latin typeface="Verdana" panose="020B0604030504040204" pitchFamily="34" charset="0"/>
                <a:ea typeface="Verdana" panose="020B0604030504040204" pitchFamily="34" charset="0"/>
              </a:rPr>
              <a:t>, en </a:t>
            </a:r>
            <a:r>
              <a:rPr lang="cs-CZ" i="1" dirty="0" err="1">
                <a:solidFill>
                  <a:schemeClr val="bg1"/>
                </a:solidFill>
                <a:latin typeface="Verdana" panose="020B0604030504040204" pitchFamily="34" charset="0"/>
                <a:ea typeface="Verdana" panose="020B0604030504040204" pitchFamily="34" charset="0"/>
              </a:rPr>
              <a:t>s’adonnant</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avec</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préférence</a:t>
            </a:r>
            <a:r>
              <a:rPr lang="cs-CZ" i="1" dirty="0">
                <a:solidFill>
                  <a:schemeClr val="bg1"/>
                </a:solidFill>
                <a:latin typeface="Verdana" panose="020B0604030504040204" pitchFamily="34" charset="0"/>
                <a:ea typeface="Verdana" panose="020B0604030504040204" pitchFamily="34" charset="0"/>
              </a:rPr>
              <a:t> au culte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sentiment, de la </a:t>
            </a:r>
            <a:r>
              <a:rPr lang="cs-CZ" i="1" dirty="0" err="1">
                <a:solidFill>
                  <a:schemeClr val="bg1"/>
                </a:solidFill>
                <a:latin typeface="Verdana" panose="020B0604030504040204" pitchFamily="34" charset="0"/>
                <a:ea typeface="Verdana" panose="020B0604030504040204" pitchFamily="34" charset="0"/>
              </a:rPr>
              <a:t>pensée</a:t>
            </a:r>
            <a:r>
              <a:rPr lang="cs-CZ" i="1" dirty="0">
                <a:solidFill>
                  <a:schemeClr val="bg1"/>
                </a:solidFill>
                <a:latin typeface="Verdana" panose="020B0604030504040204" pitchFamily="34" charset="0"/>
                <a:ea typeface="Verdana" panose="020B0604030504040204" pitchFamily="34" charset="0"/>
              </a:rPr>
              <a:t> et </a:t>
            </a:r>
            <a:r>
              <a:rPr lang="cs-CZ" i="1" dirty="0" err="1">
                <a:solidFill>
                  <a:schemeClr val="bg1"/>
                </a:solidFill>
                <a:latin typeface="Verdana" panose="020B0604030504040204" pitchFamily="34" charset="0"/>
                <a:ea typeface="Verdana" panose="020B0604030504040204" pitchFamily="34" charset="0"/>
              </a:rPr>
              <a:t>du</a:t>
            </a:r>
            <a:r>
              <a:rPr lang="cs-CZ" i="1"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beau</a:t>
            </a:r>
            <a:r>
              <a:rPr lang="cs-CZ" i="1" dirty="0" smtClean="0">
                <a:solidFill>
                  <a:schemeClr val="bg1"/>
                </a:solidFill>
                <a:latin typeface="Verdana" panose="020B0604030504040204" pitchFamily="34" charset="0"/>
                <a:ea typeface="Verdana" panose="020B0604030504040204" pitchFamily="34" charset="0"/>
              </a:rPr>
              <a:t>.</a:t>
            </a:r>
            <a:r>
              <a:rPr lang="fr-FR" i="1" dirty="0" smtClean="0">
                <a:solidFill>
                  <a:schemeClr val="bg1"/>
                </a:solidFill>
                <a:latin typeface="Verdana" panose="020B0604030504040204" pitchFamily="34" charset="0"/>
                <a:ea typeface="Verdana" panose="020B0604030504040204" pitchFamily="34" charset="0"/>
              </a:rPr>
              <a:t> </a:t>
            </a:r>
            <a:r>
              <a:rPr lang="fr-FR" i="1" dirty="0" smtClean="0">
                <a:solidFill>
                  <a:schemeClr val="bg1"/>
                </a:solidFill>
                <a:latin typeface="Verdana" panose="020B0604030504040204" pitchFamily="34" charset="0"/>
                <a:ea typeface="Verdana" panose="020B0604030504040204" pitchFamily="34" charset="0"/>
              </a:rPr>
              <a:t>»</a:t>
            </a:r>
            <a:endParaRPr lang="fr-FR" dirty="0">
              <a:solidFill>
                <a:schemeClr val="bg1"/>
              </a:solidFill>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353038" y="3372533"/>
            <a:ext cx="3249145" cy="2820891"/>
          </a:xfrm>
          <a:prstGeom prst="rect">
            <a:avLst/>
          </a:prstGeom>
          <a:ln w="28575">
            <a:solidFill>
              <a:schemeClr val="tx1"/>
            </a:solidFill>
          </a:ln>
        </p:spPr>
      </p:pic>
      <p:pic>
        <p:nvPicPr>
          <p:cNvPr id="9" name="Obrázek 8"/>
          <p:cNvPicPr>
            <a:picLocks noChangeAspect="1"/>
          </p:cNvPicPr>
          <p:nvPr/>
        </p:nvPicPr>
        <p:blipFill>
          <a:blip r:embed="rId3"/>
          <a:stretch>
            <a:fillRect/>
          </a:stretch>
        </p:blipFill>
        <p:spPr>
          <a:xfrm>
            <a:off x="347723" y="779552"/>
            <a:ext cx="3257717" cy="2140060"/>
          </a:xfrm>
          <a:prstGeom prst="rect">
            <a:avLst/>
          </a:prstGeom>
          <a:ln w="28575">
            <a:solidFill>
              <a:schemeClr val="tx1"/>
            </a:solidFill>
          </a:ln>
        </p:spPr>
      </p:pic>
    </p:spTree>
    <p:extLst>
      <p:ext uri="{BB962C8B-B14F-4D97-AF65-F5344CB8AC3E}">
        <p14:creationId xmlns:p14="http://schemas.microsoft.com/office/powerpoint/2010/main" val="3894443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 y="-43202"/>
            <a:ext cx="12256655" cy="6901202"/>
          </a:xfrm>
          <a:prstGeom prst="rect">
            <a:avLst/>
          </a:prstGeom>
          <a:solidFill>
            <a:schemeClr val="accent1">
              <a:lumMod val="50000"/>
            </a:schemeClr>
          </a:solidFill>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bdélník 1"/>
          <p:cNvSpPr/>
          <p:nvPr/>
        </p:nvSpPr>
        <p:spPr>
          <a:xfrm>
            <a:off x="4128655" y="261771"/>
            <a:ext cx="7777018" cy="369332"/>
          </a:xfrm>
          <a:prstGeom prst="rect">
            <a:avLst/>
          </a:prstGeom>
        </p:spPr>
        <p:txBody>
          <a:bodyPr wrap="square">
            <a:spAutoFit/>
          </a:bodyPr>
          <a:lstStyle/>
          <a:p>
            <a:pPr algn="just">
              <a:spcAft>
                <a:spcPts val="0"/>
              </a:spcAft>
            </a:pPr>
            <a:endParaRPr lang="fr-FR" dirty="0">
              <a:solidFill>
                <a:schemeClr val="bg1"/>
              </a:solidFill>
              <a:effectLst/>
              <a:latin typeface="Verdana" panose="020B0604030504040204" pitchFamily="34" charset="0"/>
              <a:ea typeface="Verdana" panose="020B0604030504040204" pitchFamily="34" charset="0"/>
            </a:endParaRPr>
          </a:p>
        </p:txBody>
      </p:sp>
      <p:sp>
        <p:nvSpPr>
          <p:cNvPr id="4" name="Obdélník 3"/>
          <p:cNvSpPr/>
          <p:nvPr/>
        </p:nvSpPr>
        <p:spPr>
          <a:xfrm>
            <a:off x="304800" y="67684"/>
            <a:ext cx="9144000" cy="7017306"/>
          </a:xfrm>
          <a:prstGeom prst="rect">
            <a:avLst/>
          </a:prstGeom>
        </p:spPr>
        <p:txBody>
          <a:bodyPr wrap="square">
            <a:spAutoFit/>
          </a:bodyPr>
          <a:lstStyle/>
          <a:p>
            <a:pPr algn="just">
              <a:spcAft>
                <a:spcPts val="0"/>
              </a:spcAft>
            </a:pPr>
            <a:r>
              <a:rPr lang="fr-FR" b="1" dirty="0" smtClean="0">
                <a:solidFill>
                  <a:srgbClr val="C00000"/>
                </a:solidFill>
                <a:latin typeface="Verdana" panose="020B0604030504040204" pitchFamily="34" charset="0"/>
                <a:ea typeface="Verdana" panose="020B0604030504040204" pitchFamily="34" charset="0"/>
              </a:rPr>
              <a:t>P</a:t>
            </a:r>
            <a:r>
              <a:rPr lang="cs-CZ" b="1" dirty="0" err="1" smtClean="0">
                <a:solidFill>
                  <a:srgbClr val="C00000"/>
                </a:solidFill>
                <a:latin typeface="Verdana" panose="020B0604030504040204" pitchFamily="34" charset="0"/>
                <a:ea typeface="Verdana" panose="020B0604030504040204" pitchFamily="34" charset="0"/>
              </a:rPr>
              <a:t>rojet</a:t>
            </a:r>
            <a:r>
              <a:rPr lang="cs-CZ" b="1" dirty="0" smtClean="0">
                <a:solidFill>
                  <a:srgbClr val="C00000"/>
                </a:solidFill>
                <a:latin typeface="Verdana" panose="020B0604030504040204" pitchFamily="34" charset="0"/>
                <a:ea typeface="Verdana" panose="020B0604030504040204" pitchFamily="34" charset="0"/>
              </a:rPr>
              <a:t> </a:t>
            </a:r>
            <a:r>
              <a:rPr lang="fr-FR" b="1" dirty="0" smtClean="0">
                <a:solidFill>
                  <a:srgbClr val="C00000"/>
                </a:solidFill>
                <a:latin typeface="Verdana" panose="020B0604030504040204" pitchFamily="34" charset="0"/>
                <a:ea typeface="Verdana" panose="020B0604030504040204" pitchFamily="34" charset="0"/>
              </a:rPr>
              <a:t>conservateur </a:t>
            </a:r>
            <a:r>
              <a:rPr lang="cs-CZ" b="1" dirty="0" smtClean="0">
                <a:solidFill>
                  <a:srgbClr val="C00000"/>
                </a:solidFill>
                <a:latin typeface="Verdana" panose="020B0604030504040204" pitchFamily="34" charset="0"/>
                <a:ea typeface="Verdana" panose="020B0604030504040204" pitchFamily="34" charset="0"/>
              </a:rPr>
              <a:t>de </a:t>
            </a:r>
            <a:r>
              <a:rPr lang="cs-CZ" b="1" dirty="0" err="1">
                <a:solidFill>
                  <a:srgbClr val="C00000"/>
                </a:solidFill>
                <a:latin typeface="Verdana" panose="020B0604030504040204" pitchFamily="34" charset="0"/>
                <a:ea typeface="Verdana" panose="020B0604030504040204" pitchFamily="34" charset="0"/>
              </a:rPr>
              <a:t>littérature</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nationale</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s'appuyant</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sur</a:t>
            </a:r>
            <a:r>
              <a:rPr lang="cs-CZ" b="1" dirty="0">
                <a:solidFill>
                  <a:srgbClr val="C00000"/>
                </a:solidFill>
                <a:latin typeface="Verdana" panose="020B0604030504040204" pitchFamily="34" charset="0"/>
                <a:ea typeface="Verdana" panose="020B0604030504040204" pitchFamily="34" charset="0"/>
              </a:rPr>
              <a:t> </a:t>
            </a:r>
            <a:r>
              <a:rPr lang="cs-CZ" b="1" dirty="0" err="1">
                <a:solidFill>
                  <a:srgbClr val="C00000"/>
                </a:solidFill>
                <a:latin typeface="Verdana" panose="020B0604030504040204" pitchFamily="34" charset="0"/>
                <a:ea typeface="Verdana" panose="020B0604030504040204" pitchFamily="34" charset="0"/>
              </a:rPr>
              <a:t>l'idée</a:t>
            </a:r>
            <a:r>
              <a:rPr lang="cs-CZ" b="1" dirty="0">
                <a:solidFill>
                  <a:srgbClr val="C00000"/>
                </a:solidFill>
                <a:latin typeface="Verdana" panose="020B0604030504040204" pitchFamily="34" charset="0"/>
                <a:ea typeface="Verdana" panose="020B0604030504040204" pitchFamily="34" charset="0"/>
              </a:rPr>
              <a:t> de la </a:t>
            </a:r>
            <a:r>
              <a:rPr lang="cs-CZ" b="1" dirty="0" err="1">
                <a:solidFill>
                  <a:srgbClr val="C00000"/>
                </a:solidFill>
                <a:latin typeface="Verdana" panose="020B0604030504040204" pitchFamily="34" charset="0"/>
                <a:ea typeface="Verdana" panose="020B0604030504040204" pitchFamily="34" charset="0"/>
              </a:rPr>
              <a:t>francité</a:t>
            </a:r>
            <a:r>
              <a:rPr lang="cs-CZ" b="1" dirty="0">
                <a:solidFill>
                  <a:srgbClr val="C00000"/>
                </a:solidFill>
                <a:latin typeface="Verdana" panose="020B0604030504040204" pitchFamily="34" charset="0"/>
                <a:ea typeface="Verdana" panose="020B0604030504040204" pitchFamily="34" charset="0"/>
              </a:rPr>
              <a:t> et de la </a:t>
            </a:r>
            <a:r>
              <a:rPr lang="cs-CZ" b="1" dirty="0" err="1">
                <a:solidFill>
                  <a:srgbClr val="C00000"/>
                </a:solidFill>
                <a:latin typeface="Verdana" panose="020B0604030504040204" pitchFamily="34" charset="0"/>
                <a:ea typeface="Verdana" panose="020B0604030504040204" pitchFamily="34" charset="0"/>
              </a:rPr>
              <a:t>latinité</a:t>
            </a:r>
            <a:r>
              <a:rPr lang="cs-CZ" b="1" dirty="0">
                <a:solidFill>
                  <a:srgbClr val="C00000"/>
                </a:solidFill>
                <a:latin typeface="Verdana" panose="020B0604030504040204" pitchFamily="34" charset="0"/>
                <a:ea typeface="Verdana" panose="020B0604030504040204" pitchFamily="34" charset="0"/>
              </a:rPr>
              <a:t> :</a:t>
            </a:r>
            <a:endParaRPr lang="fr-FR" b="1" dirty="0">
              <a:solidFill>
                <a:srgbClr val="C00000"/>
              </a:solidFill>
              <a:latin typeface="Verdana" panose="020B0604030504040204" pitchFamily="34" charset="0"/>
              <a:ea typeface="Verdana" panose="020B0604030504040204" pitchFamily="34" charset="0"/>
            </a:endParaRPr>
          </a:p>
          <a:p>
            <a:pPr algn="just">
              <a:spcAft>
                <a:spcPts val="0"/>
              </a:spcAft>
            </a:pP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r>
              <a:rPr lang="fr-FR" i="1"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Quelle</a:t>
            </a:r>
            <a:r>
              <a:rPr lang="cs-CZ" i="1"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action</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la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Providence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nous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réserve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-t-</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elle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en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Amérique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Quel</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rôle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nous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appelle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-t-</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elle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à y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exercer</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Représentant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de la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race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latine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en face de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l’élément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anglo-saxon</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dont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l’expansion</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excessive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l’influence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anormale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doivent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être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balancées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notre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mission</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est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d’y</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mettre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un</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contrepoids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en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réunissant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nos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forces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d’opposer</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au positivisme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anglo-américain</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à ses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instincts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matérialistes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à son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égoïsme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grossier</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les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tendances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plus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élevées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qui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sont</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l’apanage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des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races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latines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une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supériorité</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incontestée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dans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l’ordre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moral</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et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dans</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le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i="1" dirty="0" err="1">
                <a:solidFill>
                  <a:schemeClr val="bg1"/>
                </a:solidFill>
                <a:latin typeface="Verdana" panose="020B0604030504040204" pitchFamily="34" charset="0"/>
                <a:ea typeface="Verdana" panose="020B0604030504040204" pitchFamily="34" charset="0"/>
                <a:cs typeface="Times New Roman" panose="02020603050405020304" pitchFamily="18" charset="0"/>
              </a:rPr>
              <a:t>domaine</a:t>
            </a:r>
            <a:r>
              <a:rPr lang="cs-CZ" i="1" dirty="0">
                <a:solidFill>
                  <a:schemeClr val="bg1"/>
                </a:solidFill>
                <a:latin typeface="Verdana" panose="020B0604030504040204" pitchFamily="34" charset="0"/>
                <a:ea typeface="Verdana" panose="020B0604030504040204" pitchFamily="34" charset="0"/>
                <a:cs typeface="Times New Roman" panose="02020603050405020304" pitchFamily="18" charset="0"/>
              </a:rPr>
              <a:t> de la </a:t>
            </a:r>
            <a:r>
              <a:rPr lang="cs-CZ" i="1"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pensée</a:t>
            </a:r>
            <a:r>
              <a:rPr lang="fr-FR" i="1"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p>
          <a:p>
            <a:pPr algn="just"/>
            <a:endParaRPr lang="fr-FR" i="1"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just"/>
            <a:r>
              <a:rPr lang="cs-CZ" dirty="0" err="1">
                <a:solidFill>
                  <a:schemeClr val="bg1"/>
                </a:solidFill>
                <a:latin typeface="Verdana" panose="020B0604030504040204" pitchFamily="34" charset="0"/>
                <a:ea typeface="Verdana" panose="020B0604030504040204" pitchFamily="34" charset="0"/>
              </a:rPr>
              <a:t>Conviction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que</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Canadiens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français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devraient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réussir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là</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où</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Français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eux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mêmes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ont</a:t>
            </a:r>
            <a:r>
              <a:rPr lang="cs-CZ"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échoué</a:t>
            </a:r>
            <a:r>
              <a:rPr lang="cs-CZ" dirty="0" smtClean="0">
                <a:solidFill>
                  <a:schemeClr val="bg1"/>
                </a:solidFill>
                <a:latin typeface="Verdana" panose="020B0604030504040204" pitchFamily="34" charset="0"/>
                <a:ea typeface="Verdana" panose="020B0604030504040204" pitchFamily="34" charset="0"/>
              </a:rPr>
              <a:t> </a:t>
            </a:r>
            <a:r>
              <a:rPr lang="cs-CZ" dirty="0">
                <a:solidFill>
                  <a:schemeClr val="bg1"/>
                </a:solidFill>
                <a:latin typeface="Verdana" panose="020B0604030504040204" pitchFamily="34" charset="0"/>
                <a:ea typeface="Verdana" panose="020B0604030504040204" pitchFamily="34" charset="0"/>
              </a:rPr>
              <a:t>: </a:t>
            </a:r>
            <a:r>
              <a:rPr lang="fr-FR" dirty="0" err="1">
                <a:solidFill>
                  <a:schemeClr val="bg1"/>
                </a:solidFill>
                <a:latin typeface="Verdana" panose="020B0604030504040204" pitchFamily="34" charset="0"/>
                <a:ea typeface="Verdana" panose="020B0604030504040204" pitchFamily="34" charset="0"/>
              </a:rPr>
              <a:t>t</a:t>
            </a:r>
            <a:r>
              <a:rPr lang="cs-CZ" dirty="0" err="1" smtClean="0">
                <a:solidFill>
                  <a:schemeClr val="bg1"/>
                </a:solidFill>
                <a:latin typeface="Verdana" panose="020B0604030504040204" pitchFamily="34" charset="0"/>
                <a:ea typeface="Verdana" panose="020B0604030504040204" pitchFamily="34" charset="0"/>
              </a:rPr>
              <a:t>andis</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que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l'Hexagone</a:t>
            </a:r>
            <a:r>
              <a:rPr lang="cs-CZ" dirty="0">
                <a:solidFill>
                  <a:schemeClr val="bg1"/>
                </a:solidFill>
                <a:latin typeface="Verdana" panose="020B0604030504040204" pitchFamily="34" charset="0"/>
                <a:ea typeface="Verdana" panose="020B0604030504040204" pitchFamily="34" charset="0"/>
              </a:rPr>
              <a:t> a </a:t>
            </a:r>
            <a:r>
              <a:rPr lang="cs-CZ" dirty="0" err="1">
                <a:solidFill>
                  <a:schemeClr val="bg1"/>
                </a:solidFill>
                <a:latin typeface="Verdana" panose="020B0604030504040204" pitchFamily="34" charset="0"/>
                <a:ea typeface="Verdana" panose="020B0604030504040204" pitchFamily="34" charset="0"/>
              </a:rPr>
              <a:t>trahi</a:t>
            </a:r>
            <a:r>
              <a:rPr lang="cs-CZ" dirty="0">
                <a:solidFill>
                  <a:schemeClr val="bg1"/>
                </a:solidFill>
                <a:latin typeface="Verdana" panose="020B0604030504040204" pitchFamily="34" charset="0"/>
                <a:ea typeface="Verdana" panose="020B0604030504040204" pitchFamily="34" charset="0"/>
              </a:rPr>
              <a:t> les </a:t>
            </a:r>
            <a:r>
              <a:rPr lang="cs-CZ" dirty="0" err="1">
                <a:solidFill>
                  <a:schemeClr val="bg1"/>
                </a:solidFill>
                <a:latin typeface="Verdana" panose="020B0604030504040204" pitchFamily="34" charset="0"/>
                <a:ea typeface="Verdana" panose="020B0604030504040204" pitchFamily="34" charset="0"/>
              </a:rPr>
              <a:t>valeurs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traditionnelles</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l'Ancien</a:t>
            </a:r>
            <a:r>
              <a:rPr lang="cs-CZ" dirty="0">
                <a:solidFill>
                  <a:schemeClr val="bg1"/>
                </a:solidFill>
                <a:latin typeface="Verdana" panose="020B0604030504040204" pitchFamily="34" charset="0"/>
                <a:ea typeface="Verdana" panose="020B0604030504040204" pitchFamily="34" charset="0"/>
              </a:rPr>
              <a:t> Régime en </a:t>
            </a:r>
            <a:r>
              <a:rPr lang="cs-CZ" dirty="0" err="1">
                <a:solidFill>
                  <a:schemeClr val="bg1"/>
                </a:solidFill>
                <a:latin typeface="Verdana" panose="020B0604030504040204" pitchFamily="34" charset="0"/>
                <a:ea typeface="Verdana" panose="020B0604030504040204" pitchFamily="34" charset="0"/>
              </a:rPr>
              <a:t>rejetant</a:t>
            </a:r>
            <a:r>
              <a:rPr lang="cs-CZ" dirty="0">
                <a:solidFill>
                  <a:schemeClr val="bg1"/>
                </a:solidFill>
                <a:latin typeface="Verdana" panose="020B0604030504040204" pitchFamily="34" charset="0"/>
                <a:ea typeface="Verdana" panose="020B0604030504040204" pitchFamily="34" charset="0"/>
              </a:rPr>
              <a:t> la monarchie et la </a:t>
            </a:r>
            <a:r>
              <a:rPr lang="cs-CZ" dirty="0" err="1">
                <a:solidFill>
                  <a:schemeClr val="bg1"/>
                </a:solidFill>
                <a:latin typeface="Verdana" panose="020B0604030504040204" pitchFamily="34" charset="0"/>
                <a:ea typeface="Verdana" panose="020B0604030504040204" pitchFamily="34" charset="0"/>
              </a:rPr>
              <a:t>foi</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catholique</a:t>
            </a:r>
            <a:r>
              <a:rPr lang="cs-CZ" dirty="0">
                <a:solidFill>
                  <a:schemeClr val="bg1"/>
                </a:solidFill>
                <a:latin typeface="Verdana" panose="020B0604030504040204" pitchFamily="34" charset="0"/>
                <a:ea typeface="Verdana" panose="020B0604030504040204" pitchFamily="34" charset="0"/>
              </a:rPr>
              <a:t> au profit des </a:t>
            </a:r>
            <a:r>
              <a:rPr lang="cs-CZ" dirty="0" err="1">
                <a:solidFill>
                  <a:schemeClr val="bg1"/>
                </a:solidFill>
                <a:latin typeface="Verdana" panose="020B0604030504040204" pitchFamily="34" charset="0"/>
                <a:ea typeface="Verdana" panose="020B0604030504040204" pitchFamily="34" charset="0"/>
              </a:rPr>
              <a:t>idéaux</a:t>
            </a:r>
            <a:r>
              <a:rPr lang="cs-CZ" dirty="0">
                <a:solidFill>
                  <a:schemeClr val="bg1"/>
                </a:solidFill>
                <a:latin typeface="Verdana" panose="020B0604030504040204" pitchFamily="34" charset="0"/>
                <a:ea typeface="Verdana" panose="020B0604030504040204" pitchFamily="34" charset="0"/>
              </a:rPr>
              <a:t> de la </a:t>
            </a:r>
            <a:r>
              <a:rPr lang="cs-CZ" dirty="0" err="1">
                <a:solidFill>
                  <a:schemeClr val="bg1"/>
                </a:solidFill>
                <a:latin typeface="Verdana" panose="020B0604030504040204" pitchFamily="34" charset="0"/>
                <a:ea typeface="Verdana" panose="020B0604030504040204" pitchFamily="34" charset="0"/>
              </a:rPr>
              <a:t>Révolution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française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Canada</a:t>
            </a:r>
            <a:r>
              <a:rPr lang="cs-CZ" dirty="0">
                <a:solidFill>
                  <a:schemeClr val="bg1"/>
                </a:solidFill>
                <a:latin typeface="Verdana" panose="020B0604030504040204" pitchFamily="34" charset="0"/>
                <a:ea typeface="Verdana" panose="020B0604030504040204" pitchFamily="34" charset="0"/>
              </a:rPr>
              <a:t> </a:t>
            </a:r>
            <a:r>
              <a:rPr lang="cs-CZ" dirty="0" err="1" smtClean="0">
                <a:solidFill>
                  <a:schemeClr val="bg1"/>
                </a:solidFill>
                <a:latin typeface="Verdana" panose="020B0604030504040204" pitchFamily="34" charset="0"/>
                <a:ea typeface="Verdana" panose="020B0604030504040204" pitchFamily="34" charset="0"/>
              </a:rPr>
              <a:t>français</a:t>
            </a:r>
            <a:r>
              <a:rPr lang="fr-FR" dirty="0" smtClean="0">
                <a:solidFill>
                  <a:schemeClr val="bg1"/>
                </a:solidFill>
                <a:latin typeface="Verdana" panose="020B0604030504040204" pitchFamily="34" charset="0"/>
                <a:ea typeface="Verdana" panose="020B0604030504040204" pitchFamily="34" charset="0"/>
              </a:rPr>
              <a:t>,</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avec</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culture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sa</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morale</a:t>
            </a:r>
            <a:r>
              <a:rPr lang="cs-CZ" dirty="0">
                <a:solidFill>
                  <a:schemeClr val="bg1"/>
                </a:solidFill>
                <a:latin typeface="Verdana" panose="020B0604030504040204" pitchFamily="34" charset="0"/>
                <a:ea typeface="Verdana" panose="020B0604030504040204" pitchFamily="34" charset="0"/>
              </a:rPr>
              <a:t> et son mode de </a:t>
            </a:r>
            <a:r>
              <a:rPr lang="cs-CZ" dirty="0" err="1" smtClean="0">
                <a:solidFill>
                  <a:schemeClr val="bg1"/>
                </a:solidFill>
                <a:latin typeface="Verdana" panose="020B0604030504040204" pitchFamily="34" charset="0"/>
                <a:ea typeface="Verdana" panose="020B0604030504040204" pitchFamily="34" charset="0"/>
              </a:rPr>
              <a:t>vie</a:t>
            </a:r>
            <a:r>
              <a:rPr lang="fr-FR" dirty="0" smtClean="0">
                <a:solidFill>
                  <a:schemeClr val="bg1"/>
                </a:solidFill>
                <a:latin typeface="Verdana" panose="020B0604030504040204" pitchFamily="34" charset="0"/>
                <a:ea typeface="Verdana" panose="020B0604030504040204" pitchFamily="34" charset="0"/>
              </a:rPr>
              <a:t>,</a:t>
            </a:r>
            <a:r>
              <a:rPr lang="cs-CZ" dirty="0" smtClean="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devrait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rester</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sorte</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paradis</a:t>
            </a:r>
            <a:r>
              <a:rPr lang="cs-CZ" dirty="0">
                <a:solidFill>
                  <a:schemeClr val="bg1"/>
                </a:solidFill>
                <a:latin typeface="Verdana" panose="020B0604030504040204" pitchFamily="34" charset="0"/>
                <a:ea typeface="Verdana" panose="020B0604030504040204" pitchFamily="34" charset="0"/>
              </a:rPr>
              <a:t> des </a:t>
            </a:r>
            <a:r>
              <a:rPr lang="cs-CZ" dirty="0" err="1">
                <a:solidFill>
                  <a:schemeClr val="bg1"/>
                </a:solidFill>
                <a:latin typeface="Verdana" panose="020B0604030504040204" pitchFamily="34" charset="0"/>
                <a:ea typeface="Verdana" panose="020B0604030504040204" pitchFamily="34" charset="0"/>
              </a:rPr>
              <a:t>bons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vieux</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temps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résistant</a:t>
            </a:r>
            <a:r>
              <a:rPr lang="cs-CZ" dirty="0">
                <a:solidFill>
                  <a:schemeClr val="bg1"/>
                </a:solidFill>
                <a:latin typeface="Verdana" panose="020B0604030504040204" pitchFamily="34" charset="0"/>
                <a:ea typeface="Verdana" panose="020B0604030504040204" pitchFamily="34" charset="0"/>
              </a:rPr>
              <a:t> au monde </a:t>
            </a:r>
            <a:r>
              <a:rPr lang="cs-CZ" dirty="0" err="1">
                <a:solidFill>
                  <a:schemeClr val="bg1"/>
                </a:solidFill>
                <a:latin typeface="Verdana" panose="020B0604030504040204" pitchFamily="34" charset="0"/>
                <a:ea typeface="Verdana" panose="020B0604030504040204" pitchFamily="34" charset="0"/>
              </a:rPr>
              <a:t>moderne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désordonné</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menacé</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dépravation</a:t>
            </a:r>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r>
              <a:rPr lang="cs-CZ" dirty="0">
                <a:solidFill>
                  <a:schemeClr val="bg1"/>
                </a:solidFill>
                <a:latin typeface="Verdana" panose="020B0604030504040204" pitchFamily="34" charset="0"/>
                <a:ea typeface="Verdana" panose="020B0604030504040204" pitchFamily="34" charset="0"/>
              </a:rPr>
              <a:t> </a:t>
            </a:r>
            <a:endParaRPr lang="fr-FR" dirty="0">
              <a:solidFill>
                <a:schemeClr val="bg1"/>
              </a:solidFill>
              <a:latin typeface="Verdana" panose="020B0604030504040204" pitchFamily="34" charset="0"/>
              <a:ea typeface="Verdana" panose="020B0604030504040204" pitchFamily="34" charset="0"/>
            </a:endParaRPr>
          </a:p>
          <a:p>
            <a:pPr algn="just"/>
            <a:r>
              <a:rPr lang="cs-CZ" dirty="0" err="1">
                <a:solidFill>
                  <a:schemeClr val="bg1"/>
                </a:solidFill>
                <a:latin typeface="Verdana" panose="020B0604030504040204" pitchFamily="34" charset="0"/>
                <a:ea typeface="Verdana" panose="020B0604030504040204" pitchFamily="34" charset="0"/>
              </a:rPr>
              <a:t>Idéal</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d'une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culture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traditionnelle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française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pure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soumise</a:t>
            </a:r>
            <a:r>
              <a:rPr lang="cs-CZ" dirty="0">
                <a:solidFill>
                  <a:schemeClr val="bg1"/>
                </a:solidFill>
                <a:latin typeface="Verdana" panose="020B0604030504040204" pitchFamily="34" charset="0"/>
                <a:ea typeface="Verdana" panose="020B0604030504040204" pitchFamily="34" charset="0"/>
              </a:rPr>
              <a:t> à des </a:t>
            </a:r>
            <a:r>
              <a:rPr lang="cs-CZ" dirty="0" err="1">
                <a:solidFill>
                  <a:schemeClr val="bg1"/>
                </a:solidFill>
                <a:latin typeface="Verdana" panose="020B0604030504040204" pitchFamily="34" charset="0"/>
                <a:ea typeface="Verdana" panose="020B0604030504040204" pitchFamily="34" charset="0"/>
              </a:rPr>
              <a:t>règles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politiques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morales</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esthétiques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claires</a:t>
            </a:r>
            <a:r>
              <a:rPr lang="cs-CZ" dirty="0">
                <a:solidFill>
                  <a:schemeClr val="bg1"/>
                </a:solidFill>
                <a:latin typeface="Verdana" panose="020B0604030504040204" pitchFamily="34" charset="0"/>
                <a:ea typeface="Verdana" panose="020B0604030504040204" pitchFamily="34" charset="0"/>
              </a:rPr>
              <a:t>, par </a:t>
            </a:r>
            <a:r>
              <a:rPr lang="cs-CZ" dirty="0" err="1">
                <a:solidFill>
                  <a:schemeClr val="bg1"/>
                </a:solidFill>
                <a:latin typeface="Verdana" panose="020B0604030504040204" pitchFamily="34" charset="0"/>
                <a:ea typeface="Verdana" panose="020B0604030504040204" pitchFamily="34" charset="0"/>
              </a:rPr>
              <a:t>rapport</a:t>
            </a:r>
            <a:r>
              <a:rPr lang="cs-CZ" dirty="0">
                <a:solidFill>
                  <a:schemeClr val="bg1"/>
                </a:solidFill>
                <a:latin typeface="Verdana" panose="020B0604030504040204" pitchFamily="34" charset="0"/>
                <a:ea typeface="Verdana" panose="020B0604030504040204" pitchFamily="34" charset="0"/>
              </a:rPr>
              <a:t> à </a:t>
            </a:r>
            <a:r>
              <a:rPr lang="cs-CZ" dirty="0" err="1">
                <a:solidFill>
                  <a:schemeClr val="bg1"/>
                </a:solidFill>
                <a:latin typeface="Verdana" panose="020B0604030504040204" pitchFamily="34" charset="0"/>
                <a:ea typeface="Verdana" panose="020B0604030504040204" pitchFamily="34" charset="0"/>
              </a:rPr>
              <a:t>laquelle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le</a:t>
            </a:r>
            <a:r>
              <a:rPr lang="cs-CZ" dirty="0">
                <a:solidFill>
                  <a:schemeClr val="bg1"/>
                </a:solidFill>
                <a:latin typeface="Verdana" panose="020B0604030504040204" pitchFamily="34" charset="0"/>
                <a:ea typeface="Verdana" panose="020B0604030504040204" pitchFamily="34" charset="0"/>
              </a:rPr>
              <a:t> </a:t>
            </a:r>
            <a:r>
              <a:rPr lang="cs-CZ" i="1" dirty="0" err="1">
                <a:solidFill>
                  <a:schemeClr val="bg1"/>
                </a:solidFill>
                <a:latin typeface="Verdana" panose="020B0604030504040204" pitchFamily="34" charset="0"/>
                <a:ea typeface="Verdana" panose="020B0604030504040204" pitchFamily="34" charset="0"/>
              </a:rPr>
              <a:t>melting</a:t>
            </a:r>
            <a:r>
              <a:rPr lang="cs-CZ" i="1" dirty="0">
                <a:solidFill>
                  <a:schemeClr val="bg1"/>
                </a:solidFill>
                <a:latin typeface="Verdana" panose="020B0604030504040204" pitchFamily="34" charset="0"/>
                <a:ea typeface="Verdana" panose="020B0604030504040204" pitchFamily="34" charset="0"/>
              </a:rPr>
              <a:t> pot </a:t>
            </a:r>
            <a:r>
              <a:rPr lang="cs-CZ" dirty="0" err="1">
                <a:solidFill>
                  <a:schemeClr val="bg1"/>
                </a:solidFill>
                <a:latin typeface="Verdana" panose="020B0604030504040204" pitchFamily="34" charset="0"/>
                <a:ea typeface="Verdana" panose="020B0604030504040204" pitchFamily="34" charset="0"/>
              </a:rPr>
              <a:t>américain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composé</a:t>
            </a:r>
            <a:r>
              <a:rPr lang="cs-CZ" dirty="0">
                <a:solidFill>
                  <a:schemeClr val="bg1"/>
                </a:solidFill>
                <a:latin typeface="Verdana" panose="020B0604030504040204" pitchFamily="34" charset="0"/>
                <a:ea typeface="Verdana" panose="020B0604030504040204" pitchFamily="34" charset="0"/>
              </a:rPr>
              <a:t> de </a:t>
            </a:r>
            <a:r>
              <a:rPr lang="cs-CZ" dirty="0" err="1">
                <a:solidFill>
                  <a:schemeClr val="bg1"/>
                </a:solidFill>
                <a:latin typeface="Verdana" panose="020B0604030504040204" pitchFamily="34" charset="0"/>
                <a:ea typeface="Verdana" panose="020B0604030504040204" pitchFamily="34" charset="0"/>
              </a:rPr>
              <a:t>différentes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nations</a:t>
            </a:r>
            <a:r>
              <a:rPr lang="cs-CZ" dirty="0">
                <a:solidFill>
                  <a:schemeClr val="bg1"/>
                </a:solidFill>
                <a:latin typeface="Verdana" panose="020B0604030504040204" pitchFamily="34" charset="0"/>
                <a:ea typeface="Verdana" panose="020B0604030504040204" pitchFamily="34" charset="0"/>
              </a:rPr>
              <a:t> et </a:t>
            </a:r>
            <a:r>
              <a:rPr lang="cs-CZ" dirty="0" err="1">
                <a:solidFill>
                  <a:schemeClr val="bg1"/>
                </a:solidFill>
                <a:latin typeface="Verdana" panose="020B0604030504040204" pitchFamily="34" charset="0"/>
                <a:ea typeface="Verdana" panose="020B0604030504040204" pitchFamily="34" charset="0"/>
              </a:rPr>
              <a:t>mentalités</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semblait</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bien</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fragile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peu</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fiable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voire</a:t>
            </a:r>
            <a:r>
              <a:rPr lang="cs-CZ" dirty="0">
                <a:solidFill>
                  <a:schemeClr val="bg1"/>
                </a:solidFill>
                <a:latin typeface="Verdana" panose="020B0604030504040204" pitchFamily="34" charset="0"/>
                <a:ea typeface="Verdana" panose="020B0604030504040204" pitchFamily="34" charset="0"/>
              </a:rPr>
              <a:t> </a:t>
            </a:r>
            <a:r>
              <a:rPr lang="cs-CZ" dirty="0" err="1">
                <a:solidFill>
                  <a:schemeClr val="bg1"/>
                </a:solidFill>
                <a:latin typeface="Verdana" panose="020B0604030504040204" pitchFamily="34" charset="0"/>
                <a:ea typeface="Verdana" panose="020B0604030504040204" pitchFamily="34" charset="0"/>
              </a:rPr>
              <a:t>chaotique</a:t>
            </a:r>
            <a:r>
              <a:rPr lang="cs-CZ" dirty="0">
                <a:solidFill>
                  <a:schemeClr val="bg1"/>
                </a:solidFill>
                <a:latin typeface="Verdana" panose="020B0604030504040204" pitchFamily="34" charset="0"/>
                <a:ea typeface="Verdana" panose="020B0604030504040204" pitchFamily="34" charset="0"/>
              </a:rPr>
              <a:t>.</a:t>
            </a:r>
            <a:endParaRPr lang="fr-FR" dirty="0">
              <a:solidFill>
                <a:schemeClr val="bg1"/>
              </a:solidFill>
              <a:latin typeface="Verdana" panose="020B0604030504040204" pitchFamily="34" charset="0"/>
              <a:ea typeface="Verdana" panose="020B0604030504040204" pitchFamily="34" charset="0"/>
            </a:endParaRPr>
          </a:p>
          <a:p>
            <a:pPr algn="just"/>
            <a:endParaRPr lang="fr-FR" i="1" dirty="0">
              <a:solidFill>
                <a:schemeClr val="bg1"/>
              </a:solidFill>
              <a:latin typeface="Verdana" panose="020B0604030504040204" pitchFamily="34" charset="0"/>
              <a:ea typeface="Verdana" panose="020B0604030504040204" pitchFamily="34" charset="0"/>
            </a:endParaRPr>
          </a:p>
        </p:txBody>
      </p:sp>
      <p:pic>
        <p:nvPicPr>
          <p:cNvPr id="7" name="Obrázek 6"/>
          <p:cNvPicPr>
            <a:picLocks noChangeAspect="1"/>
          </p:cNvPicPr>
          <p:nvPr/>
        </p:nvPicPr>
        <p:blipFill>
          <a:blip r:embed="rId2"/>
          <a:stretch>
            <a:fillRect/>
          </a:stretch>
        </p:blipFill>
        <p:spPr>
          <a:xfrm>
            <a:off x="9737363" y="4608032"/>
            <a:ext cx="2337644" cy="2102812"/>
          </a:xfrm>
          <a:prstGeom prst="rect">
            <a:avLst/>
          </a:prstGeom>
          <a:ln w="19050">
            <a:solidFill>
              <a:schemeClr val="tx1"/>
            </a:solidFill>
          </a:ln>
        </p:spPr>
      </p:pic>
      <p:pic>
        <p:nvPicPr>
          <p:cNvPr id="8" name="Obrázek 7"/>
          <p:cNvPicPr>
            <a:picLocks noChangeAspect="1"/>
          </p:cNvPicPr>
          <p:nvPr/>
        </p:nvPicPr>
        <p:blipFill>
          <a:blip r:embed="rId3"/>
          <a:stretch>
            <a:fillRect/>
          </a:stretch>
        </p:blipFill>
        <p:spPr>
          <a:xfrm>
            <a:off x="9753602" y="2328518"/>
            <a:ext cx="2321406" cy="2136015"/>
          </a:xfrm>
          <a:prstGeom prst="rect">
            <a:avLst/>
          </a:prstGeom>
          <a:ln w="19050">
            <a:solidFill>
              <a:schemeClr val="tx1"/>
            </a:solidFill>
          </a:ln>
        </p:spPr>
      </p:pic>
      <p:pic>
        <p:nvPicPr>
          <p:cNvPr id="10" name="Obrázek 9"/>
          <p:cNvPicPr>
            <a:picLocks noChangeAspect="1"/>
          </p:cNvPicPr>
          <p:nvPr/>
        </p:nvPicPr>
        <p:blipFill>
          <a:blip r:embed="rId4"/>
          <a:stretch>
            <a:fillRect/>
          </a:stretch>
        </p:blipFill>
        <p:spPr>
          <a:xfrm>
            <a:off x="9753601" y="204493"/>
            <a:ext cx="2305168" cy="2000353"/>
          </a:xfrm>
          <a:prstGeom prst="rect">
            <a:avLst/>
          </a:prstGeom>
          <a:ln w="19050">
            <a:solidFill>
              <a:schemeClr val="tx1"/>
            </a:solidFill>
          </a:ln>
        </p:spPr>
      </p:pic>
    </p:spTree>
    <p:extLst>
      <p:ext uri="{BB962C8B-B14F-4D97-AF65-F5344CB8AC3E}">
        <p14:creationId xmlns:p14="http://schemas.microsoft.com/office/powerpoint/2010/main" val="1441037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TotalTime>
  <Words>1026</Words>
  <Application>Microsoft Office PowerPoint</Application>
  <PresentationFormat>Širokoúhlá obrazovka</PresentationFormat>
  <Paragraphs>247</Paragraphs>
  <Slides>28</Slides>
  <Notes>0</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28</vt:i4>
      </vt:variant>
    </vt:vector>
  </HeadingPairs>
  <TitlesOfParts>
    <vt:vector size="38" baseType="lpstr">
      <vt:lpstr>Arial</vt:lpstr>
      <vt:lpstr>Calibri</vt:lpstr>
      <vt:lpstr>Calibri Light</vt:lpstr>
      <vt:lpstr>Lucida Sans Unicode</vt:lpstr>
      <vt:lpstr>Symbol</vt:lpstr>
      <vt:lpstr>Tahoma</vt:lpstr>
      <vt:lpstr>Times New Roman</vt:lpstr>
      <vt:lpstr>Verdana</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Voldřichová - Beránková, Eva</dc:creator>
  <cp:lastModifiedBy>Eva Voldřichová Beránková</cp:lastModifiedBy>
  <cp:revision>194</cp:revision>
  <dcterms:created xsi:type="dcterms:W3CDTF">2018-08-16T16:53:23Z</dcterms:created>
  <dcterms:modified xsi:type="dcterms:W3CDTF">2020-12-09T09:11:33Z</dcterms:modified>
</cp:coreProperties>
</file>