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65" r:id="rId2"/>
    <p:sldId id="289" r:id="rId3"/>
    <p:sldId id="324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40" r:id="rId13"/>
    <p:sldId id="320" r:id="rId14"/>
    <p:sldId id="31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2" autoAdjust="0"/>
    <p:restoredTop sz="94660"/>
  </p:normalViewPr>
  <p:slideViewPr>
    <p:cSldViewPr snapToGrid="0">
      <p:cViewPr varScale="1">
        <p:scale>
          <a:sx n="66" d="100"/>
          <a:sy n="66" d="100"/>
        </p:scale>
        <p:origin x="485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notace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notace – 1. cvičení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084832"/>
            <a:ext cx="10434810" cy="3983080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O jaký typ projevu se převážně jednalo?</a:t>
            </a:r>
            <a:endParaRPr lang="cs-CZ" sz="3200" dirty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Na co je třeba se při analýze/zápisu takového projevu zaměřit především?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Povedlo se vám to?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/>
              <a:t>C</a:t>
            </a:r>
            <a:r>
              <a:rPr lang="cs-CZ" sz="2800" dirty="0" smtClean="0"/>
              <a:t>o byste zlepšili?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Co dalšího (by) si bylo třeba zapsat?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Co (by) si stačilo zapamatovat a nebylo třeba rozepisovat?</a:t>
            </a:r>
            <a:endParaRPr lang="cs-CZ" sz="28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25567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809892" y="2255674"/>
            <a:ext cx="4934307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736" lvl="1" indent="0">
              <a:buNone/>
            </a:pPr>
            <a:endParaRPr lang="cs-CZ" sz="28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213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notace – 2.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312158"/>
            <a:ext cx="6221624" cy="345203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4400" dirty="0" err="1" smtClean="0"/>
              <a:t>ČJ_Milada</a:t>
            </a:r>
            <a:r>
              <a:rPr lang="cs-CZ" sz="4400" dirty="0" smtClean="0"/>
              <a:t> Horáková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politický proces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odbojové hnutí</a:t>
            </a:r>
            <a:endParaRPr lang="cs-CZ" sz="3200" dirty="0"/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err="1" smtClean="0"/>
              <a:t>StB</a:t>
            </a:r>
            <a:endParaRPr lang="cs-CZ" sz="3200" dirty="0" smtClean="0"/>
          </a:p>
          <a:p>
            <a:pPr marL="349949" lvl="1" indent="-176213">
              <a:buFont typeface="Arial" panose="020B0604020202020204" pitchFamily="34" charset="0"/>
              <a:buChar char="•"/>
            </a:pPr>
            <a:endParaRPr lang="cs-CZ" sz="32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25567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809892" y="2255674"/>
            <a:ext cx="4934307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736" lvl="1" indent="0">
              <a:buNone/>
            </a:pPr>
            <a:endParaRPr lang="cs-CZ" sz="28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025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notace – </a:t>
            </a:r>
            <a:r>
              <a:rPr lang="cs-CZ" dirty="0" smtClean="0"/>
              <a:t>2. </a:t>
            </a:r>
            <a:r>
              <a:rPr lang="cs-CZ" dirty="0" smtClean="0"/>
              <a:t>cvičení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084832"/>
            <a:ext cx="10434810" cy="3983080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O jaký typ projevu se převážně jednalo?</a:t>
            </a:r>
            <a:endParaRPr lang="cs-CZ" sz="3200" dirty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Na co je třeba se při analýze/zápisu takového projevu zaměřit především?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Povedlo se vám to?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/>
              <a:t>C</a:t>
            </a:r>
            <a:r>
              <a:rPr lang="cs-CZ" sz="2800" dirty="0" smtClean="0"/>
              <a:t>o byste zlepšili?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Lišil se nějak výrazně váš zápis od minulého projevu?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např.: jazyk, množství zapisovaného, poměr slov a symbolů…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25567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809892" y="2255674"/>
            <a:ext cx="4934307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736" lvl="1" indent="0">
              <a:buNone/>
            </a:pPr>
            <a:endParaRPr lang="cs-CZ" sz="28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24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57940" y="2836492"/>
            <a:ext cx="4436936" cy="1499616"/>
          </a:xfrm>
        </p:spPr>
        <p:txBody>
          <a:bodyPr>
            <a:noAutofit/>
          </a:bodyPr>
          <a:lstStyle/>
          <a:p>
            <a:pPr algn="ctr"/>
            <a:r>
              <a:rPr lang="cs-CZ" sz="13800" dirty="0" smtClean="0">
                <a:solidFill>
                  <a:schemeClr val="bg1"/>
                </a:solidFill>
              </a:rPr>
              <a:t>?!?</a:t>
            </a:r>
            <a:endParaRPr lang="cs-CZ" sz="13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36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456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– co si psát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67981" y="1841389"/>
            <a:ext cx="9720071" cy="4906652"/>
          </a:xfrm>
        </p:spPr>
        <p:txBody>
          <a:bodyPr>
            <a:normAutofit lnSpcReduction="10000"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hlavní myšlenky </a:t>
            </a:r>
            <a:r>
              <a:rPr lang="cs-CZ" sz="2400" dirty="0" smtClean="0"/>
              <a:t>v podobě klíčových slov</a:t>
            </a:r>
            <a:endParaRPr lang="cs-CZ" sz="24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400" dirty="0"/>
              <a:t>l</a:t>
            </a:r>
            <a:r>
              <a:rPr lang="cs-CZ" sz="2400" dirty="0" smtClean="0"/>
              <a:t>inky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oddělení jednotlivých myšlenek</a:t>
            </a:r>
            <a:endParaRPr lang="cs-CZ" sz="2400" dirty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400" dirty="0"/>
              <a:t>nedořešená místa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úhel </a:t>
            </a:r>
            <a:r>
              <a:rPr lang="cs-CZ" sz="2400" dirty="0" smtClean="0"/>
              <a:t>pohledu </a:t>
            </a:r>
            <a:r>
              <a:rPr lang="cs-CZ" sz="2400" dirty="0" smtClean="0"/>
              <a:t>/ </a:t>
            </a:r>
            <a:r>
              <a:rPr lang="cs-CZ" sz="2400" dirty="0" smtClean="0"/>
              <a:t>čí </a:t>
            </a:r>
            <a:r>
              <a:rPr lang="cs-CZ" sz="2400" dirty="0" smtClean="0"/>
              <a:t>je to názor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modalita + </a:t>
            </a:r>
            <a:r>
              <a:rPr lang="cs-CZ" sz="2400" dirty="0" smtClean="0"/>
              <a:t>slo</a:t>
            </a:r>
            <a:r>
              <a:rPr lang="cs-CZ" sz="2400" dirty="0" smtClean="0"/>
              <a:t>vesný</a:t>
            </a:r>
            <a:r>
              <a:rPr lang="cs-CZ" sz="2400" dirty="0" smtClean="0"/>
              <a:t> </a:t>
            </a:r>
            <a:r>
              <a:rPr lang="cs-CZ" sz="2400" dirty="0" smtClean="0"/>
              <a:t>způsob + časy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zdůraznění / emocionální </a:t>
            </a:r>
            <a:r>
              <a:rPr lang="cs-CZ" sz="2400" dirty="0" smtClean="0"/>
              <a:t>náboj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vše co se (nám) špatn</a:t>
            </a:r>
            <a:r>
              <a:rPr lang="cs-CZ" sz="2400" dirty="0" smtClean="0"/>
              <a:t>ě pamatuje – typicky: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000" dirty="0" err="1" smtClean="0"/>
              <a:t>vlasntí</a:t>
            </a:r>
            <a:r>
              <a:rPr lang="cs-CZ" sz="2000" dirty="0" smtClean="0"/>
              <a:t> </a:t>
            </a:r>
            <a:r>
              <a:rPr lang="cs-CZ" sz="2000" dirty="0" err="1" smtClean="0"/>
              <a:t>jm</a:t>
            </a:r>
            <a:r>
              <a:rPr lang="cs-CZ" sz="2000" dirty="0" smtClean="0"/>
              <a:t>. = psát foneticky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000" dirty="0" smtClean="0"/>
              <a:t>seznamy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000" dirty="0" smtClean="0"/>
              <a:t>čísla</a:t>
            </a:r>
            <a:endParaRPr lang="cs-CZ" sz="20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25567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433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– </a:t>
            </a:r>
            <a:r>
              <a:rPr lang="pl-PL" dirty="0"/>
              <a:t>v jakém jazyce si psát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individuální + vždy to bude do určité míry mix</a:t>
            </a:r>
            <a:endParaRPr lang="cs-CZ" sz="3200" dirty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preference cílového jazyka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nejdřív provedu analýzu, potom si píšu (X při psaní ve výchozím jazyce hrozí, že budeme jen tupě psát a analýzu budeme muset udělat až těsně před prezentací – tehdy nám ale mentální kapacitu okupují jiné věci)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méně hrozí interference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pro stručnost/názornost… lze použít i slovíčka z jiných jazyků</a:t>
            </a:r>
            <a:endParaRPr lang="cs-CZ" sz="28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25567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238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– </a:t>
            </a:r>
            <a:r>
              <a:rPr lang="cs-CZ" dirty="0"/>
              <a:t>jak si zapisovat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5587" y="1904035"/>
            <a:ext cx="9720071" cy="4323144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047126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dirty="0"/>
              <a:t>čitelně 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dirty="0"/>
              <a:t>přehledně, aby se </a:t>
            </a:r>
            <a:r>
              <a:rPr lang="cs-CZ" dirty="0" smtClean="0"/>
              <a:t>šlo v zápise snadno orientovat (= nešetřit zbytečně místem)</a:t>
            </a:r>
            <a:endParaRPr lang="cs-CZ" dirty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dirty="0" smtClean="0"/>
              <a:t>jednoznačně a srozumitelně = vím, co daný symbol/zkratka atd. znamená</a:t>
            </a:r>
            <a:endParaRPr lang="cs-CZ" dirty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dirty="0"/>
              <a:t>systematicky </a:t>
            </a:r>
            <a:r>
              <a:rPr lang="cs-CZ" dirty="0" smtClean="0"/>
              <a:t>= v symbolech, zkratkách atd. mít pořádek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dirty="0" smtClean="0"/>
              <a:t>stručně</a:t>
            </a:r>
            <a:endParaRPr lang="cs-CZ" dirty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dirty="0" smtClean="0"/>
              <a:t>diagonálně </a:t>
            </a:r>
            <a:r>
              <a:rPr lang="cs-CZ" dirty="0" smtClean="0"/>
              <a:t>X </a:t>
            </a:r>
            <a:r>
              <a:rPr lang="cs-CZ" dirty="0" smtClean="0"/>
              <a:t>výčty (pod sebe)</a:t>
            </a:r>
            <a:r>
              <a:rPr lang="cs-CZ" dirty="0" smtClean="0"/>
              <a:t> </a:t>
            </a:r>
            <a:r>
              <a:rPr lang="cs-CZ" dirty="0" smtClean="0"/>
              <a:t>X </a:t>
            </a:r>
            <a:r>
              <a:rPr lang="cs-CZ" dirty="0" smtClean="0"/>
              <a:t>linky (lze psát do sloupce po straně)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dirty="0" smtClean="0"/>
              <a:t>používat: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dirty="0" smtClean="0"/>
              <a:t>symboly</a:t>
            </a:r>
            <a:endParaRPr lang="cs-CZ" dirty="0" smtClean="0"/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dirty="0" smtClean="0"/>
              <a:t>zkratky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dirty="0" smtClean="0"/>
              <a:t>šipky…</a:t>
            </a: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851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– </a:t>
            </a:r>
            <a:r>
              <a:rPr lang="cs-CZ" dirty="0"/>
              <a:t>kdy si psát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v </a:t>
            </a:r>
            <a:r>
              <a:rPr lang="cs-CZ" sz="2400" dirty="0" smtClean="0"/>
              <a:t>momentě, </a:t>
            </a:r>
            <a:r>
              <a:rPr lang="cs-CZ" sz="2400" dirty="0" smtClean="0"/>
              <a:t>kdy </a:t>
            </a:r>
            <a:r>
              <a:rPr lang="cs-CZ" sz="2400" dirty="0" smtClean="0"/>
              <a:t>pochopím myšlenku </a:t>
            </a:r>
            <a:r>
              <a:rPr lang="cs-CZ" sz="2400" dirty="0" smtClean="0"/>
              <a:t>X </a:t>
            </a:r>
            <a:r>
              <a:rPr lang="cs-CZ" sz="2400" dirty="0" smtClean="0"/>
              <a:t>to, co se špatně pamatuje </a:t>
            </a:r>
            <a:r>
              <a:rPr lang="cs-CZ" sz="2400" dirty="0" err="1" smtClean="0"/>
              <a:t>ASAP</a:t>
            </a:r>
            <a:endParaRPr lang="cs-CZ" sz="24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25567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396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– </a:t>
            </a:r>
            <a:r>
              <a:rPr lang="cs-CZ" dirty="0"/>
              <a:t>jak číst svůj zápis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udržovat oční kontakt (!komunikace)</a:t>
            </a:r>
            <a:endParaRPr lang="cs-CZ" sz="24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očima </a:t>
            </a:r>
            <a:r>
              <a:rPr lang="cs-CZ" sz="2400" dirty="0"/>
              <a:t>být v </a:t>
            </a:r>
            <a:r>
              <a:rPr lang="cs-CZ" sz="2400" dirty="0" smtClean="0"/>
              <a:t>notaci kousek napřed, abychom věděli, kam směřujeme</a:t>
            </a:r>
            <a:endParaRPr lang="cs-CZ" sz="2400" dirty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lze si již </a:t>
            </a:r>
            <a:r>
              <a:rPr lang="cs-CZ" sz="2400" dirty="0" err="1" smtClean="0"/>
              <a:t>odtlumočené</a:t>
            </a:r>
            <a:r>
              <a:rPr lang="cs-CZ" sz="2400" dirty="0" smtClean="0"/>
              <a:t> odškrtávat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obracení stránek tak, abychom věděli, co následuje na další + to nebylo rušivé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lze ohnout roh stránky, kde máme něco nevyřešeného / něco, na co se potřebujeme zeptat</a:t>
            </a:r>
            <a:endParaRPr lang="cs-CZ" sz="24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25567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680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notace – praktická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312158"/>
            <a:ext cx="3582596" cy="2563793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skupina A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notace v kabině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T v kabině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reflexe v kabině</a:t>
            </a:r>
          </a:p>
          <a:p>
            <a:pPr marL="173736" lvl="1" indent="0">
              <a:buNone/>
            </a:pPr>
            <a:endParaRPr lang="cs-CZ" sz="28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25567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809892" y="2255674"/>
            <a:ext cx="4934307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skupina B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notace venku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T pro sebe + poznámky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reflexe venku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1024128" y="5171105"/>
            <a:ext cx="5654463" cy="1578555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společný </a:t>
            </a:r>
            <a:r>
              <a:rPr lang="cs-CZ" sz="3600" dirty="0" err="1" smtClean="0"/>
              <a:t>debriefing</a:t>
            </a: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149693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notace – 1.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312158"/>
            <a:ext cx="6221624" cy="345203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4400" smtClean="0"/>
              <a:t>AJ_Brexit</a:t>
            </a:r>
            <a:endParaRPr lang="cs-CZ" sz="4400" dirty="0" smtClean="0"/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no-</a:t>
            </a:r>
            <a:r>
              <a:rPr lang="cs-CZ" sz="3200" dirty="0" err="1" smtClean="0"/>
              <a:t>deal</a:t>
            </a:r>
            <a:r>
              <a:rPr lang="cs-CZ" sz="3200" dirty="0" smtClean="0"/>
              <a:t> </a:t>
            </a:r>
            <a:r>
              <a:rPr lang="cs-CZ" sz="3200" dirty="0" err="1" smtClean="0"/>
              <a:t>Brexit</a:t>
            </a:r>
            <a:endParaRPr lang="cs-CZ" sz="3200" dirty="0" smtClean="0"/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err="1" smtClean="0"/>
              <a:t>trade</a:t>
            </a:r>
            <a:r>
              <a:rPr lang="cs-CZ" sz="3200" dirty="0" smtClean="0"/>
              <a:t> </a:t>
            </a:r>
            <a:r>
              <a:rPr lang="cs-CZ" sz="3200" dirty="0" err="1" smtClean="0"/>
              <a:t>agreement</a:t>
            </a:r>
            <a:endParaRPr lang="cs-CZ" sz="3200" dirty="0" smtClean="0"/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err="1" smtClean="0"/>
              <a:t>transition</a:t>
            </a:r>
            <a:r>
              <a:rPr lang="cs-CZ" sz="3200" dirty="0" smtClean="0"/>
              <a:t> period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import </a:t>
            </a:r>
            <a:r>
              <a:rPr lang="cs-CZ" sz="3200" dirty="0" err="1" smtClean="0"/>
              <a:t>tariffs</a:t>
            </a:r>
            <a:endParaRPr lang="cs-CZ" sz="32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25567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809892" y="2255674"/>
            <a:ext cx="4934307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736" lvl="1" indent="0">
              <a:buNone/>
            </a:pPr>
            <a:endParaRPr lang="cs-CZ" sz="28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1732</TotalTime>
  <Words>450</Words>
  <Application>Microsoft Office PowerPoint</Application>
  <PresentationFormat>Širokoúhlá obrazovka</PresentationFormat>
  <Paragraphs>86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Tw Cen MT</vt:lpstr>
      <vt:lpstr>Tw Cen MT Condensed</vt:lpstr>
      <vt:lpstr>Wingdings 3</vt:lpstr>
      <vt:lpstr>Integrál</vt:lpstr>
      <vt:lpstr>notace</vt:lpstr>
      <vt:lpstr>notace</vt:lpstr>
      <vt:lpstr>doporučení – co si psát</vt:lpstr>
      <vt:lpstr>doporučení – v jakém jazyce si psát</vt:lpstr>
      <vt:lpstr>doporučení – jak si zapisovat</vt:lpstr>
      <vt:lpstr>doporučení – kdy si psát</vt:lpstr>
      <vt:lpstr>doporučení – jak číst svůj zápis</vt:lpstr>
      <vt:lpstr>notace – praktická cvičení</vt:lpstr>
      <vt:lpstr>notace – 1. cvičení</vt:lpstr>
      <vt:lpstr>notace – 1. cvičení – debriefing</vt:lpstr>
      <vt:lpstr>notace – 2. cvičení</vt:lpstr>
      <vt:lpstr>notace – 2. cvičení – debriefing</vt:lpstr>
      <vt:lpstr>?!?</vt:lpstr>
      <vt:lpstr>wrap-up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75</cp:revision>
  <dcterms:created xsi:type="dcterms:W3CDTF">2019-03-09T16:29:07Z</dcterms:created>
  <dcterms:modified xsi:type="dcterms:W3CDTF">2019-10-23T12:12:05Z</dcterms:modified>
</cp:coreProperties>
</file>