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83BFA-6F83-74A0-5AEC-5BCD39C76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AD16C4-8566-5002-07F5-9DB2189BB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B83222-9500-94C3-D207-419715D9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282BEA-FC43-17E7-C21D-4FC78073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C40BC-0AC4-F321-C2AA-AC0CF854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381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52C6E9-02DF-3A42-87DB-7581C500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450EFE-00C2-9CD4-25F5-F8EFDC0EB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8313F2-49E7-AE57-51AE-892F9B9E5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6609B5-0B18-6835-8CE5-00607087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68BF18-8957-214E-41E0-65E2B66A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76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12A2E7C-0ADA-DE5C-1C61-4F33483BB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4FEFC62-1F6D-A93A-06BC-D8FB5146C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07DBF1-BE13-BFEB-DC4E-C893BD41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44B21E-F4D7-222B-917B-AC1E77F45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71FF08-78FB-1EE4-8B98-CF140A8E9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250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369876-FA7F-C585-886C-E364D8545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AE601-9ACD-CB06-91D9-18278C6CF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7ABE7C-1A62-8464-CC53-3FB5D697A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BF7B16-7BAA-419F-1ED4-7C299B6B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C8F529-EF5A-D04D-AD1E-A2EE05B5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17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D38B57-CA5F-21E1-6EBF-327FDE0A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DD7465-7586-3295-D7A4-9370F5F98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7DBAC4-5F3A-D0B6-397E-3044CEB84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E1B396-A6F8-773E-794E-63556191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C30CED-443E-ED84-FC60-3923C85C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90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DF9C5-5E52-3584-D4A8-AF1047D59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F6AA91-2219-69E0-B44F-788CAFCD9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A280B1-257B-5BA0-3C2A-95BC3E86D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FF61E5-C336-9C1C-3CDE-2BDD627B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2F858A-BC35-A7B1-A8C1-ABB43947F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6AAAA3-0E37-D221-5B9E-DBCB359D2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12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BCC7E-0EA5-41CD-776B-888C50552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22D85A-73AB-A1AC-2A03-6509D9DE6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E3AFAF9-009F-6C80-F526-EE5EA45A5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E76416-E866-2B43-E961-5599282FB0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88274A-AF8D-4A83-6539-AB9C18069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ED899DC-958A-1D67-B172-79ADA06F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571A04-8584-446A-B574-13F4CDE1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E5544C-E5ED-04EB-E9DC-B2E2D8D0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51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8B7C2-94CC-09E8-B1CD-CD1624335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D7B22E3-7381-FAC3-6B5E-ACF820C2B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27960D-BFD5-A662-E086-303A15912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8C2A497-38CE-6254-652F-320A23AB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89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A13AE0C-D104-D1AA-F28C-9A09CD439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EC1785E-C933-47E7-EF26-CB492D54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E8945E-205A-B1EA-ECA8-DEEA91599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65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58210A-95E5-902C-A1E2-B7DD59B3D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CA8F66-E5C2-F0D9-32F8-5ED1B5DF7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030A19-A64F-7F27-34EF-C61E3CABA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EF592E-8D29-CE50-6BE0-1555FC1F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34520E-8152-D422-F737-699278F7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1E3531-C547-035C-8EE5-8644A5149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68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62547-DCAA-3A5E-8CD8-CFEB0615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C6CEE23-B46C-F278-40FB-46467B61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E366C7-95D3-79C6-0FAB-5C2B328BA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B90667-BBB1-85A3-2EE9-87EE6969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C6319E-0F38-BD70-5874-95D757ABC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CB4908-9682-0D63-E4AD-A4423F944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05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9DE7174-D96D-C4D1-C79C-78E21C796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F2AB0F0-7A24-C2AF-4761-FBA8FF6F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C44012-0CD7-55DE-54DC-E29774E69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6D4FB-FFCF-4783-B217-B9AB2D16368C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BE3018-4133-9186-4F81-AB9B7EE06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8604E-B09E-5198-ACA8-971528D0DD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1D28A-BCCF-4C49-B855-6B973264C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469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B2AC54-A7FA-6BF9-AF1A-08F1E484A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3417"/>
            <a:ext cx="9144000" cy="2387600"/>
          </a:xfrm>
        </p:spPr>
        <p:txBody>
          <a:bodyPr/>
          <a:lstStyle/>
          <a:p>
            <a:r>
              <a:rPr lang="bg-BG" dirty="0"/>
              <a:t>Социальные проблемы современного общества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626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0A56EAC-FDCA-B20D-4EEB-D46C09D391DF}"/>
              </a:ext>
            </a:extLst>
          </p:cNvPr>
          <p:cNvSpPr txBox="1"/>
          <p:nvPr/>
        </p:nvSpPr>
        <p:spPr>
          <a:xfrm>
            <a:off x="-49876" y="89239"/>
            <a:ext cx="12192000" cy="6679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Современный мир развивается стремительно, но социальные отношения далеко не всегда поспевают за экономическими и технологическими изменениями. Одним из главных вызовов становится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кризис доверия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граждане всё чаще сомневаются в справедливости институтов власти, судов, средств массовой информации. </a:t>
            </a:r>
            <a:endParaRPr lang="cs-CZ" sz="17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Особую тревогу вызывает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рост одиночества и социальной изоляции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Миллионы людей живут в мегаполисах, окружённые тысячами соседей, но при этом чувствуют себя одинокими. Это парадокс современной цивилизации: чем выше уровень коммуникационных технологий, тем глубже ощущение отчуждения.</a:t>
            </a:r>
            <a:endParaRPr lang="cs-CZ" sz="17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Кроме того, в обществе усиливаются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конфликты поколений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Молодёжь всё чаще отвергает традиционные ценности старших, считая их устаревшими, а старшие критикуют молодых за инфантилизм и эгоизм. Возникает вопрос: кто должен адаптироваться — старшие к новым условиям или молодые к старым правилам?</a:t>
            </a:r>
            <a:endParaRPr lang="cs-CZ" sz="17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 менее актуальна проблема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маргинализации и социального отчуждения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Часть граждан оказывается вне активной общественной жизни — они испытывают трудности с трудоустройством, образованием или медицинской помощью. Это способствует росту девиантного поведения и преступности.</a:t>
            </a:r>
            <a:endParaRPr lang="cs-CZ" sz="17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Кроме того, современные технологии обостряют вопрос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цифрового неравенства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одни получают доступ к информации и новым возможностям, а другие остаются в стороне, что усугубляет их уязвимость.</a:t>
            </a:r>
            <a:endParaRPr lang="cs-CZ" sz="175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Таким образом, социальные проблемы современности — это не только </a:t>
            </a:r>
            <a:r>
              <a:rPr lang="ru-RU" sz="175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бедность и преступность</a:t>
            </a:r>
            <a:r>
              <a:rPr lang="ru-RU" sz="17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но и фундаментальный вопрос: возможно ли сохранить общество без общих ценностей?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5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Согласны ли Вы с существованием проблем, описанных в тексте? Каков Ваш личный опыт с ними? Каковы возможные пути решения?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75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 меня такая догадка / гипотеза / такое возражение… Вы меня не убедили / не примирили со своей позицией.</a:t>
            </a:r>
            <a:endParaRPr lang="cs-CZ" sz="1750" b="1" kern="100" dirty="0">
              <a:solidFill>
                <a:srgbClr val="00B05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5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2356D7F-9279-4193-8025-70724AC0E242}"/>
              </a:ext>
            </a:extLst>
          </p:cNvPr>
          <p:cNvSpPr txBox="1"/>
          <p:nvPr/>
        </p:nvSpPr>
        <p:spPr>
          <a:xfrm>
            <a:off x="391908" y="824167"/>
            <a:ext cx="3458092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Попробуйте своими словами объяснить, почему следующие явления можно / нельзя считать проблемами в обществе и как они проявляются?</a:t>
            </a:r>
          </a:p>
          <a:p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Инфантилизм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Нравственный вакуум,  смещение ориентиров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Разобщённость, эгоизм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Пассивность граждан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Социальная напряжённость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Зависимость от технологий </a:t>
            </a:r>
          </a:p>
          <a:p>
            <a:endParaRPr lang="cs-CZ" sz="2000" dirty="0"/>
          </a:p>
        </p:txBody>
      </p:sp>
      <p:pic>
        <p:nvPicPr>
          <p:cNvPr id="1026" name="Picture 2" descr="Основные социальные проблемы в Российской Федерации">
            <a:extLst>
              <a:ext uri="{FF2B5EF4-FFF2-40B4-BE49-F238E27FC236}">
                <a16:creationId xmlns:a16="http://schemas.microsoft.com/office/drawing/2014/main" id="{34600AC1-3EDD-13DD-5F33-3EA6D9C86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42" y="824167"/>
            <a:ext cx="66865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2C72208-FD27-8CE4-B21C-D645DC673025}"/>
              </a:ext>
            </a:extLst>
          </p:cNvPr>
          <p:cNvSpPr txBox="1"/>
          <p:nvPr/>
        </p:nvSpPr>
        <p:spPr>
          <a:xfrm>
            <a:off x="7010400" y="71183"/>
            <a:ext cx="5037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Существуют ли такие проблемы в ЧР? Как разные партии планируют их решать?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2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973E4A0-B8B6-F8F6-30D7-A5BA5E674422}"/>
              </a:ext>
            </a:extLst>
          </p:cNvPr>
          <p:cNvSpPr txBox="1"/>
          <p:nvPr/>
        </p:nvSpPr>
        <p:spPr>
          <a:xfrm>
            <a:off x="418407" y="800726"/>
            <a:ext cx="11355186" cy="5370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Недоверие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к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институтам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сомнения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честности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справедливости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государственных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общественных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структур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Утрата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идентичности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потеря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человеком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группой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ощущения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принадлежности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к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культуре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традиции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сообществу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Обезличивание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превращение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личности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безликий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элемент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массы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утрата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индивидуальности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Социальная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изоляция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вынужденное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добровольное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отдаление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Одиночество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толпе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состояние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когда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чувствует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себя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одиноким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несмотря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окружение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Отчуждение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чувство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отдалённости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утрата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связи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ним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Маргинализация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вытеснение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людей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групп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«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обочину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общественной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жизни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Инфантилизм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незрелость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поведении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взрослых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людей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склонность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к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безответственности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Устаревшие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ценности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традиции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нормы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которые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воспринимаются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неактуальные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современном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50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CCCA30-06CB-B50D-2F8F-648D8DD9C693}"/>
              </a:ext>
            </a:extLst>
          </p:cNvPr>
          <p:cNvSpPr txBox="1"/>
          <p:nvPr/>
        </p:nvSpPr>
        <p:spPr>
          <a:xfrm>
            <a:off x="473825" y="795138"/>
            <a:ext cx="11366269" cy="5267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Эгоизм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сосредоточенность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исключительно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собственных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интересах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Нравственный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вакуум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отсутствие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чётких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моральных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ориентиров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Разобщённость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отсутствие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единства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сплочённости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среди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людей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Пассивность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граждан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нежелание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людей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участвовать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общественной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политической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жизни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Смещение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ориентиров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изменение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привычных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норм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представлений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правильном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важном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Социальная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напряжённость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состояние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когда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недовольство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конфликты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накапливаются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могут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перерасти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кризис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Ценностный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разрыв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различие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понимании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добра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зла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справедливости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несправедливости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между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группами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общества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Моральное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обнищание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потеря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духовных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нравственных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ценностей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деградация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культуры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поведения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Зависимость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технологий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чрезмерная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привязанность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человека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к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цифровым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устройствам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мешающая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живому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общению</a:t>
            </a:r>
            <a:r>
              <a:rPr lang="cs-CZ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70986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</Words>
  <Application>Microsoft Office PowerPoint</Application>
  <PresentationFormat>Širokoúhlá obrazovka</PresentationFormat>
  <Paragraphs>37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Wingdings</vt:lpstr>
      <vt:lpstr>Motiv Office</vt:lpstr>
      <vt:lpstr>Социальные проблемы современного общества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2025-09-29T09:27:35Z</dcterms:created>
  <dcterms:modified xsi:type="dcterms:W3CDTF">2025-09-29T09:27:40Z</dcterms:modified>
</cp:coreProperties>
</file>