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9" r:id="rId5"/>
  </p:sldMasterIdLst>
  <p:notesMasterIdLst>
    <p:notesMasterId r:id="rId50"/>
  </p:notesMasterIdLst>
  <p:sldIdLst>
    <p:sldId id="1155" r:id="rId6"/>
    <p:sldId id="1110" r:id="rId7"/>
    <p:sldId id="1111" r:id="rId8"/>
    <p:sldId id="1112" r:id="rId9"/>
    <p:sldId id="1116" r:id="rId10"/>
    <p:sldId id="1119" r:id="rId11"/>
    <p:sldId id="1121" r:id="rId12"/>
    <p:sldId id="1120" r:id="rId13"/>
    <p:sldId id="1117" r:id="rId14"/>
    <p:sldId id="1118" r:id="rId15"/>
    <p:sldId id="1122" r:id="rId16"/>
    <p:sldId id="1125" r:id="rId17"/>
    <p:sldId id="1156" r:id="rId18"/>
    <p:sldId id="1126" r:id="rId19"/>
    <p:sldId id="1123" r:id="rId20"/>
    <p:sldId id="1124" r:id="rId21"/>
    <p:sldId id="1127" r:id="rId22"/>
    <p:sldId id="1128" r:id="rId23"/>
    <p:sldId id="1139" r:id="rId24"/>
    <p:sldId id="1140" r:id="rId25"/>
    <p:sldId id="1141" r:id="rId26"/>
    <p:sldId id="1142" r:id="rId27"/>
    <p:sldId id="1143" r:id="rId28"/>
    <p:sldId id="1154" r:id="rId29"/>
    <p:sldId id="1144" r:id="rId30"/>
    <p:sldId id="1152" r:id="rId31"/>
    <p:sldId id="1153" r:id="rId32"/>
    <p:sldId id="1145" r:id="rId33"/>
    <p:sldId id="1147" r:id="rId34"/>
    <p:sldId id="1146" r:id="rId35"/>
    <p:sldId id="1130" r:id="rId36"/>
    <p:sldId id="1131" r:id="rId37"/>
    <p:sldId id="1132" r:id="rId38"/>
    <p:sldId id="1133" r:id="rId39"/>
    <p:sldId id="1135" r:id="rId40"/>
    <p:sldId id="1134" r:id="rId41"/>
    <p:sldId id="1137" r:id="rId42"/>
    <p:sldId id="1136" r:id="rId43"/>
    <p:sldId id="1115" r:id="rId44"/>
    <p:sldId id="1138" r:id="rId45"/>
    <p:sldId id="1114" r:id="rId46"/>
    <p:sldId id="1129" r:id="rId47"/>
    <p:sldId id="1148" r:id="rId48"/>
    <p:sldId id="115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Pivoňková" userId="69dcb761-10b2-4720-83e6-e75e88b5e66f" providerId="ADAL" clId="{33222CD9-AF2F-4BED-B8B2-E4ED28BEA3D9}"/>
    <pc:docChg chg="addSld modSld">
      <pc:chgData name="Helena Pivoňková" userId="69dcb761-10b2-4720-83e6-e75e88b5e66f" providerId="ADAL" clId="{33222CD9-AF2F-4BED-B8B2-E4ED28BEA3D9}" dt="2023-11-27T12:18:17.488" v="16"/>
      <pc:docMkLst>
        <pc:docMk/>
      </pc:docMkLst>
      <pc:sldChg chg="addSp delSp">
        <pc:chgData name="Helena Pivoňková" userId="69dcb761-10b2-4720-83e6-e75e88b5e66f" providerId="ADAL" clId="{33222CD9-AF2F-4BED-B8B2-E4ED28BEA3D9}" dt="2023-11-27T12:18:13.853" v="15"/>
        <pc:sldMkLst>
          <pc:docMk/>
          <pc:sldMk cId="1522616304" sldId="1125"/>
        </pc:sldMkLst>
        <pc:picChg chg="add del">
          <ac:chgData name="Helena Pivoňková" userId="69dcb761-10b2-4720-83e6-e75e88b5e66f" providerId="ADAL" clId="{33222CD9-AF2F-4BED-B8B2-E4ED28BEA3D9}" dt="2023-11-27T12:18:13.853" v="15"/>
          <ac:picMkLst>
            <pc:docMk/>
            <pc:sldMk cId="1522616304" sldId="1125"/>
            <ac:picMk id="21" creationId="{34FDE873-E1F0-48E5-8DAB-CF97E7578CCE}"/>
          </ac:picMkLst>
        </pc:picChg>
      </pc:sldChg>
      <pc:sldChg chg="modSp">
        <pc:chgData name="Helena Pivoňková" userId="69dcb761-10b2-4720-83e6-e75e88b5e66f" providerId="ADAL" clId="{33222CD9-AF2F-4BED-B8B2-E4ED28BEA3D9}" dt="2023-11-27T12:17:30.531" v="13" actId="20577"/>
        <pc:sldMkLst>
          <pc:docMk/>
          <pc:sldMk cId="2969191843" sldId="1151"/>
        </pc:sldMkLst>
        <pc:spChg chg="mod">
          <ac:chgData name="Helena Pivoňková" userId="69dcb761-10b2-4720-83e6-e75e88b5e66f" providerId="ADAL" clId="{33222CD9-AF2F-4BED-B8B2-E4ED28BEA3D9}" dt="2023-11-27T12:17:30.531" v="13" actId="20577"/>
          <ac:spMkLst>
            <pc:docMk/>
            <pc:sldMk cId="2969191843" sldId="1151"/>
            <ac:spMk id="2" creationId="{3C8ADE18-B22C-42AE-B574-AFA7E3FFDECE}"/>
          </ac:spMkLst>
        </pc:spChg>
      </pc:sldChg>
      <pc:sldChg chg="add">
        <pc:chgData name="Helena Pivoňková" userId="69dcb761-10b2-4720-83e6-e75e88b5e66f" providerId="ADAL" clId="{33222CD9-AF2F-4BED-B8B2-E4ED28BEA3D9}" dt="2023-11-27T12:18:17.488" v="16"/>
        <pc:sldMkLst>
          <pc:docMk/>
          <pc:sldMk cId="1341430714" sldId="1156"/>
        </pc:sldMkLst>
      </pc:sldChg>
    </pc:docChg>
  </pc:docChgLst>
  <pc:docChgLst>
    <pc:chgData name="Helena Pivoňková" userId="69dcb761-10b2-4720-83e6-e75e88b5e66f" providerId="ADAL" clId="{19823B88-31A7-4D8B-8673-9EBA7ADF8E1D}"/>
    <pc:docChg chg="custSel addSld delSld modSld sldOrd">
      <pc:chgData name="Helena Pivoňková" userId="69dcb761-10b2-4720-83e6-e75e88b5e66f" providerId="ADAL" clId="{19823B88-31A7-4D8B-8673-9EBA7ADF8E1D}" dt="2023-11-27T12:14:01.959" v="3494" actId="113"/>
      <pc:docMkLst>
        <pc:docMk/>
      </pc:docMkLst>
      <pc:sldChg chg="del">
        <pc:chgData name="Helena Pivoňková" userId="69dcb761-10b2-4720-83e6-e75e88b5e66f" providerId="ADAL" clId="{19823B88-31A7-4D8B-8673-9EBA7ADF8E1D}" dt="2023-11-27T09:06:11.420" v="3" actId="2696"/>
        <pc:sldMkLst>
          <pc:docMk/>
          <pc:sldMk cId="1879385729" sldId="282"/>
        </pc:sldMkLst>
      </pc:sldChg>
      <pc:sldChg chg="modSp">
        <pc:chgData name="Helena Pivoňková" userId="69dcb761-10b2-4720-83e6-e75e88b5e66f" providerId="ADAL" clId="{19823B88-31A7-4D8B-8673-9EBA7ADF8E1D}" dt="2023-11-27T09:08:11.160" v="49" actId="15"/>
        <pc:sldMkLst>
          <pc:docMk/>
          <pc:sldMk cId="1804504796" sldId="1110"/>
        </pc:sldMkLst>
        <pc:spChg chg="mod">
          <ac:chgData name="Helena Pivoňková" userId="69dcb761-10b2-4720-83e6-e75e88b5e66f" providerId="ADAL" clId="{19823B88-31A7-4D8B-8673-9EBA7ADF8E1D}" dt="2023-11-27T09:06:22.157" v="4"/>
          <ac:spMkLst>
            <pc:docMk/>
            <pc:sldMk cId="1804504796" sldId="1110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09:08:11.160" v="49" actId="15"/>
          <ac:spMkLst>
            <pc:docMk/>
            <pc:sldMk cId="1804504796" sldId="1110"/>
            <ac:spMk id="4" creationId="{7D01712F-6969-444A-B7A5-2813F6ECEEFF}"/>
          </ac:spMkLst>
        </pc:spChg>
      </pc:sldChg>
      <pc:sldChg chg="modSp">
        <pc:chgData name="Helena Pivoňková" userId="69dcb761-10b2-4720-83e6-e75e88b5e66f" providerId="ADAL" clId="{19823B88-31A7-4D8B-8673-9EBA7ADF8E1D}" dt="2023-11-27T09:08:42.820" v="51"/>
        <pc:sldMkLst>
          <pc:docMk/>
          <pc:sldMk cId="4089318528" sldId="1111"/>
        </pc:sldMkLst>
        <pc:spChg chg="mod">
          <ac:chgData name="Helena Pivoňková" userId="69dcb761-10b2-4720-83e6-e75e88b5e66f" providerId="ADAL" clId="{19823B88-31A7-4D8B-8673-9EBA7ADF8E1D}" dt="2023-11-27T09:08:27.205" v="50"/>
          <ac:spMkLst>
            <pc:docMk/>
            <pc:sldMk cId="4089318528" sldId="1111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09:08:42.820" v="51"/>
          <ac:spMkLst>
            <pc:docMk/>
            <pc:sldMk cId="4089318528" sldId="1111"/>
            <ac:spMk id="4" creationId="{7D01712F-6969-444A-B7A5-2813F6ECEEFF}"/>
          </ac:spMkLst>
        </pc:spChg>
      </pc:sldChg>
      <pc:sldChg chg="modSp">
        <pc:chgData name="Helena Pivoňková" userId="69dcb761-10b2-4720-83e6-e75e88b5e66f" providerId="ADAL" clId="{19823B88-31A7-4D8B-8673-9EBA7ADF8E1D}" dt="2023-11-27T09:09:19.396" v="82" actId="1076"/>
        <pc:sldMkLst>
          <pc:docMk/>
          <pc:sldMk cId="317769465" sldId="1112"/>
        </pc:sldMkLst>
        <pc:spChg chg="mod">
          <ac:chgData name="Helena Pivoňková" userId="69dcb761-10b2-4720-83e6-e75e88b5e66f" providerId="ADAL" clId="{19823B88-31A7-4D8B-8673-9EBA7ADF8E1D}" dt="2023-11-27T09:08:55.174" v="52"/>
          <ac:spMkLst>
            <pc:docMk/>
            <pc:sldMk cId="317769465" sldId="1112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09:09:19.396" v="82" actId="1076"/>
          <ac:spMkLst>
            <pc:docMk/>
            <pc:sldMk cId="317769465" sldId="1112"/>
            <ac:spMk id="4" creationId="{12795FFB-705F-4ADA-AE14-52EC60E0DEBD}"/>
          </ac:spMkLst>
        </pc:spChg>
      </pc:sldChg>
      <pc:sldChg chg="modSp">
        <pc:chgData name="Helena Pivoňková" userId="69dcb761-10b2-4720-83e6-e75e88b5e66f" providerId="ADAL" clId="{19823B88-31A7-4D8B-8673-9EBA7ADF8E1D}" dt="2023-11-27T12:08:44.503" v="3477"/>
        <pc:sldMkLst>
          <pc:docMk/>
          <pc:sldMk cId="2135665347" sldId="1114"/>
        </pc:sldMkLst>
        <pc:spChg chg="mod">
          <ac:chgData name="Helena Pivoňková" userId="69dcb761-10b2-4720-83e6-e75e88b5e66f" providerId="ADAL" clId="{19823B88-31A7-4D8B-8673-9EBA7ADF8E1D}" dt="2023-11-27T12:08:31.484" v="3476"/>
          <ac:spMkLst>
            <pc:docMk/>
            <pc:sldMk cId="2135665347" sldId="1114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12:08:44.503" v="3477"/>
          <ac:spMkLst>
            <pc:docMk/>
            <pc:sldMk cId="2135665347" sldId="1114"/>
            <ac:spMk id="4" creationId="{7D01712F-6969-444A-B7A5-2813F6ECEEFF}"/>
          </ac:spMkLst>
        </pc:spChg>
      </pc:sldChg>
      <pc:sldChg chg="modSp">
        <pc:chgData name="Helena Pivoňková" userId="69dcb761-10b2-4720-83e6-e75e88b5e66f" providerId="ADAL" clId="{19823B88-31A7-4D8B-8673-9EBA7ADF8E1D}" dt="2023-11-27T12:06:20.393" v="3472"/>
        <pc:sldMkLst>
          <pc:docMk/>
          <pc:sldMk cId="691584263" sldId="1115"/>
        </pc:sldMkLst>
        <pc:spChg chg="mod">
          <ac:chgData name="Helena Pivoňková" userId="69dcb761-10b2-4720-83e6-e75e88b5e66f" providerId="ADAL" clId="{19823B88-31A7-4D8B-8673-9EBA7ADF8E1D}" dt="2023-11-27T12:05:52.684" v="3471"/>
          <ac:spMkLst>
            <pc:docMk/>
            <pc:sldMk cId="691584263" sldId="1115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12:06:20.393" v="3472"/>
          <ac:spMkLst>
            <pc:docMk/>
            <pc:sldMk cId="691584263" sldId="1115"/>
            <ac:spMk id="4" creationId="{7D01712F-6969-444A-B7A5-2813F6ECEEFF}"/>
          </ac:spMkLst>
        </pc:spChg>
      </pc:sldChg>
      <pc:sldChg chg="modSp">
        <pc:chgData name="Helena Pivoňková" userId="69dcb761-10b2-4720-83e6-e75e88b5e66f" providerId="ADAL" clId="{19823B88-31A7-4D8B-8673-9EBA7ADF8E1D}" dt="2023-11-27T09:10:39.736" v="146"/>
        <pc:sldMkLst>
          <pc:docMk/>
          <pc:sldMk cId="1914893377" sldId="1116"/>
        </pc:sldMkLst>
        <pc:spChg chg="mod">
          <ac:chgData name="Helena Pivoňková" userId="69dcb761-10b2-4720-83e6-e75e88b5e66f" providerId="ADAL" clId="{19823B88-31A7-4D8B-8673-9EBA7ADF8E1D}" dt="2023-11-27T09:09:36.466" v="83"/>
          <ac:spMkLst>
            <pc:docMk/>
            <pc:sldMk cId="1914893377" sldId="1116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09:10:39.736" v="146"/>
          <ac:spMkLst>
            <pc:docMk/>
            <pc:sldMk cId="1914893377" sldId="1116"/>
            <ac:spMk id="4" creationId="{7D01712F-6969-444A-B7A5-2813F6ECEEFF}"/>
          </ac:spMkLst>
        </pc:spChg>
      </pc:sldChg>
      <pc:sldChg chg="modSp">
        <pc:chgData name="Helena Pivoňková" userId="69dcb761-10b2-4720-83e6-e75e88b5e66f" providerId="ADAL" clId="{19823B88-31A7-4D8B-8673-9EBA7ADF8E1D}" dt="2023-11-27T09:49:00.894" v="233"/>
        <pc:sldMkLst>
          <pc:docMk/>
          <pc:sldMk cId="3279892095" sldId="1117"/>
        </pc:sldMkLst>
        <pc:spChg chg="mod">
          <ac:chgData name="Helena Pivoňková" userId="69dcb761-10b2-4720-83e6-e75e88b5e66f" providerId="ADAL" clId="{19823B88-31A7-4D8B-8673-9EBA7ADF8E1D}" dt="2023-11-27T09:19:06.031" v="232" actId="20577"/>
          <ac:spMkLst>
            <pc:docMk/>
            <pc:sldMk cId="3279892095" sldId="1117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09:49:00.894" v="233"/>
          <ac:spMkLst>
            <pc:docMk/>
            <pc:sldMk cId="3279892095" sldId="1117"/>
            <ac:spMk id="4" creationId="{7D01712F-6969-444A-B7A5-2813F6ECEEFF}"/>
          </ac:spMkLst>
        </pc:spChg>
      </pc:sldChg>
      <pc:sldChg chg="modSp">
        <pc:chgData name="Helena Pivoňková" userId="69dcb761-10b2-4720-83e6-e75e88b5e66f" providerId="ADAL" clId="{19823B88-31A7-4D8B-8673-9EBA7ADF8E1D}" dt="2023-11-27T09:49:29.593" v="234"/>
        <pc:sldMkLst>
          <pc:docMk/>
          <pc:sldMk cId="3048279388" sldId="1118"/>
        </pc:sldMkLst>
        <pc:spChg chg="mod">
          <ac:chgData name="Helena Pivoňková" userId="69dcb761-10b2-4720-83e6-e75e88b5e66f" providerId="ADAL" clId="{19823B88-31A7-4D8B-8673-9EBA7ADF8E1D}" dt="2023-11-27T09:49:29.593" v="234"/>
          <ac:spMkLst>
            <pc:docMk/>
            <pc:sldMk cId="3048279388" sldId="1118"/>
            <ac:spMk id="7" creationId="{3A16A308-6D8C-486E-A883-6467CFB92075}"/>
          </ac:spMkLst>
        </pc:spChg>
      </pc:sldChg>
      <pc:sldChg chg="modSp">
        <pc:chgData name="Helena Pivoňková" userId="69dcb761-10b2-4720-83e6-e75e88b5e66f" providerId="ADAL" clId="{19823B88-31A7-4D8B-8673-9EBA7ADF8E1D}" dt="2023-11-27T09:16:37.144" v="184" actId="20577"/>
        <pc:sldMkLst>
          <pc:docMk/>
          <pc:sldMk cId="460998080" sldId="1119"/>
        </pc:sldMkLst>
        <pc:spChg chg="mod">
          <ac:chgData name="Helena Pivoňková" userId="69dcb761-10b2-4720-83e6-e75e88b5e66f" providerId="ADAL" clId="{19823B88-31A7-4D8B-8673-9EBA7ADF8E1D}" dt="2023-11-27T09:12:07.183" v="149" actId="20577"/>
          <ac:spMkLst>
            <pc:docMk/>
            <pc:sldMk cId="460998080" sldId="1119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09:16:37.144" v="184" actId="20577"/>
          <ac:spMkLst>
            <pc:docMk/>
            <pc:sldMk cId="460998080" sldId="1119"/>
            <ac:spMk id="4" creationId="{7D01712F-6969-444A-B7A5-2813F6ECEEFF}"/>
          </ac:spMkLst>
        </pc:spChg>
      </pc:sldChg>
      <pc:sldChg chg="modSp">
        <pc:chgData name="Helena Pivoňková" userId="69dcb761-10b2-4720-83e6-e75e88b5e66f" providerId="ADAL" clId="{19823B88-31A7-4D8B-8673-9EBA7ADF8E1D}" dt="2023-11-27T09:18:46.283" v="230" actId="20577"/>
        <pc:sldMkLst>
          <pc:docMk/>
          <pc:sldMk cId="1378585643" sldId="1120"/>
        </pc:sldMkLst>
        <pc:spChg chg="mod">
          <ac:chgData name="Helena Pivoňková" userId="69dcb761-10b2-4720-83e6-e75e88b5e66f" providerId="ADAL" clId="{19823B88-31A7-4D8B-8673-9EBA7ADF8E1D}" dt="2023-11-27T09:18:09.556" v="192"/>
          <ac:spMkLst>
            <pc:docMk/>
            <pc:sldMk cId="1378585643" sldId="1120"/>
            <ac:spMk id="7" creationId="{F704B479-5C1B-45AD-87F6-440FD101704A}"/>
          </ac:spMkLst>
        </pc:spChg>
        <pc:spChg chg="mod">
          <ac:chgData name="Helena Pivoňková" userId="69dcb761-10b2-4720-83e6-e75e88b5e66f" providerId="ADAL" clId="{19823B88-31A7-4D8B-8673-9EBA7ADF8E1D}" dt="2023-11-27T09:18:46.283" v="230" actId="20577"/>
          <ac:spMkLst>
            <pc:docMk/>
            <pc:sldMk cId="1378585643" sldId="1120"/>
            <ac:spMk id="9" creationId="{222AD723-07A7-4F2D-8E8F-AD3BE484F960}"/>
          </ac:spMkLst>
        </pc:spChg>
      </pc:sldChg>
      <pc:sldChg chg="addSp delSp modSp">
        <pc:chgData name="Helena Pivoňková" userId="69dcb761-10b2-4720-83e6-e75e88b5e66f" providerId="ADAL" clId="{19823B88-31A7-4D8B-8673-9EBA7ADF8E1D}" dt="2023-11-27T09:17:53.089" v="191" actId="1076"/>
        <pc:sldMkLst>
          <pc:docMk/>
          <pc:sldMk cId="3390124293" sldId="1121"/>
        </pc:sldMkLst>
        <pc:spChg chg="mod">
          <ac:chgData name="Helena Pivoňková" userId="69dcb761-10b2-4720-83e6-e75e88b5e66f" providerId="ADAL" clId="{19823B88-31A7-4D8B-8673-9EBA7ADF8E1D}" dt="2023-11-27T09:17:23.245" v="185"/>
          <ac:spMkLst>
            <pc:docMk/>
            <pc:sldMk cId="3390124293" sldId="1121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09:17:30.796" v="186"/>
          <ac:spMkLst>
            <pc:docMk/>
            <pc:sldMk cId="3390124293" sldId="1121"/>
            <ac:spMk id="4" creationId="{7D01712F-6969-444A-B7A5-2813F6ECEEFF}"/>
          </ac:spMkLst>
        </pc:spChg>
        <pc:spChg chg="del mod">
          <ac:chgData name="Helena Pivoňková" userId="69dcb761-10b2-4720-83e6-e75e88b5e66f" providerId="ADAL" clId="{19823B88-31A7-4D8B-8673-9EBA7ADF8E1D}" dt="2023-11-27T09:17:48.621" v="190" actId="478"/>
          <ac:spMkLst>
            <pc:docMk/>
            <pc:sldMk cId="3390124293" sldId="1121"/>
            <ac:spMk id="9" creationId="{58378CB7-8B7E-4C50-AE71-ED3F33FF4745}"/>
          </ac:spMkLst>
        </pc:spChg>
        <pc:spChg chg="add mod">
          <ac:chgData name="Helena Pivoňková" userId="69dcb761-10b2-4720-83e6-e75e88b5e66f" providerId="ADAL" clId="{19823B88-31A7-4D8B-8673-9EBA7ADF8E1D}" dt="2023-11-27T09:17:53.089" v="191" actId="1076"/>
          <ac:spMkLst>
            <pc:docMk/>
            <pc:sldMk cId="3390124293" sldId="1121"/>
            <ac:spMk id="11" creationId="{48689A79-87EF-4C7A-87B6-56ECB1408DCD}"/>
          </ac:spMkLst>
        </pc:spChg>
      </pc:sldChg>
      <pc:sldChg chg="modSp">
        <pc:chgData name="Helena Pivoňková" userId="69dcb761-10b2-4720-83e6-e75e88b5e66f" providerId="ADAL" clId="{19823B88-31A7-4D8B-8673-9EBA7ADF8E1D}" dt="2023-11-27T09:53:29.339" v="316" actId="113"/>
        <pc:sldMkLst>
          <pc:docMk/>
          <pc:sldMk cId="4210245993" sldId="1122"/>
        </pc:sldMkLst>
        <pc:spChg chg="mod">
          <ac:chgData name="Helena Pivoňková" userId="69dcb761-10b2-4720-83e6-e75e88b5e66f" providerId="ADAL" clId="{19823B88-31A7-4D8B-8673-9EBA7ADF8E1D}" dt="2023-11-27T09:49:46.724" v="235"/>
          <ac:spMkLst>
            <pc:docMk/>
            <pc:sldMk cId="4210245993" sldId="1122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09:53:29.339" v="316" actId="113"/>
          <ac:spMkLst>
            <pc:docMk/>
            <pc:sldMk cId="4210245993" sldId="1122"/>
            <ac:spMk id="4" creationId="{7D01712F-6969-444A-B7A5-2813F6ECEEFF}"/>
          </ac:spMkLst>
        </pc:spChg>
      </pc:sldChg>
      <pc:sldChg chg="modSp">
        <pc:chgData name="Helena Pivoňková" userId="69dcb761-10b2-4720-83e6-e75e88b5e66f" providerId="ADAL" clId="{19823B88-31A7-4D8B-8673-9EBA7ADF8E1D}" dt="2023-11-27T09:56:13.728" v="338" actId="58"/>
        <pc:sldMkLst>
          <pc:docMk/>
          <pc:sldMk cId="124536732" sldId="1123"/>
        </pc:sldMkLst>
        <pc:spChg chg="mod">
          <ac:chgData name="Helena Pivoňková" userId="69dcb761-10b2-4720-83e6-e75e88b5e66f" providerId="ADAL" clId="{19823B88-31A7-4D8B-8673-9EBA7ADF8E1D}" dt="2023-11-27T09:55:40.063" v="328"/>
          <ac:spMkLst>
            <pc:docMk/>
            <pc:sldMk cId="124536732" sldId="1123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09:56:13.728" v="338" actId="58"/>
          <ac:spMkLst>
            <pc:docMk/>
            <pc:sldMk cId="124536732" sldId="1123"/>
            <ac:spMk id="11" creationId="{00D060E9-AAB0-4AD5-9A62-ED685984EAB1}"/>
          </ac:spMkLst>
        </pc:spChg>
      </pc:sldChg>
      <pc:sldChg chg="modSp">
        <pc:chgData name="Helena Pivoňková" userId="69dcb761-10b2-4720-83e6-e75e88b5e66f" providerId="ADAL" clId="{19823B88-31A7-4D8B-8673-9EBA7ADF8E1D}" dt="2023-11-27T09:57:22.094" v="356" actId="20577"/>
        <pc:sldMkLst>
          <pc:docMk/>
          <pc:sldMk cId="2191506965" sldId="1124"/>
        </pc:sldMkLst>
        <pc:spChg chg="mod">
          <ac:chgData name="Helena Pivoňková" userId="69dcb761-10b2-4720-83e6-e75e88b5e66f" providerId="ADAL" clId="{19823B88-31A7-4D8B-8673-9EBA7ADF8E1D}" dt="2023-11-27T09:56:40.302" v="339"/>
          <ac:spMkLst>
            <pc:docMk/>
            <pc:sldMk cId="2191506965" sldId="1124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09:57:17.381" v="350" actId="20577"/>
          <ac:spMkLst>
            <pc:docMk/>
            <pc:sldMk cId="2191506965" sldId="1124"/>
            <ac:spMk id="6" creationId="{C8C0B9EB-0368-4160-A012-A868D36898DB}"/>
          </ac:spMkLst>
        </pc:spChg>
        <pc:spChg chg="mod">
          <ac:chgData name="Helena Pivoňková" userId="69dcb761-10b2-4720-83e6-e75e88b5e66f" providerId="ADAL" clId="{19823B88-31A7-4D8B-8673-9EBA7ADF8E1D}" dt="2023-11-27T09:57:00.005" v="344"/>
          <ac:spMkLst>
            <pc:docMk/>
            <pc:sldMk cId="2191506965" sldId="1124"/>
            <ac:spMk id="8" creationId="{D27D4E9F-8C1F-435B-B6BA-F3712D479FBF}"/>
          </ac:spMkLst>
        </pc:spChg>
        <pc:spChg chg="mod">
          <ac:chgData name="Helena Pivoňková" userId="69dcb761-10b2-4720-83e6-e75e88b5e66f" providerId="ADAL" clId="{19823B88-31A7-4D8B-8673-9EBA7ADF8E1D}" dt="2023-11-27T09:57:22.094" v="356" actId="20577"/>
          <ac:spMkLst>
            <pc:docMk/>
            <pc:sldMk cId="2191506965" sldId="1124"/>
            <ac:spMk id="12" creationId="{204CC376-48EA-4A92-9891-5FC4CAD7E76D}"/>
          </ac:spMkLst>
        </pc:spChg>
      </pc:sldChg>
      <pc:sldChg chg="modSp">
        <pc:chgData name="Helena Pivoňková" userId="69dcb761-10b2-4720-83e6-e75e88b5e66f" providerId="ADAL" clId="{19823B88-31A7-4D8B-8673-9EBA7ADF8E1D}" dt="2023-11-27T09:54:10.828" v="319" actId="20577"/>
        <pc:sldMkLst>
          <pc:docMk/>
          <pc:sldMk cId="1522616304" sldId="1125"/>
        </pc:sldMkLst>
        <pc:spChg chg="mod">
          <ac:chgData name="Helena Pivoňková" userId="69dcb761-10b2-4720-83e6-e75e88b5e66f" providerId="ADAL" clId="{19823B88-31A7-4D8B-8673-9EBA7ADF8E1D}" dt="2023-11-27T09:54:06.047" v="317"/>
          <ac:spMkLst>
            <pc:docMk/>
            <pc:sldMk cId="1522616304" sldId="1125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09:54:10.828" v="319" actId="20577"/>
          <ac:spMkLst>
            <pc:docMk/>
            <pc:sldMk cId="1522616304" sldId="1125"/>
            <ac:spMk id="12" creationId="{17BA0053-DBF7-45AD-911D-AB289BAAB23C}"/>
          </ac:spMkLst>
        </pc:spChg>
      </pc:sldChg>
      <pc:sldChg chg="modSp">
        <pc:chgData name="Helena Pivoňková" userId="69dcb761-10b2-4720-83e6-e75e88b5e66f" providerId="ADAL" clId="{19823B88-31A7-4D8B-8673-9EBA7ADF8E1D}" dt="2023-11-27T09:55:25.707" v="327" actId="20577"/>
        <pc:sldMkLst>
          <pc:docMk/>
          <pc:sldMk cId="503290391" sldId="1126"/>
        </pc:sldMkLst>
        <pc:spChg chg="mod">
          <ac:chgData name="Helena Pivoňková" userId="69dcb761-10b2-4720-83e6-e75e88b5e66f" providerId="ADAL" clId="{19823B88-31A7-4D8B-8673-9EBA7ADF8E1D}" dt="2023-11-27T09:54:33.783" v="320"/>
          <ac:spMkLst>
            <pc:docMk/>
            <pc:sldMk cId="503290391" sldId="1126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09:55:25.707" v="327" actId="20577"/>
          <ac:spMkLst>
            <pc:docMk/>
            <pc:sldMk cId="503290391" sldId="1126"/>
            <ac:spMk id="15" creationId="{3B819E77-55A0-4970-93C8-7D82ACB6FB23}"/>
          </ac:spMkLst>
        </pc:spChg>
        <pc:spChg chg="mod">
          <ac:chgData name="Helena Pivoňková" userId="69dcb761-10b2-4720-83e6-e75e88b5e66f" providerId="ADAL" clId="{19823B88-31A7-4D8B-8673-9EBA7ADF8E1D}" dt="2023-11-27T09:55:21.179" v="325" actId="20577"/>
          <ac:spMkLst>
            <pc:docMk/>
            <pc:sldMk cId="503290391" sldId="1126"/>
            <ac:spMk id="16" creationId="{CBFABD1D-F74C-4074-89E5-737DB97CD88A}"/>
          </ac:spMkLst>
        </pc:spChg>
      </pc:sldChg>
      <pc:sldChg chg="add ord">
        <pc:chgData name="Helena Pivoňková" userId="69dcb761-10b2-4720-83e6-e75e88b5e66f" providerId="ADAL" clId="{19823B88-31A7-4D8B-8673-9EBA7ADF8E1D}" dt="2023-11-27T12:13:32.962" v="3492"/>
        <pc:sldMkLst>
          <pc:docMk/>
          <pc:sldMk cId="4104025307" sldId="1127"/>
        </pc:sldMkLst>
      </pc:sldChg>
      <pc:sldChg chg="modSp ord">
        <pc:chgData name="Helena Pivoňková" userId="69dcb761-10b2-4720-83e6-e75e88b5e66f" providerId="ADAL" clId="{19823B88-31A7-4D8B-8673-9EBA7ADF8E1D}" dt="2023-11-27T12:14:01.959" v="3494" actId="113"/>
        <pc:sldMkLst>
          <pc:docMk/>
          <pc:sldMk cId="3975809337" sldId="1128"/>
        </pc:sldMkLst>
        <pc:spChg chg="mod">
          <ac:chgData name="Helena Pivoňková" userId="69dcb761-10b2-4720-83e6-e75e88b5e66f" providerId="ADAL" clId="{19823B88-31A7-4D8B-8673-9EBA7ADF8E1D}" dt="2023-11-27T12:09:24.970" v="3478"/>
          <ac:spMkLst>
            <pc:docMk/>
            <pc:sldMk cId="3975809337" sldId="1128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12:14:01.959" v="3494" actId="113"/>
          <ac:spMkLst>
            <pc:docMk/>
            <pc:sldMk cId="3975809337" sldId="1128"/>
            <ac:spMk id="4" creationId="{7D01712F-6969-444A-B7A5-2813F6ECEEFF}"/>
          </ac:spMkLst>
        </pc:spChg>
      </pc:sldChg>
      <pc:sldChg chg="modSp">
        <pc:chgData name="Helena Pivoňková" userId="69dcb761-10b2-4720-83e6-e75e88b5e66f" providerId="ADAL" clId="{19823B88-31A7-4D8B-8673-9EBA7ADF8E1D}" dt="2023-11-27T12:10:45.025" v="3488" actId="207"/>
        <pc:sldMkLst>
          <pc:docMk/>
          <pc:sldMk cId="1451268403" sldId="1129"/>
        </pc:sldMkLst>
        <pc:spChg chg="mod">
          <ac:chgData name="Helena Pivoňková" userId="69dcb761-10b2-4720-83e6-e75e88b5e66f" providerId="ADAL" clId="{19823B88-31A7-4D8B-8673-9EBA7ADF8E1D}" dt="2023-11-27T12:10:32.773" v="3486"/>
          <ac:spMkLst>
            <pc:docMk/>
            <pc:sldMk cId="1451268403" sldId="1129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12:10:45.025" v="3488" actId="207"/>
          <ac:spMkLst>
            <pc:docMk/>
            <pc:sldMk cId="1451268403" sldId="1129"/>
            <ac:spMk id="4" creationId="{7D01712F-6969-444A-B7A5-2813F6ECEEFF}"/>
          </ac:spMkLst>
        </pc:spChg>
      </pc:sldChg>
      <pc:sldChg chg="modSp">
        <pc:chgData name="Helena Pivoňková" userId="69dcb761-10b2-4720-83e6-e75e88b5e66f" providerId="ADAL" clId="{19823B88-31A7-4D8B-8673-9EBA7ADF8E1D}" dt="2023-11-27T11:21:48.277" v="1810" actId="1076"/>
        <pc:sldMkLst>
          <pc:docMk/>
          <pc:sldMk cId="3924282565" sldId="1130"/>
        </pc:sldMkLst>
        <pc:spChg chg="mod">
          <ac:chgData name="Helena Pivoňková" userId="69dcb761-10b2-4720-83e6-e75e88b5e66f" providerId="ADAL" clId="{19823B88-31A7-4D8B-8673-9EBA7ADF8E1D}" dt="2023-11-27T10:21:58.498" v="1776"/>
          <ac:spMkLst>
            <pc:docMk/>
            <pc:sldMk cId="3924282565" sldId="1130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11:21:48.277" v="1810" actId="1076"/>
          <ac:spMkLst>
            <pc:docMk/>
            <pc:sldMk cId="3924282565" sldId="1130"/>
            <ac:spMk id="12" creationId="{AD81593F-142B-4B71-B009-FDBA8673B061}"/>
          </ac:spMkLst>
        </pc:spChg>
      </pc:sldChg>
      <pc:sldChg chg="modSp">
        <pc:chgData name="Helena Pivoňková" userId="69dcb761-10b2-4720-83e6-e75e88b5e66f" providerId="ADAL" clId="{19823B88-31A7-4D8B-8673-9EBA7ADF8E1D}" dt="2023-11-27T11:24:31.757" v="1845"/>
        <pc:sldMkLst>
          <pc:docMk/>
          <pc:sldMk cId="847921442" sldId="1132"/>
        </pc:sldMkLst>
        <pc:spChg chg="mod">
          <ac:chgData name="Helena Pivoňková" userId="69dcb761-10b2-4720-83e6-e75e88b5e66f" providerId="ADAL" clId="{19823B88-31A7-4D8B-8673-9EBA7ADF8E1D}" dt="2023-11-27T11:24:31.757" v="1845"/>
          <ac:spMkLst>
            <pc:docMk/>
            <pc:sldMk cId="847921442" sldId="1132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11:23:47.129" v="1840" actId="20577"/>
          <ac:spMkLst>
            <pc:docMk/>
            <pc:sldMk cId="847921442" sldId="1132"/>
            <ac:spMk id="4" creationId="{7D01712F-6969-444A-B7A5-2813F6ECEEFF}"/>
          </ac:spMkLst>
        </pc:spChg>
        <pc:spChg chg="mod">
          <ac:chgData name="Helena Pivoňková" userId="69dcb761-10b2-4720-83e6-e75e88b5e66f" providerId="ADAL" clId="{19823B88-31A7-4D8B-8673-9EBA7ADF8E1D}" dt="2023-11-27T11:24:20.666" v="1844" actId="20577"/>
          <ac:spMkLst>
            <pc:docMk/>
            <pc:sldMk cId="847921442" sldId="1132"/>
            <ac:spMk id="6" creationId="{3417EBC0-6A20-4147-AB77-C2AD10082D3C}"/>
          </ac:spMkLst>
        </pc:spChg>
      </pc:sldChg>
      <pc:sldChg chg="modSp">
        <pc:chgData name="Helena Pivoňková" userId="69dcb761-10b2-4720-83e6-e75e88b5e66f" providerId="ADAL" clId="{19823B88-31A7-4D8B-8673-9EBA7ADF8E1D}" dt="2023-11-27T11:29:29.888" v="2180" actId="20577"/>
        <pc:sldMkLst>
          <pc:docMk/>
          <pc:sldMk cId="3190603459" sldId="1133"/>
        </pc:sldMkLst>
        <pc:spChg chg="mod">
          <ac:chgData name="Helena Pivoňková" userId="69dcb761-10b2-4720-83e6-e75e88b5e66f" providerId="ADAL" clId="{19823B88-31A7-4D8B-8673-9EBA7ADF8E1D}" dt="2023-11-27T11:24:36.955" v="1846"/>
          <ac:spMkLst>
            <pc:docMk/>
            <pc:sldMk cId="3190603459" sldId="1133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11:28:34.577" v="2131" actId="1076"/>
          <ac:spMkLst>
            <pc:docMk/>
            <pc:sldMk cId="3190603459" sldId="1133"/>
            <ac:spMk id="3" creationId="{67EBADCB-CBDF-4D50-AA87-C916A7B4E15E}"/>
          </ac:spMkLst>
        </pc:spChg>
        <pc:spChg chg="mod">
          <ac:chgData name="Helena Pivoňková" userId="69dcb761-10b2-4720-83e6-e75e88b5e66f" providerId="ADAL" clId="{19823B88-31A7-4D8B-8673-9EBA7ADF8E1D}" dt="2023-11-27T11:28:29.304" v="2130" actId="6549"/>
          <ac:spMkLst>
            <pc:docMk/>
            <pc:sldMk cId="3190603459" sldId="1133"/>
            <ac:spMk id="4" creationId="{7D01712F-6969-444A-B7A5-2813F6ECEEFF}"/>
          </ac:spMkLst>
        </pc:spChg>
        <pc:spChg chg="mod">
          <ac:chgData name="Helena Pivoňková" userId="69dcb761-10b2-4720-83e6-e75e88b5e66f" providerId="ADAL" clId="{19823B88-31A7-4D8B-8673-9EBA7ADF8E1D}" dt="2023-11-27T11:26:21.994" v="1961" actId="6549"/>
          <ac:spMkLst>
            <pc:docMk/>
            <pc:sldMk cId="3190603459" sldId="1133"/>
            <ac:spMk id="6" creationId="{C914B304-6345-45DB-B532-E2828A44348B}"/>
          </ac:spMkLst>
        </pc:spChg>
        <pc:spChg chg="mod">
          <ac:chgData name="Helena Pivoňková" userId="69dcb761-10b2-4720-83e6-e75e88b5e66f" providerId="ADAL" clId="{19823B88-31A7-4D8B-8673-9EBA7ADF8E1D}" dt="2023-11-27T11:25:48.509" v="1945" actId="1076"/>
          <ac:spMkLst>
            <pc:docMk/>
            <pc:sldMk cId="3190603459" sldId="1133"/>
            <ac:spMk id="8" creationId="{D8966073-07C0-4F14-AFD0-4410C8D05BF4}"/>
          </ac:spMkLst>
        </pc:spChg>
        <pc:spChg chg="mod">
          <ac:chgData name="Helena Pivoňková" userId="69dcb761-10b2-4720-83e6-e75e88b5e66f" providerId="ADAL" clId="{19823B88-31A7-4D8B-8673-9EBA7ADF8E1D}" dt="2023-11-27T11:25:48.509" v="1945" actId="1076"/>
          <ac:spMkLst>
            <pc:docMk/>
            <pc:sldMk cId="3190603459" sldId="1133"/>
            <ac:spMk id="9" creationId="{B3937983-B762-4C2B-9C10-5C8C478E58B2}"/>
          </ac:spMkLst>
        </pc:spChg>
        <pc:spChg chg="mod">
          <ac:chgData name="Helena Pivoňková" userId="69dcb761-10b2-4720-83e6-e75e88b5e66f" providerId="ADAL" clId="{19823B88-31A7-4D8B-8673-9EBA7ADF8E1D}" dt="2023-11-27T11:29:29.888" v="2180" actId="20577"/>
          <ac:spMkLst>
            <pc:docMk/>
            <pc:sldMk cId="3190603459" sldId="1133"/>
            <ac:spMk id="10" creationId="{69065B20-50A0-4846-A23F-1708C1866D23}"/>
          </ac:spMkLst>
        </pc:spChg>
        <pc:picChg chg="mod">
          <ac:chgData name="Helena Pivoňková" userId="69dcb761-10b2-4720-83e6-e75e88b5e66f" providerId="ADAL" clId="{19823B88-31A7-4D8B-8673-9EBA7ADF8E1D}" dt="2023-11-27T11:27:01.313" v="1969" actId="1076"/>
          <ac:picMkLst>
            <pc:docMk/>
            <pc:sldMk cId="3190603459" sldId="1133"/>
            <ac:picMk id="7" creationId="{C7BADCE5-9A8D-4662-92B9-772DBED0D538}"/>
          </ac:picMkLst>
        </pc:picChg>
      </pc:sldChg>
      <pc:sldChg chg="addSp delSp modSp">
        <pc:chgData name="Helena Pivoňková" userId="69dcb761-10b2-4720-83e6-e75e88b5e66f" providerId="ADAL" clId="{19823B88-31A7-4D8B-8673-9EBA7ADF8E1D}" dt="2023-11-27T11:45:32.886" v="3016" actId="1076"/>
        <pc:sldMkLst>
          <pc:docMk/>
          <pc:sldMk cId="3133246097" sldId="1134"/>
        </pc:sldMkLst>
        <pc:spChg chg="mod">
          <ac:chgData name="Helena Pivoňková" userId="69dcb761-10b2-4720-83e6-e75e88b5e66f" providerId="ADAL" clId="{19823B88-31A7-4D8B-8673-9EBA7ADF8E1D}" dt="2023-11-27T11:45:32.886" v="3016" actId="1076"/>
          <ac:spMkLst>
            <pc:docMk/>
            <pc:sldMk cId="3133246097" sldId="1134"/>
            <ac:spMk id="3" creationId="{88DB5B8C-BCBE-473C-83B4-16EFE4B91336}"/>
          </ac:spMkLst>
        </pc:spChg>
        <pc:spChg chg="del">
          <ac:chgData name="Helena Pivoňková" userId="69dcb761-10b2-4720-83e6-e75e88b5e66f" providerId="ADAL" clId="{19823B88-31A7-4D8B-8673-9EBA7ADF8E1D}" dt="2023-11-27T11:30:07.491" v="2188" actId="478"/>
          <ac:spMkLst>
            <pc:docMk/>
            <pc:sldMk cId="3133246097" sldId="1134"/>
            <ac:spMk id="4" creationId="{7D01712F-6969-444A-B7A5-2813F6ECEEFF}"/>
          </ac:spMkLst>
        </pc:spChg>
        <pc:spChg chg="mod">
          <ac:chgData name="Helena Pivoňková" userId="69dcb761-10b2-4720-83e6-e75e88b5e66f" providerId="ADAL" clId="{19823B88-31A7-4D8B-8673-9EBA7ADF8E1D}" dt="2023-11-27T11:30:03.269" v="2187" actId="20577"/>
          <ac:spMkLst>
            <pc:docMk/>
            <pc:sldMk cId="3133246097" sldId="1134"/>
            <ac:spMk id="6" creationId="{3A6A4195-CFAB-4C9B-8B01-BC25C8566AB3}"/>
          </ac:spMkLst>
        </pc:spChg>
        <pc:spChg chg="mod">
          <ac:chgData name="Helena Pivoňková" userId="69dcb761-10b2-4720-83e6-e75e88b5e66f" providerId="ADAL" clId="{19823B88-31A7-4D8B-8673-9EBA7ADF8E1D}" dt="2023-11-27T11:44:06.942" v="2999" actId="20577"/>
          <ac:spMkLst>
            <pc:docMk/>
            <pc:sldMk cId="3133246097" sldId="1134"/>
            <ac:spMk id="7" creationId="{2E58A0B6-0404-4C02-953F-92E8CF2D7196}"/>
          </ac:spMkLst>
        </pc:spChg>
        <pc:spChg chg="add del mod">
          <ac:chgData name="Helena Pivoňková" userId="69dcb761-10b2-4720-83e6-e75e88b5e66f" providerId="ADAL" clId="{19823B88-31A7-4D8B-8673-9EBA7ADF8E1D}" dt="2023-11-27T11:30:14.733" v="2190" actId="478"/>
          <ac:spMkLst>
            <pc:docMk/>
            <pc:sldMk cId="3133246097" sldId="1134"/>
            <ac:spMk id="9" creationId="{BDEAE753-4639-46F9-A7DB-37E943CC9058}"/>
          </ac:spMkLst>
        </pc:spChg>
        <pc:spChg chg="mod">
          <ac:chgData name="Helena Pivoňková" userId="69dcb761-10b2-4720-83e6-e75e88b5e66f" providerId="ADAL" clId="{19823B88-31A7-4D8B-8673-9EBA7ADF8E1D}" dt="2023-11-27T11:34:47.632" v="2496" actId="1076"/>
          <ac:spMkLst>
            <pc:docMk/>
            <pc:sldMk cId="3133246097" sldId="1134"/>
            <ac:spMk id="10" creationId="{CF379278-1DCB-47A1-A7A3-6CC6849EAF31}"/>
          </ac:spMkLst>
        </pc:spChg>
        <pc:spChg chg="mod">
          <ac:chgData name="Helena Pivoňková" userId="69dcb761-10b2-4720-83e6-e75e88b5e66f" providerId="ADAL" clId="{19823B88-31A7-4D8B-8673-9EBA7ADF8E1D}" dt="2023-11-27T11:34:47.632" v="2496" actId="1076"/>
          <ac:spMkLst>
            <pc:docMk/>
            <pc:sldMk cId="3133246097" sldId="1134"/>
            <ac:spMk id="11" creationId="{78DFCA95-0343-4880-9918-EF15D6B02D1B}"/>
          </ac:spMkLst>
        </pc:spChg>
        <pc:spChg chg="add mod">
          <ac:chgData name="Helena Pivoňková" userId="69dcb761-10b2-4720-83e6-e75e88b5e66f" providerId="ADAL" clId="{19823B88-31A7-4D8B-8673-9EBA7ADF8E1D}" dt="2023-11-27T11:34:54.574" v="2498" actId="1076"/>
          <ac:spMkLst>
            <pc:docMk/>
            <pc:sldMk cId="3133246097" sldId="1134"/>
            <ac:spMk id="16" creationId="{E48CA2A9-A21B-491D-8AA6-A84452F08809}"/>
          </ac:spMkLst>
        </pc:spChg>
        <pc:spChg chg="add mod">
          <ac:chgData name="Helena Pivoňková" userId="69dcb761-10b2-4720-83e6-e75e88b5e66f" providerId="ADAL" clId="{19823B88-31A7-4D8B-8673-9EBA7ADF8E1D}" dt="2023-11-27T11:34:54.574" v="2498" actId="1076"/>
          <ac:spMkLst>
            <pc:docMk/>
            <pc:sldMk cId="3133246097" sldId="1134"/>
            <ac:spMk id="17" creationId="{D71BF2A3-A57F-4382-B7E6-6DC474F5EE82}"/>
          </ac:spMkLst>
        </pc:spChg>
      </pc:sldChg>
      <pc:sldChg chg="modSp">
        <pc:chgData name="Helena Pivoňková" userId="69dcb761-10b2-4720-83e6-e75e88b5e66f" providerId="ADAL" clId="{19823B88-31A7-4D8B-8673-9EBA7ADF8E1D}" dt="2023-11-27T12:05:00.206" v="3470" actId="20577"/>
        <pc:sldMkLst>
          <pc:docMk/>
          <pc:sldMk cId="1877264518" sldId="1136"/>
        </pc:sldMkLst>
        <pc:spChg chg="mod">
          <ac:chgData name="Helena Pivoňková" userId="69dcb761-10b2-4720-83e6-e75e88b5e66f" providerId="ADAL" clId="{19823B88-31A7-4D8B-8673-9EBA7ADF8E1D}" dt="2023-11-27T11:46:16.627" v="3017"/>
          <ac:spMkLst>
            <pc:docMk/>
            <pc:sldMk cId="1877264518" sldId="1136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12:05:00.206" v="3470" actId="20577"/>
          <ac:spMkLst>
            <pc:docMk/>
            <pc:sldMk cId="1877264518" sldId="1136"/>
            <ac:spMk id="4" creationId="{7D01712F-6969-444A-B7A5-2813F6ECEEFF}"/>
          </ac:spMkLst>
        </pc:spChg>
        <pc:spChg chg="mod">
          <ac:chgData name="Helena Pivoňková" userId="69dcb761-10b2-4720-83e6-e75e88b5e66f" providerId="ADAL" clId="{19823B88-31A7-4D8B-8673-9EBA7ADF8E1D}" dt="2023-11-27T12:04:26.123" v="3462" actId="6549"/>
          <ac:spMkLst>
            <pc:docMk/>
            <pc:sldMk cId="1877264518" sldId="1136"/>
            <ac:spMk id="10" creationId="{891BDE90-D803-4862-8CA1-8441D3997308}"/>
          </ac:spMkLst>
        </pc:spChg>
      </pc:sldChg>
      <pc:sldChg chg="modSp">
        <pc:chgData name="Helena Pivoňková" userId="69dcb761-10b2-4720-83e6-e75e88b5e66f" providerId="ADAL" clId="{19823B88-31A7-4D8B-8673-9EBA7ADF8E1D}" dt="2023-11-27T12:08:10.427" v="3475"/>
        <pc:sldMkLst>
          <pc:docMk/>
          <pc:sldMk cId="3779666833" sldId="1138"/>
        </pc:sldMkLst>
        <pc:spChg chg="mod">
          <ac:chgData name="Helena Pivoňková" userId="69dcb761-10b2-4720-83e6-e75e88b5e66f" providerId="ADAL" clId="{19823B88-31A7-4D8B-8673-9EBA7ADF8E1D}" dt="2023-11-27T12:07:47.080" v="3473"/>
          <ac:spMkLst>
            <pc:docMk/>
            <pc:sldMk cId="3779666833" sldId="1138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12:07:54.666" v="3474"/>
          <ac:spMkLst>
            <pc:docMk/>
            <pc:sldMk cId="3779666833" sldId="1138"/>
            <ac:spMk id="4" creationId="{7D01712F-6969-444A-B7A5-2813F6ECEEFF}"/>
          </ac:spMkLst>
        </pc:spChg>
        <pc:spChg chg="mod">
          <ac:chgData name="Helena Pivoňková" userId="69dcb761-10b2-4720-83e6-e75e88b5e66f" providerId="ADAL" clId="{19823B88-31A7-4D8B-8673-9EBA7ADF8E1D}" dt="2023-11-27T12:08:10.427" v="3475"/>
          <ac:spMkLst>
            <pc:docMk/>
            <pc:sldMk cId="3779666833" sldId="1138"/>
            <ac:spMk id="6" creationId="{F861A418-FB11-4CD4-A3FD-DB6C8FB3DA9F}"/>
          </ac:spMkLst>
        </pc:spChg>
      </pc:sldChg>
      <pc:sldChg chg="modSp">
        <pc:chgData name="Helena Pivoňková" userId="69dcb761-10b2-4720-83e6-e75e88b5e66f" providerId="ADAL" clId="{19823B88-31A7-4D8B-8673-9EBA7ADF8E1D}" dt="2023-11-27T09:59:28.162" v="384" actId="1076"/>
        <pc:sldMkLst>
          <pc:docMk/>
          <pc:sldMk cId="228917965" sldId="1139"/>
        </pc:sldMkLst>
        <pc:spChg chg="mod">
          <ac:chgData name="Helena Pivoňková" userId="69dcb761-10b2-4720-83e6-e75e88b5e66f" providerId="ADAL" clId="{19823B88-31A7-4D8B-8673-9EBA7ADF8E1D}" dt="2023-11-27T09:58:53.838" v="358"/>
          <ac:spMkLst>
            <pc:docMk/>
            <pc:sldMk cId="228917965" sldId="1139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09:59:15.236" v="382" actId="20577"/>
          <ac:spMkLst>
            <pc:docMk/>
            <pc:sldMk cId="228917965" sldId="1139"/>
            <ac:spMk id="7" creationId="{7DE79C08-4F09-47A4-8408-7CE63AE03163}"/>
          </ac:spMkLst>
        </pc:spChg>
        <pc:spChg chg="mod">
          <ac:chgData name="Helena Pivoňková" userId="69dcb761-10b2-4720-83e6-e75e88b5e66f" providerId="ADAL" clId="{19823B88-31A7-4D8B-8673-9EBA7ADF8E1D}" dt="2023-11-27T09:59:28.162" v="384" actId="1076"/>
          <ac:spMkLst>
            <pc:docMk/>
            <pc:sldMk cId="228917965" sldId="1139"/>
            <ac:spMk id="8" creationId="{D6F410C9-B9D1-461F-8A97-2DA9019ECEE2}"/>
          </ac:spMkLst>
        </pc:spChg>
      </pc:sldChg>
      <pc:sldChg chg="modSp">
        <pc:chgData name="Helena Pivoňková" userId="69dcb761-10b2-4720-83e6-e75e88b5e66f" providerId="ADAL" clId="{19823B88-31A7-4D8B-8673-9EBA7ADF8E1D}" dt="2023-11-27T10:00:16.080" v="385" actId="1076"/>
        <pc:sldMkLst>
          <pc:docMk/>
          <pc:sldMk cId="1411843893" sldId="1140"/>
        </pc:sldMkLst>
        <pc:spChg chg="mod">
          <ac:chgData name="Helena Pivoňková" userId="69dcb761-10b2-4720-83e6-e75e88b5e66f" providerId="ADAL" clId="{19823B88-31A7-4D8B-8673-9EBA7ADF8E1D}" dt="2023-11-27T10:00:16.080" v="385" actId="1076"/>
          <ac:spMkLst>
            <pc:docMk/>
            <pc:sldMk cId="1411843893" sldId="1140"/>
            <ac:spMk id="18" creationId="{E558E4C8-85C8-4D46-859A-87111CD4C860}"/>
          </ac:spMkLst>
        </pc:spChg>
        <pc:spChg chg="mod">
          <ac:chgData name="Helena Pivoňková" userId="69dcb761-10b2-4720-83e6-e75e88b5e66f" providerId="ADAL" clId="{19823B88-31A7-4D8B-8673-9EBA7ADF8E1D}" dt="2023-11-27T10:00:16.080" v="385" actId="1076"/>
          <ac:spMkLst>
            <pc:docMk/>
            <pc:sldMk cId="1411843893" sldId="1140"/>
            <ac:spMk id="19" creationId="{F2028B1B-A234-4D39-AFB8-CC9E1AE4EC59}"/>
          </ac:spMkLst>
        </pc:spChg>
        <pc:spChg chg="mod">
          <ac:chgData name="Helena Pivoňková" userId="69dcb761-10b2-4720-83e6-e75e88b5e66f" providerId="ADAL" clId="{19823B88-31A7-4D8B-8673-9EBA7ADF8E1D}" dt="2023-11-27T10:00:16.080" v="385" actId="1076"/>
          <ac:spMkLst>
            <pc:docMk/>
            <pc:sldMk cId="1411843893" sldId="1140"/>
            <ac:spMk id="22" creationId="{83E3C185-ADBA-4A6F-BC38-E28AE3DBD3FB}"/>
          </ac:spMkLst>
        </pc:spChg>
        <pc:spChg chg="mod">
          <ac:chgData name="Helena Pivoňková" userId="69dcb761-10b2-4720-83e6-e75e88b5e66f" providerId="ADAL" clId="{19823B88-31A7-4D8B-8673-9EBA7ADF8E1D}" dt="2023-11-27T10:00:16.080" v="385" actId="1076"/>
          <ac:spMkLst>
            <pc:docMk/>
            <pc:sldMk cId="1411843893" sldId="1140"/>
            <ac:spMk id="23" creationId="{A84CFC62-364E-4434-8790-042F0F6E0A44}"/>
          </ac:spMkLst>
        </pc:spChg>
      </pc:sldChg>
      <pc:sldChg chg="modSp">
        <pc:chgData name="Helena Pivoňková" userId="69dcb761-10b2-4720-83e6-e75e88b5e66f" providerId="ADAL" clId="{19823B88-31A7-4D8B-8673-9EBA7ADF8E1D}" dt="2023-11-27T10:02:53.860" v="522" actId="6549"/>
        <pc:sldMkLst>
          <pc:docMk/>
          <pc:sldMk cId="324235437" sldId="1141"/>
        </pc:sldMkLst>
        <pc:spChg chg="mod">
          <ac:chgData name="Helena Pivoňková" userId="69dcb761-10b2-4720-83e6-e75e88b5e66f" providerId="ADAL" clId="{19823B88-31A7-4D8B-8673-9EBA7ADF8E1D}" dt="2023-11-27T10:00:39.880" v="386"/>
          <ac:spMkLst>
            <pc:docMk/>
            <pc:sldMk cId="324235437" sldId="1141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10:02:53.860" v="522" actId="6549"/>
          <ac:spMkLst>
            <pc:docMk/>
            <pc:sldMk cId="324235437" sldId="1141"/>
            <ac:spMk id="4" creationId="{7D01712F-6969-444A-B7A5-2813F6ECEEFF}"/>
          </ac:spMkLst>
        </pc:spChg>
      </pc:sldChg>
      <pc:sldChg chg="addSp modSp">
        <pc:chgData name="Helena Pivoňková" userId="69dcb761-10b2-4720-83e6-e75e88b5e66f" providerId="ADAL" clId="{19823B88-31A7-4D8B-8673-9EBA7ADF8E1D}" dt="2023-11-27T10:05:11.186" v="600"/>
        <pc:sldMkLst>
          <pc:docMk/>
          <pc:sldMk cId="787459165" sldId="1143"/>
        </pc:sldMkLst>
        <pc:spChg chg="mod">
          <ac:chgData name="Helena Pivoňková" userId="69dcb761-10b2-4720-83e6-e75e88b5e66f" providerId="ADAL" clId="{19823B88-31A7-4D8B-8673-9EBA7ADF8E1D}" dt="2023-11-27T10:03:48.292" v="547" actId="20577"/>
          <ac:spMkLst>
            <pc:docMk/>
            <pc:sldMk cId="787459165" sldId="1143"/>
            <ac:spMk id="2" creationId="{3C8ADE18-B22C-42AE-B574-AFA7E3FFDECE}"/>
          </ac:spMkLst>
        </pc:spChg>
        <pc:spChg chg="add mod">
          <ac:chgData name="Helena Pivoňková" userId="69dcb761-10b2-4720-83e6-e75e88b5e66f" providerId="ADAL" clId="{19823B88-31A7-4D8B-8673-9EBA7ADF8E1D}" dt="2023-11-27T10:04:58.165" v="599" actId="1076"/>
          <ac:spMkLst>
            <pc:docMk/>
            <pc:sldMk cId="787459165" sldId="1143"/>
            <ac:spMk id="3" creationId="{AE983A48-737D-45E3-92A2-A712B63FC2EB}"/>
          </ac:spMkLst>
        </pc:spChg>
        <pc:spChg chg="mod">
          <ac:chgData name="Helena Pivoňková" userId="69dcb761-10b2-4720-83e6-e75e88b5e66f" providerId="ADAL" clId="{19823B88-31A7-4D8B-8673-9EBA7ADF8E1D}" dt="2023-11-27T10:05:11.186" v="600"/>
          <ac:spMkLst>
            <pc:docMk/>
            <pc:sldMk cId="787459165" sldId="1143"/>
            <ac:spMk id="4" creationId="{7D01712F-6969-444A-B7A5-2813F6ECEEFF}"/>
          </ac:spMkLst>
        </pc:spChg>
      </pc:sldChg>
      <pc:sldChg chg="modSp">
        <pc:chgData name="Helena Pivoňková" userId="69dcb761-10b2-4720-83e6-e75e88b5e66f" providerId="ADAL" clId="{19823B88-31A7-4D8B-8673-9EBA7ADF8E1D}" dt="2023-11-27T10:18:10.232" v="1703" actId="20577"/>
        <pc:sldMkLst>
          <pc:docMk/>
          <pc:sldMk cId="4288790887" sldId="1145"/>
        </pc:sldMkLst>
        <pc:spChg chg="mod">
          <ac:chgData name="Helena Pivoňková" userId="69dcb761-10b2-4720-83e6-e75e88b5e66f" providerId="ADAL" clId="{19823B88-31A7-4D8B-8673-9EBA7ADF8E1D}" dt="2023-11-27T10:18:10.232" v="1703" actId="20577"/>
          <ac:spMkLst>
            <pc:docMk/>
            <pc:sldMk cId="4288790887" sldId="1145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10:17:21.172" v="1659" actId="403"/>
          <ac:spMkLst>
            <pc:docMk/>
            <pc:sldMk cId="4288790887" sldId="1145"/>
            <ac:spMk id="3" creationId="{8D4A74C9-C0B7-484F-B54C-734FCA3F439E}"/>
          </ac:spMkLst>
        </pc:spChg>
        <pc:spChg chg="mod">
          <ac:chgData name="Helena Pivoňková" userId="69dcb761-10b2-4720-83e6-e75e88b5e66f" providerId="ADAL" clId="{19823B88-31A7-4D8B-8673-9EBA7ADF8E1D}" dt="2023-11-27T10:17:37.902" v="1691" actId="6549"/>
          <ac:spMkLst>
            <pc:docMk/>
            <pc:sldMk cId="4288790887" sldId="1145"/>
            <ac:spMk id="4" creationId="{7D01712F-6969-444A-B7A5-2813F6ECEEFF}"/>
          </ac:spMkLst>
        </pc:spChg>
        <pc:spChg chg="mod">
          <ac:chgData name="Helena Pivoňková" userId="69dcb761-10b2-4720-83e6-e75e88b5e66f" providerId="ADAL" clId="{19823B88-31A7-4D8B-8673-9EBA7ADF8E1D}" dt="2023-11-27T10:17:21.172" v="1659" actId="403"/>
          <ac:spMkLst>
            <pc:docMk/>
            <pc:sldMk cId="4288790887" sldId="1145"/>
            <ac:spMk id="6" creationId="{FD831754-1CEB-42DD-8593-EF233E0979F0}"/>
          </ac:spMkLst>
        </pc:spChg>
      </pc:sldChg>
      <pc:sldChg chg="modSp">
        <pc:chgData name="Helena Pivoňková" userId="69dcb761-10b2-4720-83e6-e75e88b5e66f" providerId="ADAL" clId="{19823B88-31A7-4D8B-8673-9EBA7ADF8E1D}" dt="2023-11-27T10:21:04.780" v="1775" actId="20577"/>
        <pc:sldMkLst>
          <pc:docMk/>
          <pc:sldMk cId="756699895" sldId="1146"/>
        </pc:sldMkLst>
        <pc:spChg chg="mod">
          <ac:chgData name="Helena Pivoňková" userId="69dcb761-10b2-4720-83e6-e75e88b5e66f" providerId="ADAL" clId="{19823B88-31A7-4D8B-8673-9EBA7ADF8E1D}" dt="2023-11-27T10:18:26.365" v="1704"/>
          <ac:spMkLst>
            <pc:docMk/>
            <pc:sldMk cId="756699895" sldId="1146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10:21:04.780" v="1775" actId="20577"/>
          <ac:spMkLst>
            <pc:docMk/>
            <pc:sldMk cId="756699895" sldId="1146"/>
            <ac:spMk id="4" creationId="{7D01712F-6969-444A-B7A5-2813F6ECEEFF}"/>
          </ac:spMkLst>
        </pc:spChg>
      </pc:sldChg>
      <pc:sldChg chg="modSp">
        <pc:chgData name="Helena Pivoňková" userId="69dcb761-10b2-4720-83e6-e75e88b5e66f" providerId="ADAL" clId="{19823B88-31A7-4D8B-8673-9EBA7ADF8E1D}" dt="2023-11-27T12:11:11.372" v="3491"/>
        <pc:sldMkLst>
          <pc:docMk/>
          <pc:sldMk cId="2491557213" sldId="1148"/>
        </pc:sldMkLst>
        <pc:spChg chg="mod">
          <ac:chgData name="Helena Pivoňková" userId="69dcb761-10b2-4720-83e6-e75e88b5e66f" providerId="ADAL" clId="{19823B88-31A7-4D8B-8673-9EBA7ADF8E1D}" dt="2023-11-27T12:11:04.036" v="3490" actId="20577"/>
          <ac:spMkLst>
            <pc:docMk/>
            <pc:sldMk cId="2491557213" sldId="1148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12:11:11.372" v="3491"/>
          <ac:spMkLst>
            <pc:docMk/>
            <pc:sldMk cId="2491557213" sldId="1148"/>
            <ac:spMk id="4" creationId="{7D01712F-6969-444A-B7A5-2813F6ECEEFF}"/>
          </ac:spMkLst>
        </pc:spChg>
      </pc:sldChg>
      <pc:sldChg chg="modSp">
        <pc:chgData name="Helena Pivoňková" userId="69dcb761-10b2-4720-83e6-e75e88b5e66f" providerId="ADAL" clId="{19823B88-31A7-4D8B-8673-9EBA7ADF8E1D}" dt="2023-11-27T10:11:30.679" v="1260" actId="1076"/>
        <pc:sldMkLst>
          <pc:docMk/>
          <pc:sldMk cId="1543410124" sldId="1152"/>
        </pc:sldMkLst>
        <pc:spChg chg="mod">
          <ac:chgData name="Helena Pivoňková" userId="69dcb761-10b2-4720-83e6-e75e88b5e66f" providerId="ADAL" clId="{19823B88-31A7-4D8B-8673-9EBA7ADF8E1D}" dt="2023-11-27T10:08:34.450" v="928" actId="6549"/>
          <ac:spMkLst>
            <pc:docMk/>
            <pc:sldMk cId="1543410124" sldId="1152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10:11:22.326" v="1259" actId="6549"/>
          <ac:spMkLst>
            <pc:docMk/>
            <pc:sldMk cId="1543410124" sldId="1152"/>
            <ac:spMk id="4" creationId="{7D01712F-6969-444A-B7A5-2813F6ECEEFF}"/>
          </ac:spMkLst>
        </pc:spChg>
        <pc:spChg chg="mod">
          <ac:chgData name="Helena Pivoňková" userId="69dcb761-10b2-4720-83e6-e75e88b5e66f" providerId="ADAL" clId="{19823B88-31A7-4D8B-8673-9EBA7ADF8E1D}" dt="2023-11-27T10:10:37.697" v="1155" actId="1076"/>
          <ac:spMkLst>
            <pc:docMk/>
            <pc:sldMk cId="1543410124" sldId="1152"/>
            <ac:spMk id="6" creationId="{5562B50E-89E9-4B4E-9BEA-019AACA82647}"/>
          </ac:spMkLst>
        </pc:spChg>
        <pc:spChg chg="mod">
          <ac:chgData name="Helena Pivoňková" userId="69dcb761-10b2-4720-83e6-e75e88b5e66f" providerId="ADAL" clId="{19823B88-31A7-4D8B-8673-9EBA7ADF8E1D}" dt="2023-11-27T10:10:37.697" v="1155" actId="1076"/>
          <ac:spMkLst>
            <pc:docMk/>
            <pc:sldMk cId="1543410124" sldId="1152"/>
            <ac:spMk id="7" creationId="{A116BC3E-E8DB-466A-9B21-9CC575B96396}"/>
          </ac:spMkLst>
        </pc:spChg>
        <pc:spChg chg="mod">
          <ac:chgData name="Helena Pivoňková" userId="69dcb761-10b2-4720-83e6-e75e88b5e66f" providerId="ADAL" clId="{19823B88-31A7-4D8B-8673-9EBA7ADF8E1D}" dt="2023-11-27T10:11:30.679" v="1260" actId="1076"/>
          <ac:spMkLst>
            <pc:docMk/>
            <pc:sldMk cId="1543410124" sldId="1152"/>
            <ac:spMk id="8" creationId="{DA4FD87E-0AB9-44EF-8716-A74AE6F9C59D}"/>
          </ac:spMkLst>
        </pc:spChg>
        <pc:spChg chg="mod">
          <ac:chgData name="Helena Pivoňková" userId="69dcb761-10b2-4720-83e6-e75e88b5e66f" providerId="ADAL" clId="{19823B88-31A7-4D8B-8673-9EBA7ADF8E1D}" dt="2023-11-27T10:11:30.679" v="1260" actId="1076"/>
          <ac:spMkLst>
            <pc:docMk/>
            <pc:sldMk cId="1543410124" sldId="1152"/>
            <ac:spMk id="9" creationId="{31AC1C63-7A02-411A-B827-62D714C83C63}"/>
          </ac:spMkLst>
        </pc:spChg>
        <pc:spChg chg="mod">
          <ac:chgData name="Helena Pivoňková" userId="69dcb761-10b2-4720-83e6-e75e88b5e66f" providerId="ADAL" clId="{19823B88-31A7-4D8B-8673-9EBA7ADF8E1D}" dt="2023-11-27T10:10:42.724" v="1156" actId="1076"/>
          <ac:spMkLst>
            <pc:docMk/>
            <pc:sldMk cId="1543410124" sldId="1152"/>
            <ac:spMk id="10" creationId="{3B1786CC-471D-4509-972B-F6B1E8137640}"/>
          </ac:spMkLst>
        </pc:spChg>
        <pc:spChg chg="mod">
          <ac:chgData name="Helena Pivoňková" userId="69dcb761-10b2-4720-83e6-e75e88b5e66f" providerId="ADAL" clId="{19823B88-31A7-4D8B-8673-9EBA7ADF8E1D}" dt="2023-11-27T10:10:42.724" v="1156" actId="1076"/>
          <ac:spMkLst>
            <pc:docMk/>
            <pc:sldMk cId="1543410124" sldId="1152"/>
            <ac:spMk id="11" creationId="{9FFEFB25-E227-4A97-90BD-96B958860366}"/>
          </ac:spMkLst>
        </pc:spChg>
      </pc:sldChg>
      <pc:sldChg chg="addSp modSp">
        <pc:chgData name="Helena Pivoňková" userId="69dcb761-10b2-4720-83e6-e75e88b5e66f" providerId="ADAL" clId="{19823B88-31A7-4D8B-8673-9EBA7ADF8E1D}" dt="2023-11-27T10:15:23.477" v="1619" actId="1076"/>
        <pc:sldMkLst>
          <pc:docMk/>
          <pc:sldMk cId="978027099" sldId="1153"/>
        </pc:sldMkLst>
        <pc:spChg chg="mod">
          <ac:chgData name="Helena Pivoňková" userId="69dcb761-10b2-4720-83e6-e75e88b5e66f" providerId="ADAL" clId="{19823B88-31A7-4D8B-8673-9EBA7ADF8E1D}" dt="2023-11-27T10:11:44.520" v="1261"/>
          <ac:spMkLst>
            <pc:docMk/>
            <pc:sldMk cId="978027099" sldId="1153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10:15:09.685" v="1616" actId="6549"/>
          <ac:spMkLst>
            <pc:docMk/>
            <pc:sldMk cId="978027099" sldId="1153"/>
            <ac:spMk id="4" creationId="{7D01712F-6969-444A-B7A5-2813F6ECEEFF}"/>
          </ac:spMkLst>
        </pc:spChg>
        <pc:spChg chg="mod">
          <ac:chgData name="Helena Pivoňková" userId="69dcb761-10b2-4720-83e6-e75e88b5e66f" providerId="ADAL" clId="{19823B88-31A7-4D8B-8673-9EBA7ADF8E1D}" dt="2023-11-27T10:15:23.477" v="1619" actId="1076"/>
          <ac:spMkLst>
            <pc:docMk/>
            <pc:sldMk cId="978027099" sldId="1153"/>
            <ac:spMk id="6" creationId="{0328EB68-79D9-4DC3-9AEA-DE1939719F6E}"/>
          </ac:spMkLst>
        </pc:spChg>
        <pc:spChg chg="mod">
          <ac:chgData name="Helena Pivoňková" userId="69dcb761-10b2-4720-83e6-e75e88b5e66f" providerId="ADAL" clId="{19823B88-31A7-4D8B-8673-9EBA7ADF8E1D}" dt="2023-11-27T10:15:23.477" v="1619" actId="1076"/>
          <ac:spMkLst>
            <pc:docMk/>
            <pc:sldMk cId="978027099" sldId="1153"/>
            <ac:spMk id="7" creationId="{9FD78F93-9D33-41E0-AFC2-FE6C77CB22DC}"/>
          </ac:spMkLst>
        </pc:spChg>
        <pc:spChg chg="add mod">
          <ac:chgData name="Helena Pivoňková" userId="69dcb761-10b2-4720-83e6-e75e88b5e66f" providerId="ADAL" clId="{19823B88-31A7-4D8B-8673-9EBA7ADF8E1D}" dt="2023-11-27T10:15:19.383" v="1618" actId="1076"/>
          <ac:spMkLst>
            <pc:docMk/>
            <pc:sldMk cId="978027099" sldId="1153"/>
            <ac:spMk id="12" creationId="{6E44F196-FB6A-4031-B1F0-3FCA507F0E6B}"/>
          </ac:spMkLst>
        </pc:spChg>
        <pc:spChg chg="add mod">
          <ac:chgData name="Helena Pivoňková" userId="69dcb761-10b2-4720-83e6-e75e88b5e66f" providerId="ADAL" clId="{19823B88-31A7-4D8B-8673-9EBA7ADF8E1D}" dt="2023-11-27T10:15:19.383" v="1618" actId="1076"/>
          <ac:spMkLst>
            <pc:docMk/>
            <pc:sldMk cId="978027099" sldId="1153"/>
            <ac:spMk id="13" creationId="{5C053B78-B720-47FC-BAD8-C41A051880A9}"/>
          </ac:spMkLst>
        </pc:spChg>
      </pc:sldChg>
      <pc:sldChg chg="modSp">
        <pc:chgData name="Helena Pivoňková" userId="69dcb761-10b2-4720-83e6-e75e88b5e66f" providerId="ADAL" clId="{19823B88-31A7-4D8B-8673-9EBA7ADF8E1D}" dt="2023-11-27T10:08:13.461" v="909" actId="6549"/>
        <pc:sldMkLst>
          <pc:docMk/>
          <pc:sldMk cId="749963860" sldId="1154"/>
        </pc:sldMkLst>
        <pc:spChg chg="mod">
          <ac:chgData name="Helena Pivoňková" userId="69dcb761-10b2-4720-83e6-e75e88b5e66f" providerId="ADAL" clId="{19823B88-31A7-4D8B-8673-9EBA7ADF8E1D}" dt="2023-11-27T10:06:02.309" v="612" actId="20577"/>
          <ac:spMkLst>
            <pc:docMk/>
            <pc:sldMk cId="749963860" sldId="1154"/>
            <ac:spMk id="2" creationId="{3C8ADE18-B22C-42AE-B574-AFA7E3FFDECE}"/>
          </ac:spMkLst>
        </pc:spChg>
        <pc:spChg chg="mod">
          <ac:chgData name="Helena Pivoňková" userId="69dcb761-10b2-4720-83e6-e75e88b5e66f" providerId="ADAL" clId="{19823B88-31A7-4D8B-8673-9EBA7ADF8E1D}" dt="2023-11-27T10:08:13.461" v="909" actId="6549"/>
          <ac:spMkLst>
            <pc:docMk/>
            <pc:sldMk cId="749963860" sldId="1154"/>
            <ac:spMk id="4" creationId="{7D01712F-6969-444A-B7A5-2813F6ECEEFF}"/>
          </ac:spMkLst>
        </pc:spChg>
      </pc:sldChg>
      <pc:sldChg chg="add del setBg">
        <pc:chgData name="Helena Pivoňková" userId="69dcb761-10b2-4720-83e6-e75e88b5e66f" providerId="ADAL" clId="{19823B88-31A7-4D8B-8673-9EBA7ADF8E1D}" dt="2023-11-27T09:05:48.677" v="1"/>
        <pc:sldMkLst>
          <pc:docMk/>
          <pc:sldMk cId="3029821554" sldId="1155"/>
        </pc:sldMkLst>
      </pc:sldChg>
      <pc:sldChg chg="add">
        <pc:chgData name="Helena Pivoňková" userId="69dcb761-10b2-4720-83e6-e75e88b5e66f" providerId="ADAL" clId="{19823B88-31A7-4D8B-8673-9EBA7ADF8E1D}" dt="2023-11-27T09:05:50.879" v="2"/>
        <pc:sldMkLst>
          <pc:docMk/>
          <pc:sldMk cId="4175294050" sldId="11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61C81-4FFB-4868-ABF3-D2A6825E100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1D407-C8FB-446D-A842-0A42DCFCB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0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02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238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579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13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886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951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618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289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59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298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84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59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943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843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55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439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855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122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161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757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3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14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2638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919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3999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101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6245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9189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583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2574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8327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0385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87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0422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945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3756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7538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92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Somatomotoric</a:t>
            </a:r>
            <a:r>
              <a:rPr lang="en-US" dirty="0"/>
              <a:t> system – 1 neuron – a motoneuron – Ach – NM receptors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580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495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9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96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68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85248-BA6B-496B-8C60-E2911EED84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385" y="1376859"/>
            <a:ext cx="11398929" cy="213310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dirty="0"/>
              <a:t>Celý název prezentace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5A09C1-51A2-4F07-B195-03A201AD6E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385" y="3602038"/>
            <a:ext cx="11398929" cy="11985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Podtitul prezentace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4C219D-1244-4BAC-950C-FC681E20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5E80DF-30B9-412B-AAE9-38CAC007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AEC559-7D4C-4588-8B8D-BB6EDFBA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FE4AF0E-2D18-4208-96C2-CA705FF49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</p:spPr>
      </p:pic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46EE66C4-B8E2-4570-9B4B-FB589FB25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309" y="4902200"/>
            <a:ext cx="11398929" cy="604838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Jméno a příjmení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09FAC-1C1F-411B-AD42-1B43D2BEF1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9" y="126779"/>
            <a:ext cx="3876474" cy="9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4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ABA4BD8A-93AE-4925-B7F3-CF26E36DE3CF}"/>
              </a:ext>
            </a:extLst>
          </p:cNvPr>
          <p:cNvSpPr/>
          <p:nvPr userDrawn="1"/>
        </p:nvSpPr>
        <p:spPr>
          <a:xfrm>
            <a:off x="0" y="1430322"/>
            <a:ext cx="12222760" cy="54276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4611C2-0554-4FE0-9CE9-B2FA7818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220F52-7CB5-41D7-899A-CED68FF8C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11949"/>
            <a:ext cx="10515600" cy="1477701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7357AC-0FA7-42AB-BC23-50D3390A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64FC18-3361-49F7-AF22-834E83B1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49BD1-A122-47AB-8BB1-B4F06F84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04961F-13CF-4440-80BC-91C1A77BBF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4" y="317507"/>
            <a:ext cx="3876465" cy="9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7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18A92-D015-4EA6-919C-7B8E912E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189A0A-00F9-4759-99A2-AE54D5926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5B382E-64C1-449E-B17A-1607E6467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2A9DF6-E962-401D-822D-C6549C86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E818E7-D4E4-4EA5-83B1-9AE32AB4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ABDD86-A3AE-48DF-91D4-19EC3AFB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1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96594-ACB9-478E-98AE-A5D58D55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09"/>
            <a:ext cx="10517188" cy="925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1ED7431-3D77-4559-8C0C-6D182EDED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36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EE24E73-80FC-4A6F-B062-D7EA3F381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8093"/>
            <a:ext cx="5157787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EE5F621-2F08-4512-AD12-6385B627A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36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FF3F364-1DE1-4FF5-903E-69FA94D3A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8093"/>
            <a:ext cx="5183188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5341F6-04D1-46BC-99B0-C8848B27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F3C4D3-DF29-40E0-B29F-19C0C217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18D655-6CD9-4A12-A90C-E89922E3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90ABE-12BF-446E-BDA7-54521CB1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410B41-50D1-4CBC-B635-B4190D7B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BDFD0B-DC84-48FB-A798-25184289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0F61DC-FFFA-4B5A-BAD0-5D9395FF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7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61BDE8-7501-41DC-AEEE-C7603C57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3E2126-25EE-4D34-BFF8-27892EE8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2CDB7A-2F9A-4455-BAED-CA499A8E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A3500-3980-428A-B936-502538C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9C7D66-99B4-4F3A-ADE1-C25DF03D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DD360F-6F81-4C1E-9BEF-6797DC0D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53121-CC17-465C-92A7-2B9B54C3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D872FF-32E1-4D35-8612-0712819C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3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ABA4BD8A-93AE-4925-B7F3-CF26E36DE3CF}"/>
              </a:ext>
            </a:extLst>
          </p:cNvPr>
          <p:cNvSpPr/>
          <p:nvPr userDrawn="1"/>
        </p:nvSpPr>
        <p:spPr>
          <a:xfrm>
            <a:off x="0" y="1430322"/>
            <a:ext cx="12222760" cy="54276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4611C2-0554-4FE0-9CE9-B2FA7818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220F52-7CB5-41D7-899A-CED68FF8C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11949"/>
            <a:ext cx="10515600" cy="1477701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7357AC-0FA7-42AB-BC23-50D3390A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64FC18-3361-49F7-AF22-834E83B1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49BD1-A122-47AB-8BB1-B4F06F84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04961F-13CF-4440-80BC-91C1A77BBF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7507"/>
            <a:ext cx="3876474" cy="9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4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18A92-D015-4EA6-919C-7B8E912E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189A0A-00F9-4759-99A2-AE54D5926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5B382E-64C1-449E-B17A-1607E6467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2A9DF6-E962-401D-822D-C6549C86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E818E7-D4E4-4EA5-83B1-9AE32AB4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ABDD86-A3AE-48DF-91D4-19EC3AFB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7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96594-ACB9-478E-98AE-A5D58D55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09"/>
            <a:ext cx="10517188" cy="925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1ED7431-3D77-4559-8C0C-6D182EDED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36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EE24E73-80FC-4A6F-B062-D7EA3F381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8093"/>
            <a:ext cx="5157787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EE5F621-2F08-4512-AD12-6385B627A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36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FF3F364-1DE1-4FF5-903E-69FA94D3A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8093"/>
            <a:ext cx="5183188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5341F6-04D1-46BC-99B0-C8848B27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F3C4D3-DF29-40E0-B29F-19C0C217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18D655-6CD9-4A12-A90C-E89922E3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0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90ABE-12BF-446E-BDA7-54521CB1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410B41-50D1-4CBC-B635-B4190D7B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BDFD0B-DC84-48FB-A798-25184289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0F61DC-FFFA-4B5A-BAD0-5D9395FF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4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61BDE8-7501-41DC-AEEE-C7603C57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3E2126-25EE-4D34-BFF8-27892EE8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2CDB7A-2F9A-4455-BAED-CA499A8E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5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85248-BA6B-496B-8C60-E2911EED84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385" y="1376859"/>
            <a:ext cx="11398929" cy="213310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dirty="0"/>
              <a:t>Celý název prezentace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5A09C1-51A2-4F07-B195-03A201AD6E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385" y="3602038"/>
            <a:ext cx="11398929" cy="11985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Podtitul prezentace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4C219D-1244-4BAC-950C-FC681E20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5E80DF-30B9-412B-AAE9-38CAC007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AEC559-7D4C-4588-8B8D-BB6EDFBA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FE4AF0E-2D18-4208-96C2-CA705FF49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</p:spPr>
      </p:pic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46EE66C4-B8E2-4570-9B4B-FB589FB25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309" y="4902200"/>
            <a:ext cx="11398929" cy="604838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Jméno a příjmení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09FAC-1C1F-411B-AD42-1B43D2BEF1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3" y="126779"/>
            <a:ext cx="3876465" cy="9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A3500-3980-428A-B936-502538C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9C7D66-99B4-4F3A-ADE1-C25DF03D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DD360F-6F81-4C1E-9BEF-6797DC0D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53121-CC17-465C-92A7-2B9B54C3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D872FF-32E1-4D35-8612-0712819C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BC672B-F6A3-4F50-B00C-711EA5B7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92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CF03AD0-B722-49B1-A7C3-6FACF39F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693"/>
            <a:ext cx="10515600" cy="4716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A169E6-B23F-4815-A12A-95D18B5E3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36945"/>
            <a:ext cx="1372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CE5E-F877-4A74-8313-7BC40A8F6716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B9D027-6C9F-4206-8832-3CF3A5516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4723" y="6336945"/>
            <a:ext cx="5809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5E406B-1B43-433E-873D-81F19E0A0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8601" y="6336945"/>
            <a:ext cx="608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661AF4-1453-4D5A-BA37-CD5AF2C7E14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50" y="6190279"/>
            <a:ext cx="211622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5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BC672B-F6A3-4F50-B00C-711EA5B7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92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CF03AD0-B722-49B1-A7C3-6FACF39F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693"/>
            <a:ext cx="10515600" cy="4716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A169E6-B23F-4815-A12A-95D18B5E3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36945"/>
            <a:ext cx="1372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CE5E-F877-4A74-8313-7BC40A8F6716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B9D027-6C9F-4206-8832-3CF3A5516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4723" y="6336945"/>
            <a:ext cx="5809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5E406B-1B43-433E-873D-81F19E0A0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8601" y="6336945"/>
            <a:ext cx="608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661AF4-1453-4D5A-BA37-CD5AF2C7E14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53" y="6190279"/>
            <a:ext cx="211621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9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E7116-5441-475C-9635-B72B933ED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535" y="1254928"/>
            <a:ext cx="11398929" cy="213310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Autonomní nervový systém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FB24E4-693B-46C0-832F-0099355DB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534" y="3854590"/>
            <a:ext cx="11398929" cy="1198562"/>
          </a:xfrm>
        </p:spPr>
        <p:txBody>
          <a:bodyPr/>
          <a:lstStyle/>
          <a:p>
            <a:pPr algn="ctr"/>
            <a:r>
              <a:rPr lang="cs-CZ" dirty="0"/>
              <a:t>Přednáška z fyziologie 30.11.2023</a:t>
            </a:r>
            <a:endParaRPr lang="en-US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D49333D-B614-4165-9048-8F2DEAA351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533" y="4910909"/>
            <a:ext cx="11398929" cy="604838"/>
          </a:xfrm>
        </p:spPr>
        <p:txBody>
          <a:bodyPr/>
          <a:lstStyle/>
          <a:p>
            <a:pPr algn="ctr"/>
            <a:r>
              <a:rPr lang="cs-CZ" dirty="0"/>
              <a:t>MUDr. Helena Pivoňková,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9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Parasympatikus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73313-8638-4664-AE04-3ECD7B98C101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CE064E-037D-4FB6-90A5-5B88441F5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642" y="313508"/>
            <a:ext cx="8062129" cy="6248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16A308-6D8C-486E-A883-6467CFB92075}"/>
              </a:ext>
            </a:extLst>
          </p:cNvPr>
          <p:cNvSpPr/>
          <p:nvPr/>
        </p:nvSpPr>
        <p:spPr>
          <a:xfrm>
            <a:off x="9052162" y="614346"/>
            <a:ext cx="296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</a:rPr>
              <a:t>Kraniosakrální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 err="1">
                <a:solidFill>
                  <a:srgbClr val="92D050"/>
                </a:solidFill>
              </a:rPr>
              <a:t>systém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7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Neurotransmitery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noradrenalin</a:t>
            </a:r>
            <a:r>
              <a:rPr lang="en-US" dirty="0"/>
              <a:t> = </a:t>
            </a:r>
            <a:r>
              <a:rPr lang="en-US" dirty="0" err="1"/>
              <a:t>norepinephrin</a:t>
            </a:r>
            <a:r>
              <a:rPr lang="en-US" dirty="0"/>
              <a:t> – </a:t>
            </a:r>
            <a:r>
              <a:rPr lang="cs-CZ" dirty="0" err="1"/>
              <a:t>postgangliová</a:t>
            </a:r>
            <a:r>
              <a:rPr lang="cs-CZ" dirty="0"/>
              <a:t> vlákna S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Acetylcholin</a:t>
            </a:r>
            <a:r>
              <a:rPr lang="en-US" dirty="0"/>
              <a:t> – </a:t>
            </a:r>
            <a:r>
              <a:rPr lang="cs-CZ" dirty="0" err="1"/>
              <a:t>pregangliová</a:t>
            </a:r>
            <a:r>
              <a:rPr lang="cs-CZ" dirty="0"/>
              <a:t> vlákna v S a PS + </a:t>
            </a:r>
            <a:r>
              <a:rPr lang="cs-CZ" dirty="0" err="1"/>
              <a:t>postgangliová</a:t>
            </a:r>
            <a:r>
              <a:rPr lang="cs-CZ" dirty="0"/>
              <a:t> vlákna PS</a:t>
            </a:r>
            <a:endParaRPr lang="en-US" dirty="0"/>
          </a:p>
          <a:p>
            <a:endParaRPr lang="en-US" dirty="0"/>
          </a:p>
          <a:p>
            <a:r>
              <a:rPr lang="en-US" dirty="0"/>
              <a:t>Ach </a:t>
            </a:r>
            <a:r>
              <a:rPr lang="cs-CZ" dirty="0"/>
              <a:t>v</a:t>
            </a:r>
            <a:r>
              <a:rPr lang="en-US" dirty="0"/>
              <a:t> </a:t>
            </a:r>
            <a:r>
              <a:rPr lang="en-US" dirty="0" err="1"/>
              <a:t>postganglio</a:t>
            </a:r>
            <a:r>
              <a:rPr lang="cs-CZ" dirty="0" err="1"/>
              <a:t>vých</a:t>
            </a:r>
            <a:r>
              <a:rPr lang="en-US" dirty="0"/>
              <a:t> S </a:t>
            </a:r>
            <a:r>
              <a:rPr lang="cs-CZ" dirty="0"/>
              <a:t>vláknech </a:t>
            </a:r>
            <a:r>
              <a:rPr lang="en-US" dirty="0"/>
              <a:t>– </a:t>
            </a:r>
            <a:r>
              <a:rPr lang="cs-CZ" dirty="0"/>
              <a:t>potní žlázy</a:t>
            </a:r>
          </a:p>
          <a:p>
            <a:pPr lvl="1"/>
            <a:r>
              <a:rPr lang="cs-CZ" dirty="0"/>
              <a:t>výjimka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 err="1"/>
              <a:t>Vlákna</a:t>
            </a:r>
            <a:r>
              <a:rPr lang="en-US" dirty="0"/>
              <a:t> </a:t>
            </a:r>
            <a:r>
              <a:rPr lang="en-US" dirty="0" err="1"/>
              <a:t>adrenergní</a:t>
            </a:r>
            <a:r>
              <a:rPr lang="en-US" dirty="0"/>
              <a:t> a </a:t>
            </a:r>
            <a:r>
              <a:rPr lang="en-US" dirty="0" err="1"/>
              <a:t>cholinergní</a:t>
            </a:r>
            <a:endParaRPr lang="en-US" dirty="0"/>
          </a:p>
          <a:p>
            <a:endParaRPr lang="en-US" dirty="0"/>
          </a:p>
          <a:p>
            <a:r>
              <a:rPr lang="en-US" dirty="0"/>
              <a:t>S – </a:t>
            </a:r>
            <a:r>
              <a:rPr lang="en-US" dirty="0" err="1"/>
              <a:t>reakce</a:t>
            </a:r>
            <a:r>
              <a:rPr lang="en-US" dirty="0"/>
              <a:t> </a:t>
            </a:r>
            <a:r>
              <a:rPr lang="en-US" dirty="0" err="1"/>
              <a:t>daná</a:t>
            </a:r>
            <a:r>
              <a:rPr lang="en-US" dirty="0"/>
              <a:t> </a:t>
            </a:r>
            <a:r>
              <a:rPr lang="en-US" dirty="0" err="1"/>
              <a:t>složením</a:t>
            </a:r>
            <a:r>
              <a:rPr lang="en-US" dirty="0"/>
              <a:t> </a:t>
            </a:r>
            <a:r>
              <a:rPr lang="en-US" u="sng" dirty="0" err="1"/>
              <a:t>receptorů</a:t>
            </a:r>
            <a:r>
              <a:rPr lang="en-US" dirty="0"/>
              <a:t> a </a:t>
            </a:r>
            <a:r>
              <a:rPr lang="en-US" u="sng" dirty="0" err="1"/>
              <a:t>afinitou</a:t>
            </a:r>
            <a:r>
              <a:rPr lang="en-US" dirty="0"/>
              <a:t> </a:t>
            </a:r>
            <a:r>
              <a:rPr lang="en-US" dirty="0" err="1"/>
              <a:t>dostupných</a:t>
            </a:r>
            <a:r>
              <a:rPr lang="en-US" dirty="0"/>
              <a:t> </a:t>
            </a:r>
            <a:r>
              <a:rPr lang="en-US" dirty="0" err="1"/>
              <a:t>neurotransmiterů</a:t>
            </a:r>
            <a:r>
              <a:rPr lang="en-US" dirty="0"/>
              <a:t> (</a:t>
            </a:r>
            <a:r>
              <a:rPr lang="en-US" dirty="0" err="1"/>
              <a:t>ligandů</a:t>
            </a:r>
            <a:r>
              <a:rPr lang="en-US" dirty="0"/>
              <a:t>)</a:t>
            </a:r>
          </a:p>
          <a:p>
            <a:pPr marL="285750" indent="-285750"/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B5561-261B-44A2-809A-D463BD9B7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291" y="3370719"/>
            <a:ext cx="3474039" cy="1320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FE4586-3752-4A40-94C7-72ED53F81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085" y="600042"/>
            <a:ext cx="2924719" cy="13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4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Adrenergní receptory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39812-C98E-4522-9898-FF7A04495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248" y="1690688"/>
            <a:ext cx="9489503" cy="463508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A490C48-366F-479E-BF10-AEFA4DC59AF1}"/>
              </a:ext>
            </a:extLst>
          </p:cNvPr>
          <p:cNvSpPr/>
          <p:nvPr/>
        </p:nvSpPr>
        <p:spPr>
          <a:xfrm>
            <a:off x="7659974" y="5336499"/>
            <a:ext cx="1439056" cy="839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897826-6C20-4891-A163-6A46A5B9DF09}"/>
              </a:ext>
            </a:extLst>
          </p:cNvPr>
          <p:cNvSpPr/>
          <p:nvPr/>
        </p:nvSpPr>
        <p:spPr>
          <a:xfrm>
            <a:off x="2790669" y="5336499"/>
            <a:ext cx="1439056" cy="839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A0053-DBF7-45AD-911D-AB289BAAB23C}"/>
              </a:ext>
            </a:extLst>
          </p:cNvPr>
          <p:cNvSpPr txBox="1"/>
          <p:nvPr/>
        </p:nvSpPr>
        <p:spPr>
          <a:xfrm>
            <a:off x="9512265" y="5571557"/>
            <a:ext cx="9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AFINITA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ED8092-E661-4C19-9C04-833F54DB843C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FA7B06-1E9C-499B-8BED-75D3763706C3}"/>
              </a:ext>
            </a:extLst>
          </p:cNvPr>
          <p:cNvSpPr/>
          <p:nvPr/>
        </p:nvSpPr>
        <p:spPr>
          <a:xfrm>
            <a:off x="1351248" y="1657079"/>
            <a:ext cx="477552" cy="44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B423E1-1855-4695-BDC8-10BFEE2D0ABD}"/>
              </a:ext>
            </a:extLst>
          </p:cNvPr>
          <p:cNvSpPr/>
          <p:nvPr/>
        </p:nvSpPr>
        <p:spPr>
          <a:xfrm>
            <a:off x="1351248" y="5359786"/>
            <a:ext cx="477552" cy="44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2D9780-F4A0-4461-A874-DF3EB7D157EA}"/>
              </a:ext>
            </a:extLst>
          </p:cNvPr>
          <p:cNvSpPr/>
          <p:nvPr/>
        </p:nvSpPr>
        <p:spPr>
          <a:xfrm>
            <a:off x="1828800" y="1735950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E6B91C-5237-4407-904F-7BA6DDCD1156}"/>
              </a:ext>
            </a:extLst>
          </p:cNvPr>
          <p:cNvSpPr txBox="1"/>
          <p:nvPr/>
        </p:nvSpPr>
        <p:spPr>
          <a:xfrm>
            <a:off x="1872581" y="178764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Gq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BC3821-69F1-4FDB-A9D4-E49A685CC660}"/>
              </a:ext>
            </a:extLst>
          </p:cNvPr>
          <p:cNvSpPr/>
          <p:nvPr/>
        </p:nvSpPr>
        <p:spPr>
          <a:xfrm>
            <a:off x="8179986" y="1735950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71F417-9ED6-4ECA-A0E7-12EBF4013A93}"/>
              </a:ext>
            </a:extLst>
          </p:cNvPr>
          <p:cNvSpPr txBox="1"/>
          <p:nvPr/>
        </p:nvSpPr>
        <p:spPr>
          <a:xfrm>
            <a:off x="8223767" y="1787641"/>
            <a:ext cx="4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3C92F3-3F38-4510-B4C0-39B13961C441}"/>
              </a:ext>
            </a:extLst>
          </p:cNvPr>
          <p:cNvSpPr/>
          <p:nvPr/>
        </p:nvSpPr>
        <p:spPr>
          <a:xfrm>
            <a:off x="4067432" y="1726747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1DDB98-CDE2-4F43-BE9A-172052B084B6}"/>
              </a:ext>
            </a:extLst>
          </p:cNvPr>
          <p:cNvSpPr txBox="1"/>
          <p:nvPr/>
        </p:nvSpPr>
        <p:spPr>
          <a:xfrm>
            <a:off x="4111213" y="177843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Gi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058E1854-F9BD-4A32-9529-1439B1E77792}"/>
              </a:ext>
            </a:extLst>
          </p:cNvPr>
          <p:cNvSpPr/>
          <p:nvPr/>
        </p:nvSpPr>
        <p:spPr>
          <a:xfrm>
            <a:off x="6973454" y="4442691"/>
            <a:ext cx="480291" cy="43410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1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430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Adrenergní receptory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B3B205-53D5-4338-9725-6ED3A14A7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248" y="1690688"/>
            <a:ext cx="9489503" cy="463508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4A0130E-B0EC-4D23-8D98-0874F51E9D8F}"/>
              </a:ext>
            </a:extLst>
          </p:cNvPr>
          <p:cNvSpPr/>
          <p:nvPr/>
        </p:nvSpPr>
        <p:spPr>
          <a:xfrm>
            <a:off x="7659974" y="5336499"/>
            <a:ext cx="1439056" cy="839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07A2187-0181-42FA-AE7A-A76AD199CD72}"/>
              </a:ext>
            </a:extLst>
          </p:cNvPr>
          <p:cNvSpPr/>
          <p:nvPr/>
        </p:nvSpPr>
        <p:spPr>
          <a:xfrm>
            <a:off x="2790669" y="5336499"/>
            <a:ext cx="1439056" cy="839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819E77-55A0-4970-93C8-7D82ACB6FB23}"/>
              </a:ext>
            </a:extLst>
          </p:cNvPr>
          <p:cNvSpPr txBox="1"/>
          <p:nvPr/>
        </p:nvSpPr>
        <p:spPr>
          <a:xfrm>
            <a:off x="9512265" y="5571557"/>
            <a:ext cx="9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AFINITA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ABD1D-F74C-4074-89E5-737DB97CD88A}"/>
              </a:ext>
            </a:extLst>
          </p:cNvPr>
          <p:cNvSpPr/>
          <p:nvPr/>
        </p:nvSpPr>
        <p:spPr>
          <a:xfrm>
            <a:off x="1351248" y="1690688"/>
            <a:ext cx="9489503" cy="3495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Noradrenalin – alpha-1 – vazokonstrikce – převaha v cévách GIT</a:t>
            </a:r>
          </a:p>
          <a:p>
            <a:pPr algn="ctr"/>
            <a:endParaRPr lang="cs-CZ" sz="2000" b="1" dirty="0">
              <a:solidFill>
                <a:srgbClr val="FF0000"/>
              </a:solidFill>
            </a:endParaRPr>
          </a:p>
          <a:p>
            <a:pPr algn="ctr"/>
            <a:r>
              <a:rPr lang="cs-CZ" sz="2000" b="1" dirty="0">
                <a:solidFill>
                  <a:srgbClr val="FF0000"/>
                </a:solidFill>
              </a:rPr>
              <a:t>Adrenalin ze dřeně nadledvin – periferní vazodilatace – převaha beta-2 ve svalech</a:t>
            </a:r>
            <a:endParaRPr lang="en-GB" sz="2000" b="1" dirty="0">
              <a:solidFill>
                <a:srgbClr val="FF0000"/>
              </a:solidFill>
            </a:endParaRPr>
          </a:p>
          <a:p>
            <a:pPr algn="ctr"/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8BEB33-F41F-42B1-8688-597676BA7829}"/>
              </a:ext>
            </a:extLst>
          </p:cNvPr>
          <p:cNvSpPr/>
          <p:nvPr/>
        </p:nvSpPr>
        <p:spPr>
          <a:xfrm>
            <a:off x="1351248" y="5359786"/>
            <a:ext cx="477552" cy="44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26E8AA-49F4-4B97-86DE-0197C4329F3F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290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ACh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cs-CZ" dirty="0">
                <a:solidFill>
                  <a:srgbClr val="FF0000"/>
                </a:solidFill>
              </a:rPr>
              <a:t>N</a:t>
            </a:r>
            <a:r>
              <a:rPr lang="en-US" dirty="0" err="1">
                <a:solidFill>
                  <a:srgbClr val="FF0000"/>
                </a:solidFill>
              </a:rPr>
              <a:t>ikotinov</a:t>
            </a:r>
            <a:r>
              <a:rPr lang="cs-CZ" dirty="0">
                <a:solidFill>
                  <a:srgbClr val="FF0000"/>
                </a:solidFill>
              </a:rPr>
              <a:t>é receptory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D71762-C323-438F-B5C9-969A70219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12" y="1690688"/>
            <a:ext cx="6640467" cy="460750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5268121-8B40-493D-BE32-087078FB6D5D}"/>
              </a:ext>
            </a:extLst>
          </p:cNvPr>
          <p:cNvSpPr/>
          <p:nvPr/>
        </p:nvSpPr>
        <p:spPr>
          <a:xfrm>
            <a:off x="4438248" y="1438616"/>
            <a:ext cx="2556431" cy="51116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D060E9-AAB0-4AD5-9A62-ED685984EAB1}"/>
              </a:ext>
            </a:extLst>
          </p:cNvPr>
          <p:cNvSpPr txBox="1"/>
          <p:nvPr/>
        </p:nvSpPr>
        <p:spPr>
          <a:xfrm>
            <a:off x="7637418" y="1776549"/>
            <a:ext cx="3867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spřažené s iontovými kanály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ionotropní</a:t>
            </a:r>
            <a:r>
              <a:rPr lang="cs-CZ" sz="2400" dirty="0"/>
              <a:t> receptory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kationtové kanály propustné pro Na</a:t>
            </a:r>
            <a:r>
              <a:rPr lang="cs-CZ" sz="2400" baseline="30000" dirty="0"/>
              <a:t>+</a:t>
            </a:r>
            <a:r>
              <a:rPr lang="cs-CZ" sz="2400" dirty="0"/>
              <a:t> a K</a:t>
            </a:r>
            <a:r>
              <a:rPr lang="cs-CZ" sz="2400" baseline="30000" dirty="0"/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Muskulární typ – N</a:t>
            </a:r>
            <a:r>
              <a:rPr lang="cs-CZ" sz="2400" baseline="-25000" dirty="0"/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Neuronální</a:t>
            </a:r>
            <a:r>
              <a:rPr lang="cs-CZ" sz="2400" dirty="0"/>
              <a:t> typ – N</a:t>
            </a:r>
            <a:r>
              <a:rPr lang="cs-CZ" sz="2400" baseline="-25000" dirty="0"/>
              <a:t>N</a:t>
            </a:r>
            <a:r>
              <a:rPr lang="cs-CZ" sz="2400" dirty="0"/>
              <a:t> </a:t>
            </a: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FADBD-155F-4D77-8457-450D277A7BAF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6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ACh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cs-CZ" dirty="0">
                <a:solidFill>
                  <a:srgbClr val="FF0000"/>
                </a:solidFill>
              </a:rPr>
              <a:t>M</a:t>
            </a:r>
            <a:r>
              <a:rPr lang="en-US" dirty="0" err="1">
                <a:solidFill>
                  <a:srgbClr val="FF0000"/>
                </a:solidFill>
              </a:rPr>
              <a:t>uskarinov</a:t>
            </a:r>
            <a:r>
              <a:rPr lang="cs-CZ" dirty="0">
                <a:solidFill>
                  <a:srgbClr val="FF0000"/>
                </a:solidFill>
              </a:rPr>
              <a:t>é receptory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7D4E9F-8C1F-435B-B6BA-F3712D479FBF}"/>
              </a:ext>
            </a:extLst>
          </p:cNvPr>
          <p:cNvSpPr txBox="1">
            <a:spLocks/>
          </p:cNvSpPr>
          <p:nvPr/>
        </p:nvSpPr>
        <p:spPr>
          <a:xfrm>
            <a:off x="620486" y="1762760"/>
            <a:ext cx="50575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 </a:t>
            </a:r>
            <a:r>
              <a:rPr lang="en-US" dirty="0" err="1"/>
              <a:t>typ</a:t>
            </a:r>
            <a:r>
              <a:rPr lang="cs-CZ" dirty="0"/>
              <a:t>ů</a:t>
            </a:r>
            <a:endParaRPr lang="en-US" dirty="0"/>
          </a:p>
          <a:p>
            <a:r>
              <a:rPr lang="en-US" dirty="0"/>
              <a:t>GPCRs = </a:t>
            </a:r>
            <a:r>
              <a:rPr lang="cs-CZ" dirty="0"/>
              <a:t>receptory spřažené s G proteiny</a:t>
            </a:r>
            <a:endParaRPr lang="en-US" dirty="0"/>
          </a:p>
          <a:p>
            <a:r>
              <a:rPr lang="cs-CZ" dirty="0" err="1"/>
              <a:t>Metabotropní</a:t>
            </a:r>
            <a:r>
              <a:rPr lang="cs-CZ" dirty="0"/>
              <a:t> receptory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2F457B-C237-488C-9DEB-0AFC07100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703" y="1751648"/>
            <a:ext cx="5998028" cy="4362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4963FD-988A-41F8-9D5C-597A353689B3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60D1F5-B3B1-472B-B94F-25DB17A87CBA}"/>
              </a:ext>
            </a:extLst>
          </p:cNvPr>
          <p:cNvSpPr/>
          <p:nvPr/>
        </p:nvSpPr>
        <p:spPr>
          <a:xfrm>
            <a:off x="7471954" y="1663337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19C83-C666-4E23-9309-AA0A3EF71769}"/>
              </a:ext>
            </a:extLst>
          </p:cNvPr>
          <p:cNvSpPr txBox="1"/>
          <p:nvPr/>
        </p:nvSpPr>
        <p:spPr>
          <a:xfrm>
            <a:off x="7515735" y="1715028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Gq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7E7DD5-E8BE-4594-9B93-4761FCD6DDC8}"/>
              </a:ext>
            </a:extLst>
          </p:cNvPr>
          <p:cNvSpPr/>
          <p:nvPr/>
        </p:nvSpPr>
        <p:spPr>
          <a:xfrm>
            <a:off x="9940834" y="1663337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ECBE0-0830-452E-A6A6-EA5A53045DC7}"/>
              </a:ext>
            </a:extLst>
          </p:cNvPr>
          <p:cNvSpPr txBox="1"/>
          <p:nvPr/>
        </p:nvSpPr>
        <p:spPr>
          <a:xfrm>
            <a:off x="9984615" y="171502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Gi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C0B9EB-0368-4160-A012-A868D36898DB}"/>
              </a:ext>
            </a:extLst>
          </p:cNvPr>
          <p:cNvSpPr/>
          <p:nvPr/>
        </p:nvSpPr>
        <p:spPr>
          <a:xfrm>
            <a:off x="7968103" y="6096000"/>
            <a:ext cx="1391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depolariza</a:t>
            </a:r>
            <a:r>
              <a:rPr lang="cs-CZ" b="1" dirty="0" err="1"/>
              <a:t>ce</a:t>
            </a:r>
            <a:endParaRPr lang="en-GB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CC376-48EA-4A92-9891-5FC4CAD7E76D}"/>
              </a:ext>
            </a:extLst>
          </p:cNvPr>
          <p:cNvSpPr/>
          <p:nvPr/>
        </p:nvSpPr>
        <p:spPr>
          <a:xfrm>
            <a:off x="9823269" y="6096000"/>
            <a:ext cx="1702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hyperpolariza</a:t>
            </a:r>
            <a:r>
              <a:rPr lang="cs-CZ" b="1" dirty="0" err="1"/>
              <a:t>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91506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285750" indent="-285750"/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94FAFC-7DB1-465E-8844-A8F72F224FB2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274D17-3B7C-4B21-B2C0-3AABAE6B5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45" y="425187"/>
            <a:ext cx="11295017" cy="61275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89E56-C694-4E0D-A802-9E7E1C1ED135}"/>
              </a:ext>
            </a:extLst>
          </p:cNvPr>
          <p:cNvSpPr/>
          <p:nvPr/>
        </p:nvSpPr>
        <p:spPr>
          <a:xfrm>
            <a:off x="291738" y="5935799"/>
            <a:ext cx="3400696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025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Antagonistická funkce S a PS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5257800" cy="463858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PS – anabolismus</a:t>
            </a:r>
          </a:p>
          <a:p>
            <a:r>
              <a:rPr lang="cs-CZ" dirty="0"/>
              <a:t>S – katabolismus – </a:t>
            </a:r>
            <a:r>
              <a:rPr lang="cs-CZ" dirty="0" err="1"/>
              <a:t>glykogenolýza</a:t>
            </a:r>
            <a:endParaRPr lang="cs-CZ" dirty="0"/>
          </a:p>
          <a:p>
            <a:r>
              <a:rPr lang="cs-CZ" dirty="0"/>
              <a:t>Většina orgánů má dvojí inervaci</a:t>
            </a:r>
          </a:p>
          <a:p>
            <a:r>
              <a:rPr lang="cs-CZ" dirty="0"/>
              <a:t>Pouze S  - většina cév, potní žlázy</a:t>
            </a:r>
          </a:p>
          <a:p>
            <a:r>
              <a:rPr lang="cs-CZ" dirty="0"/>
              <a:t>Pouze PS – slzní žlázy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TONUS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– S a PS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neustále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aktivní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udržovací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frekvence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vzruchů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Mění se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POMĚRNÁ AKTIVITA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obou systémů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9BE25-1A14-481A-9B6C-F15C17B61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64" y="4570615"/>
            <a:ext cx="5874324" cy="22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09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3399"/>
                </a:solidFill>
              </a:rPr>
              <a:t>S – jednotlivé části a funkce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084248-13CD-4E7C-A088-E5C34E874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097" y="1489873"/>
            <a:ext cx="6937806" cy="50461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E79C08-4F09-47A4-8408-7CE63AE03163}"/>
              </a:ext>
            </a:extLst>
          </p:cNvPr>
          <p:cNvSpPr txBox="1"/>
          <p:nvPr/>
        </p:nvSpPr>
        <p:spPr>
          <a:xfrm>
            <a:off x="237506" y="1649446"/>
            <a:ext cx="25524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Metabolismus</a:t>
            </a:r>
          </a:p>
          <a:p>
            <a:r>
              <a:rPr lang="cs-CZ" sz="2000" dirty="0"/>
              <a:t>Uvolnění glukózy</a:t>
            </a:r>
          </a:p>
          <a:p>
            <a:r>
              <a:rPr lang="cs-CZ" sz="2000" dirty="0"/>
              <a:t>Glykolýza</a:t>
            </a:r>
          </a:p>
          <a:p>
            <a:r>
              <a:rPr lang="cs-CZ" sz="2000" dirty="0"/>
              <a:t>Mentální aktivita</a:t>
            </a:r>
            <a:endParaRPr lang="en-GB" sz="2000" dirty="0"/>
          </a:p>
          <a:p>
            <a:endParaRPr lang="en-US" sz="2000" b="1" dirty="0"/>
          </a:p>
          <a:p>
            <a:r>
              <a:rPr lang="cs-CZ" sz="2000" b="1" dirty="0"/>
              <a:t>Cílem je použít energii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410C9-B9D1-461F-8A97-2DA9019ECEE2}"/>
              </a:ext>
            </a:extLst>
          </p:cNvPr>
          <p:cNvSpPr txBox="1"/>
          <p:nvPr/>
        </p:nvSpPr>
        <p:spPr>
          <a:xfrm>
            <a:off x="9658746" y="2056844"/>
            <a:ext cx="2166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Aktivace koagulace</a:t>
            </a:r>
            <a:endParaRPr lang="en-GB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792A93-EDAC-474A-B853-386CDEC03D06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ANS – základní charakteristika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Část periferního nervového systému</a:t>
            </a:r>
          </a:p>
          <a:p>
            <a:pPr marL="285750" indent="-285750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Převážně motorické funkce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Autonomní, vegetativní regulace</a:t>
            </a:r>
          </a:p>
          <a:p>
            <a:pPr marL="285750" indent="-285750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Funguje nezávisle na naší volní kontrole</a:t>
            </a:r>
          </a:p>
          <a:p>
            <a:pPr marL="285750" indent="-285750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Reguluje základní funkce orgánů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/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viscer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ální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 funkce – krevní tlak, střevní motilita, …</a:t>
            </a:r>
          </a:p>
          <a:p>
            <a:pPr marL="285750" indent="-285750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04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8664F4-3777-446E-B85D-1A4D00B090F3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96452-40AA-4F07-B49C-40174F6F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B8CDCF4-0024-4A6B-A96D-5BE8CB371DB6}"/>
              </a:ext>
            </a:extLst>
          </p:cNvPr>
          <p:cNvSpPr/>
          <p:nvPr/>
        </p:nvSpPr>
        <p:spPr>
          <a:xfrm>
            <a:off x="5286103" y="383177"/>
            <a:ext cx="2412274" cy="1741714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7C2674-A7F7-42E8-ACF9-E74096595C8D}"/>
              </a:ext>
            </a:extLst>
          </p:cNvPr>
          <p:cNvSpPr txBox="1"/>
          <p:nvPr/>
        </p:nvSpPr>
        <p:spPr>
          <a:xfrm>
            <a:off x="258726" y="1386227"/>
            <a:ext cx="13058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Cervical </a:t>
            </a:r>
            <a:r>
              <a:rPr lang="en-US" dirty="0" err="1"/>
              <a:t>ggl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/>
              <a:t>Superior</a:t>
            </a:r>
          </a:p>
          <a:p>
            <a:pPr marL="285750" indent="-285750">
              <a:buFontTx/>
              <a:buChar char="-"/>
            </a:pPr>
            <a:r>
              <a:rPr lang="en-US" dirty="0"/>
              <a:t>Medial</a:t>
            </a:r>
          </a:p>
          <a:p>
            <a:pPr marL="285750" indent="-285750">
              <a:buFontTx/>
              <a:buChar char="-"/>
            </a:pPr>
            <a:r>
              <a:rPr lang="en-US" dirty="0"/>
              <a:t>Inferior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8EB31-2E3D-4127-ADB9-0E04B1C75636}"/>
              </a:ext>
            </a:extLst>
          </p:cNvPr>
          <p:cNvSpPr txBox="1"/>
          <p:nvPr/>
        </p:nvSpPr>
        <p:spPr>
          <a:xfrm>
            <a:off x="258726" y="626034"/>
            <a:ext cx="151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Carotid plexus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6138AA-F890-4984-A9DE-41D69F56B296}"/>
              </a:ext>
            </a:extLst>
          </p:cNvPr>
          <p:cNvSpPr/>
          <p:nvPr/>
        </p:nvSpPr>
        <p:spPr>
          <a:xfrm>
            <a:off x="271826" y="3267048"/>
            <a:ext cx="477552" cy="44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86DDA7-69BD-4840-8D08-3CF7CA80076D}"/>
              </a:ext>
            </a:extLst>
          </p:cNvPr>
          <p:cNvSpPr/>
          <p:nvPr/>
        </p:nvSpPr>
        <p:spPr>
          <a:xfrm>
            <a:off x="749378" y="3345919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0D717-F0E9-456C-A881-CFED951A3037}"/>
              </a:ext>
            </a:extLst>
          </p:cNvPr>
          <p:cNvSpPr txBox="1"/>
          <p:nvPr/>
        </p:nvSpPr>
        <p:spPr>
          <a:xfrm>
            <a:off x="793159" y="339761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Gq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475B9A-102C-4C5C-A7E3-19DA5EE51492}"/>
              </a:ext>
            </a:extLst>
          </p:cNvPr>
          <p:cNvSpPr/>
          <p:nvPr/>
        </p:nvSpPr>
        <p:spPr>
          <a:xfrm>
            <a:off x="860052" y="5598470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FFFB4-71CB-4B5F-AB56-2F9A5EA8F832}"/>
              </a:ext>
            </a:extLst>
          </p:cNvPr>
          <p:cNvSpPr txBox="1"/>
          <p:nvPr/>
        </p:nvSpPr>
        <p:spPr>
          <a:xfrm>
            <a:off x="903833" y="5650161"/>
            <a:ext cx="4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E5792A-75DB-47B6-BAE6-F110412C1B58}"/>
              </a:ext>
            </a:extLst>
          </p:cNvPr>
          <p:cNvSpPr/>
          <p:nvPr/>
        </p:nvSpPr>
        <p:spPr>
          <a:xfrm>
            <a:off x="364373" y="2867327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BF42E-EE38-4653-BC14-FC3094715B6C}"/>
              </a:ext>
            </a:extLst>
          </p:cNvPr>
          <p:cNvSpPr txBox="1"/>
          <p:nvPr/>
        </p:nvSpPr>
        <p:spPr>
          <a:xfrm>
            <a:off x="463034" y="2911343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58E4C8-85C8-4D46-859A-87111CD4C860}"/>
              </a:ext>
            </a:extLst>
          </p:cNvPr>
          <p:cNvSpPr/>
          <p:nvPr/>
        </p:nvSpPr>
        <p:spPr>
          <a:xfrm>
            <a:off x="406374" y="4144719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028B1B-A234-4D39-AFB8-CC9E1AE4EC59}"/>
              </a:ext>
            </a:extLst>
          </p:cNvPr>
          <p:cNvSpPr txBox="1"/>
          <p:nvPr/>
        </p:nvSpPr>
        <p:spPr>
          <a:xfrm>
            <a:off x="505035" y="4188735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β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82E6BF-C44A-4ED8-8035-A5C7806DB5EA}"/>
              </a:ext>
            </a:extLst>
          </p:cNvPr>
          <p:cNvSpPr/>
          <p:nvPr/>
        </p:nvSpPr>
        <p:spPr>
          <a:xfrm>
            <a:off x="364373" y="5305767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DE1EB7-2A8C-45E7-97DC-206CF1AABCAD}"/>
              </a:ext>
            </a:extLst>
          </p:cNvPr>
          <p:cNvSpPr txBox="1"/>
          <p:nvPr/>
        </p:nvSpPr>
        <p:spPr>
          <a:xfrm>
            <a:off x="463034" y="5349783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β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E3C185-ADBA-4A6F-BC38-E28AE3DBD3FB}"/>
              </a:ext>
            </a:extLst>
          </p:cNvPr>
          <p:cNvSpPr/>
          <p:nvPr/>
        </p:nvSpPr>
        <p:spPr>
          <a:xfrm>
            <a:off x="863369" y="4514640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4CFC62-364E-4434-8790-042F0F6E0A44}"/>
              </a:ext>
            </a:extLst>
          </p:cNvPr>
          <p:cNvSpPr txBox="1"/>
          <p:nvPr/>
        </p:nvSpPr>
        <p:spPr>
          <a:xfrm>
            <a:off x="907150" y="4566331"/>
            <a:ext cx="4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Gs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253308-F32B-4928-AFC1-652D30178D90}"/>
              </a:ext>
            </a:extLst>
          </p:cNvPr>
          <p:cNvCxnSpPr/>
          <p:nvPr/>
        </p:nvCxnSpPr>
        <p:spPr>
          <a:xfrm flipV="1">
            <a:off x="0" y="3495552"/>
            <a:ext cx="463034" cy="1008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52DE42-370A-4C33-9E71-6ED5CD0AF77C}"/>
              </a:ext>
            </a:extLst>
          </p:cNvPr>
          <p:cNvCxnSpPr>
            <a:endCxn id="20" idx="1"/>
          </p:cNvCxnSpPr>
          <p:nvPr/>
        </p:nvCxnSpPr>
        <p:spPr>
          <a:xfrm>
            <a:off x="0" y="4503606"/>
            <a:ext cx="458655" cy="894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43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3399"/>
                </a:solidFill>
              </a:rPr>
              <a:t>S – kraniální část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cs-CZ" dirty="0"/>
              <a:t>Mydriáza – dilatace zornice – široký zorný úhel</a:t>
            </a:r>
          </a:p>
          <a:p>
            <a:r>
              <a:rPr lang="cs-CZ" dirty="0"/>
              <a:t>M. </a:t>
            </a:r>
            <a:r>
              <a:rPr lang="en-US" dirty="0" err="1"/>
              <a:t>Ciliaris</a:t>
            </a:r>
            <a:r>
              <a:rPr lang="en-US" dirty="0"/>
              <a:t> – </a:t>
            </a:r>
            <a:r>
              <a:rPr lang="en-US" dirty="0" err="1"/>
              <a:t>relaxa</a:t>
            </a:r>
            <a:r>
              <a:rPr lang="cs-CZ" dirty="0" err="1"/>
              <a:t>ce</a:t>
            </a:r>
            <a:r>
              <a:rPr lang="en-US" dirty="0"/>
              <a:t> – </a:t>
            </a:r>
            <a:r>
              <a:rPr lang="cs-CZ" dirty="0"/>
              <a:t>čočka zeštíhlí</a:t>
            </a:r>
          </a:p>
          <a:p>
            <a:r>
              <a:rPr lang="en-US" dirty="0"/>
              <a:t>-&gt; </a:t>
            </a:r>
            <a:r>
              <a:rPr lang="cs-CZ" dirty="0"/>
              <a:t>daleké vidění</a:t>
            </a:r>
            <a:endParaRPr lang="en-US" dirty="0"/>
          </a:p>
          <a:p>
            <a:endParaRPr lang="en-US" dirty="0"/>
          </a:p>
          <a:p>
            <a:r>
              <a:rPr lang="cs-CZ" dirty="0"/>
              <a:t>Slinné žlázy</a:t>
            </a:r>
            <a:r>
              <a:rPr lang="en-US" dirty="0"/>
              <a:t> – </a:t>
            </a:r>
            <a:r>
              <a:rPr lang="cs-CZ" dirty="0"/>
              <a:t>menší vliv</a:t>
            </a:r>
            <a:endParaRPr lang="en-US" dirty="0"/>
          </a:p>
          <a:p>
            <a:pPr lvl="1"/>
            <a:r>
              <a:rPr lang="cs-CZ" dirty="0"/>
              <a:t>Menší množství sekretu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64305-E639-4890-BA5E-DE2947888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2040454"/>
            <a:ext cx="4931640" cy="4734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0619E5-BA96-49CA-8E35-FE9E6AE4E0CE}"/>
              </a:ext>
            </a:extLst>
          </p:cNvPr>
          <p:cNvSpPr/>
          <p:nvPr/>
        </p:nvSpPr>
        <p:spPr>
          <a:xfrm>
            <a:off x="6834909" y="2040454"/>
            <a:ext cx="5283200" cy="2282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9148AD-E55D-4407-ACB2-6B5714B0C6AD}"/>
              </a:ext>
            </a:extLst>
          </p:cNvPr>
          <p:cNvSpPr/>
          <p:nvPr/>
        </p:nvSpPr>
        <p:spPr>
          <a:xfrm>
            <a:off x="6512433" y="2112078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C44EA-226E-4EEA-A691-FD6D8A237A14}"/>
              </a:ext>
            </a:extLst>
          </p:cNvPr>
          <p:cNvSpPr txBox="1"/>
          <p:nvPr/>
        </p:nvSpPr>
        <p:spPr>
          <a:xfrm>
            <a:off x="6611094" y="2156094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β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41A976-AB2B-4488-8A26-90357EB4E18B}"/>
              </a:ext>
            </a:extLst>
          </p:cNvPr>
          <p:cNvSpPr/>
          <p:nvPr/>
        </p:nvSpPr>
        <p:spPr>
          <a:xfrm>
            <a:off x="9600736" y="1377901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B61EAF-45C7-4D68-B3E2-3BC7590E6370}"/>
              </a:ext>
            </a:extLst>
          </p:cNvPr>
          <p:cNvSpPr txBox="1"/>
          <p:nvPr/>
        </p:nvSpPr>
        <p:spPr>
          <a:xfrm>
            <a:off x="9699397" y="1421917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ECB02C-CA6B-43C2-B61B-872E604A0C7A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96452-40AA-4F07-B49C-40174F6F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F045603-07EE-4E48-A4BF-78999D2D62C6}"/>
              </a:ext>
            </a:extLst>
          </p:cNvPr>
          <p:cNvSpPr/>
          <p:nvPr/>
        </p:nvSpPr>
        <p:spPr>
          <a:xfrm>
            <a:off x="6705600" y="1994263"/>
            <a:ext cx="1558834" cy="1434738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37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3399"/>
                </a:solidFill>
              </a:rPr>
              <a:t>S – vliv na srdeční činnost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cs-CZ" dirty="0"/>
              <a:t>S zvyšuje srdeční výdej</a:t>
            </a:r>
          </a:p>
          <a:p>
            <a:r>
              <a:rPr lang="cs-CZ" dirty="0"/>
              <a:t>+ </a:t>
            </a:r>
            <a:r>
              <a:rPr lang="cs-CZ" dirty="0" err="1"/>
              <a:t>inotropní</a:t>
            </a:r>
            <a:r>
              <a:rPr lang="cs-CZ" dirty="0"/>
              <a:t> efekt (zvýšení síly kontrakce)</a:t>
            </a:r>
          </a:p>
          <a:p>
            <a:r>
              <a:rPr lang="cs-CZ" dirty="0"/>
              <a:t>Zvýšení frekvence srdeční činnosti</a:t>
            </a:r>
          </a:p>
          <a:p>
            <a:r>
              <a:rPr lang="cs-CZ" dirty="0"/>
              <a:t>+ </a:t>
            </a:r>
            <a:r>
              <a:rPr lang="cs-CZ" dirty="0" err="1"/>
              <a:t>chronotropní</a:t>
            </a:r>
            <a:r>
              <a:rPr lang="cs-CZ" dirty="0"/>
              <a:t>, </a:t>
            </a:r>
            <a:r>
              <a:rPr lang="cs-CZ" dirty="0" err="1"/>
              <a:t>dromotropní</a:t>
            </a:r>
            <a:r>
              <a:rPr lang="cs-CZ" dirty="0"/>
              <a:t>, </a:t>
            </a:r>
            <a:r>
              <a:rPr lang="cs-CZ" dirty="0" err="1"/>
              <a:t>bathmotropní</a:t>
            </a:r>
            <a:r>
              <a:rPr lang="cs-CZ" dirty="0"/>
              <a:t> efekt </a:t>
            </a:r>
          </a:p>
          <a:p>
            <a:endParaRPr lang="en-US" dirty="0"/>
          </a:p>
          <a:p>
            <a:r>
              <a:rPr lang="cs-CZ" dirty="0">
                <a:solidFill>
                  <a:srgbClr val="FF3399"/>
                </a:solidFill>
              </a:rPr>
              <a:t>Krevní tlak </a:t>
            </a:r>
            <a:r>
              <a:rPr lang="cs-CZ" dirty="0"/>
              <a:t>– S zvyšuje periferní rezistenci (především vazokonstrikcí ve </a:t>
            </a:r>
            <a:r>
              <a:rPr lang="cs-CZ" dirty="0" err="1"/>
              <a:t>splanchniku</a:t>
            </a:r>
            <a:r>
              <a:rPr lang="cs-CZ" dirty="0"/>
              <a:t>) – akutní nárůst krevního tlaku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11222A-A9E3-4C60-B106-33EBF1C2474C}"/>
              </a:ext>
            </a:extLst>
          </p:cNvPr>
          <p:cNvSpPr/>
          <p:nvPr/>
        </p:nvSpPr>
        <p:spPr>
          <a:xfrm>
            <a:off x="9983967" y="1437816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56139-1043-4D91-A79A-9F49BEFA67F2}"/>
              </a:ext>
            </a:extLst>
          </p:cNvPr>
          <p:cNvSpPr txBox="1"/>
          <p:nvPr/>
        </p:nvSpPr>
        <p:spPr>
          <a:xfrm>
            <a:off x="10082628" y="1481832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β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83A48-737D-45E3-92A2-A712B63FC2EB}"/>
              </a:ext>
            </a:extLst>
          </p:cNvPr>
          <p:cNvSpPr txBox="1"/>
          <p:nvPr/>
        </p:nvSpPr>
        <p:spPr>
          <a:xfrm>
            <a:off x="9262070" y="2505670"/>
            <a:ext cx="1443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SA uzel</a:t>
            </a:r>
          </a:p>
          <a:p>
            <a:r>
              <a:rPr lang="cs-CZ" dirty="0"/>
              <a:t>AV uzel</a:t>
            </a:r>
          </a:p>
          <a:p>
            <a:r>
              <a:rPr lang="cs-CZ" dirty="0" err="1"/>
              <a:t>Hissův</a:t>
            </a:r>
            <a:r>
              <a:rPr lang="cs-CZ" dirty="0"/>
              <a:t> svazek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59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3399"/>
                </a:solidFill>
              </a:rPr>
              <a:t>S – další funkce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en-US" dirty="0"/>
              <a:t>Metabolism</a:t>
            </a:r>
            <a:r>
              <a:rPr lang="cs-CZ" dirty="0" err="1"/>
              <a:t>us</a:t>
            </a:r>
            <a:endParaRPr lang="en-US" dirty="0"/>
          </a:p>
          <a:p>
            <a:pPr lvl="1"/>
            <a:r>
              <a:rPr lang="en-US" dirty="0" err="1"/>
              <a:t>Gly</a:t>
            </a:r>
            <a:r>
              <a:rPr lang="cs-CZ" dirty="0"/>
              <a:t>k</a:t>
            </a:r>
            <a:r>
              <a:rPr lang="en-US" dirty="0" err="1"/>
              <a:t>ogenol</a:t>
            </a:r>
            <a:r>
              <a:rPr lang="cs-CZ" dirty="0" err="1"/>
              <a:t>ýza</a:t>
            </a:r>
            <a:r>
              <a:rPr lang="cs-CZ" dirty="0"/>
              <a:t> v játrech</a:t>
            </a:r>
            <a:endParaRPr lang="en-US" dirty="0"/>
          </a:p>
          <a:p>
            <a:pPr lvl="1"/>
            <a:r>
              <a:rPr lang="en-US" dirty="0"/>
              <a:t>Glu</a:t>
            </a:r>
            <a:r>
              <a:rPr lang="cs-CZ" dirty="0"/>
              <a:t>k</a:t>
            </a:r>
            <a:r>
              <a:rPr lang="en-US" dirty="0" err="1"/>
              <a:t>oneogene</a:t>
            </a:r>
            <a:r>
              <a:rPr lang="cs-CZ" dirty="0"/>
              <a:t>ze</a:t>
            </a:r>
            <a:r>
              <a:rPr lang="en-US" dirty="0"/>
              <a:t> </a:t>
            </a:r>
          </a:p>
          <a:p>
            <a:r>
              <a:rPr lang="en-US" dirty="0"/>
              <a:t>Pan</a:t>
            </a:r>
            <a:r>
              <a:rPr lang="cs-CZ" dirty="0"/>
              <a:t>k</a:t>
            </a:r>
            <a:r>
              <a:rPr lang="en-US" dirty="0" err="1"/>
              <a:t>reas</a:t>
            </a:r>
            <a:endParaRPr lang="en-US" dirty="0"/>
          </a:p>
          <a:p>
            <a:pPr lvl="1"/>
            <a:r>
              <a:rPr lang="cs-CZ" dirty="0"/>
              <a:t>Zvýšení sekrece </a:t>
            </a:r>
            <a:r>
              <a:rPr lang="cs-CZ" dirty="0" err="1"/>
              <a:t>glukagonu</a:t>
            </a:r>
            <a:endParaRPr lang="en-US" dirty="0"/>
          </a:p>
          <a:p>
            <a:pPr lvl="1"/>
            <a:r>
              <a:rPr lang="cs-CZ" dirty="0"/>
              <a:t>Snížení sekrece inzulinu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Bronch</a:t>
            </a:r>
            <a:r>
              <a:rPr lang="cs-CZ" dirty="0"/>
              <a:t>y</a:t>
            </a:r>
            <a:r>
              <a:rPr lang="en-US" dirty="0"/>
              <a:t> – </a:t>
            </a:r>
            <a:r>
              <a:rPr lang="cs-CZ" dirty="0"/>
              <a:t>relaxace hladké svaloviny –</a:t>
            </a:r>
            <a:r>
              <a:rPr lang="en-US" dirty="0"/>
              <a:t> </a:t>
            </a:r>
            <a:r>
              <a:rPr lang="cs-CZ" dirty="0"/>
              <a:t>zvětšení průsvitu</a:t>
            </a:r>
            <a:endParaRPr lang="en-US" dirty="0"/>
          </a:p>
          <a:p>
            <a:pPr lvl="1"/>
            <a:r>
              <a:rPr lang="cs-CZ" dirty="0"/>
              <a:t>Snížená sekrece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7C9AB1-DC72-4916-A201-276B7A3B5E36}"/>
              </a:ext>
            </a:extLst>
          </p:cNvPr>
          <p:cNvSpPr/>
          <p:nvPr/>
        </p:nvSpPr>
        <p:spPr>
          <a:xfrm>
            <a:off x="6201755" y="5647238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8050E-4C0B-4890-B727-7A5FE7A8F0BA}"/>
              </a:ext>
            </a:extLst>
          </p:cNvPr>
          <p:cNvSpPr txBox="1"/>
          <p:nvPr/>
        </p:nvSpPr>
        <p:spPr>
          <a:xfrm>
            <a:off x="6300416" y="5691254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β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63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8CBE1D-7C82-45F7-9EAE-52F1C9987DBF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96452-40AA-4F07-B49C-40174F6F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8F01717-1154-4539-B895-14E4207C1507}"/>
              </a:ext>
            </a:extLst>
          </p:cNvPr>
          <p:cNvSpPr/>
          <p:nvPr/>
        </p:nvSpPr>
        <p:spPr>
          <a:xfrm>
            <a:off x="6095999" y="3161211"/>
            <a:ext cx="2673531" cy="3117669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5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3399"/>
                </a:solidFill>
              </a:rPr>
              <a:t>S – viscerální orgány</a:t>
            </a:r>
            <a:r>
              <a:rPr lang="en-US" dirty="0">
                <a:solidFill>
                  <a:srgbClr val="FF3399"/>
                </a:solidFill>
              </a:rPr>
              <a:t> - GIT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nižší</a:t>
            </a:r>
            <a:r>
              <a:rPr lang="en-US" dirty="0"/>
              <a:t> T a L segment</a:t>
            </a:r>
            <a:r>
              <a:rPr lang="cs-CZ" dirty="0"/>
              <a:t>y</a:t>
            </a:r>
            <a:endParaRPr lang="en-US" dirty="0"/>
          </a:p>
          <a:p>
            <a:pPr lvl="1"/>
            <a:r>
              <a:rPr lang="en-US" dirty="0"/>
              <a:t>Coeliac </a:t>
            </a:r>
            <a:r>
              <a:rPr lang="en-US" dirty="0" err="1"/>
              <a:t>ggl</a:t>
            </a:r>
            <a:r>
              <a:rPr lang="en-US" dirty="0"/>
              <a:t>.</a:t>
            </a:r>
          </a:p>
          <a:p>
            <a:r>
              <a:rPr lang="en-US" dirty="0"/>
              <a:t>Duodenum, jejunum, ileum</a:t>
            </a:r>
          </a:p>
          <a:p>
            <a:r>
              <a:rPr lang="en-US" dirty="0"/>
              <a:t>Colon – </a:t>
            </a:r>
            <a:r>
              <a:rPr lang="cs-CZ" dirty="0"/>
              <a:t>do </a:t>
            </a:r>
            <a:r>
              <a:rPr lang="en-US" dirty="0"/>
              <a:t>2/3 transvers</a:t>
            </a:r>
            <a:r>
              <a:rPr lang="cs-CZ" dirty="0" err="1"/>
              <a:t>ální</a:t>
            </a:r>
            <a:r>
              <a:rPr lang="cs-CZ" dirty="0"/>
              <a:t> části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Va</a:t>
            </a:r>
            <a:r>
              <a:rPr lang="cs-CZ" dirty="0"/>
              <a:t>z</a:t>
            </a:r>
            <a:r>
              <a:rPr lang="en-US" dirty="0"/>
              <a:t>o</a:t>
            </a:r>
            <a:r>
              <a:rPr lang="cs-CZ" dirty="0"/>
              <a:t>k</a:t>
            </a:r>
            <a:r>
              <a:rPr lang="en-US" dirty="0" err="1"/>
              <a:t>onstri</a:t>
            </a:r>
            <a:r>
              <a:rPr lang="cs-CZ" dirty="0" err="1"/>
              <a:t>kce</a:t>
            </a:r>
            <a:endParaRPr lang="en-US" dirty="0"/>
          </a:p>
          <a:p>
            <a:r>
              <a:rPr lang="en-US" dirty="0" err="1"/>
              <a:t>Inhibi</a:t>
            </a:r>
            <a:r>
              <a:rPr lang="cs-CZ" dirty="0" err="1"/>
              <a:t>ce</a:t>
            </a:r>
            <a:r>
              <a:rPr lang="cs-CZ" dirty="0"/>
              <a:t> trávení</a:t>
            </a:r>
            <a:r>
              <a:rPr lang="en-US" dirty="0"/>
              <a:t> – </a:t>
            </a:r>
            <a:r>
              <a:rPr lang="cs-CZ" dirty="0"/>
              <a:t>snížená peristaltika</a:t>
            </a:r>
            <a:r>
              <a:rPr lang="en-US" dirty="0"/>
              <a:t>, </a:t>
            </a:r>
            <a:r>
              <a:rPr lang="cs-CZ" dirty="0"/>
              <a:t>vstřebávání</a:t>
            </a:r>
            <a:r>
              <a:rPr lang="en-US" dirty="0"/>
              <a:t>, se</a:t>
            </a:r>
            <a:r>
              <a:rPr lang="cs-CZ" dirty="0" err="1"/>
              <a:t>krece</a:t>
            </a:r>
            <a:endParaRPr lang="en-US" dirty="0"/>
          </a:p>
          <a:p>
            <a:r>
              <a:rPr lang="cs-CZ" dirty="0"/>
              <a:t>Zvýšení tonu sfinkterů</a:t>
            </a:r>
            <a:endParaRPr lang="en-US" dirty="0"/>
          </a:p>
          <a:p>
            <a:endParaRPr lang="en-US" dirty="0"/>
          </a:p>
          <a:p>
            <a:r>
              <a:rPr lang="cs-CZ" dirty="0"/>
              <a:t>Ledviny </a:t>
            </a:r>
            <a:r>
              <a:rPr lang="en-US" dirty="0"/>
              <a:t>– </a:t>
            </a:r>
            <a:r>
              <a:rPr lang="cs-CZ" dirty="0"/>
              <a:t>snížení průtoku krve</a:t>
            </a:r>
            <a:r>
              <a:rPr lang="en-US" dirty="0"/>
              <a:t> – </a:t>
            </a:r>
            <a:r>
              <a:rPr lang="cs-CZ" dirty="0"/>
              <a:t>snížení produkce moči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62B50E-89E9-4B4E-9BEA-019AACA82647}"/>
              </a:ext>
            </a:extLst>
          </p:cNvPr>
          <p:cNvSpPr/>
          <p:nvPr/>
        </p:nvSpPr>
        <p:spPr>
          <a:xfrm>
            <a:off x="3351712" y="3248388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6BC3E-E8DB-466A-9B21-9CC575B96396}"/>
              </a:ext>
            </a:extLst>
          </p:cNvPr>
          <p:cNvSpPr txBox="1"/>
          <p:nvPr/>
        </p:nvSpPr>
        <p:spPr>
          <a:xfrm>
            <a:off x="3450373" y="3292404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4FD87E-0AB9-44EF-8716-A74AE6F9C59D}"/>
              </a:ext>
            </a:extLst>
          </p:cNvPr>
          <p:cNvSpPr/>
          <p:nvPr/>
        </p:nvSpPr>
        <p:spPr>
          <a:xfrm>
            <a:off x="4422757" y="4492471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C1C63-7A02-411A-B827-62D714C83C63}"/>
              </a:ext>
            </a:extLst>
          </p:cNvPr>
          <p:cNvSpPr txBox="1"/>
          <p:nvPr/>
        </p:nvSpPr>
        <p:spPr>
          <a:xfrm>
            <a:off x="4521418" y="4536487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1786CC-471D-4509-972B-F6B1E8137640}"/>
              </a:ext>
            </a:extLst>
          </p:cNvPr>
          <p:cNvSpPr/>
          <p:nvPr/>
        </p:nvSpPr>
        <p:spPr>
          <a:xfrm>
            <a:off x="9194587" y="3754069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FEFB25-E227-4A97-90BD-96B958860366}"/>
              </a:ext>
            </a:extLst>
          </p:cNvPr>
          <p:cNvSpPr txBox="1"/>
          <p:nvPr/>
        </p:nvSpPr>
        <p:spPr>
          <a:xfrm>
            <a:off x="9293248" y="3798085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β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10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3399"/>
                </a:solidFill>
              </a:rPr>
              <a:t>S – viscerální orgány</a:t>
            </a:r>
            <a:r>
              <a:rPr lang="en-US" dirty="0">
                <a:solidFill>
                  <a:srgbClr val="FF3399"/>
                </a:solidFill>
              </a:rPr>
              <a:t> - GIT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Lumb</a:t>
            </a:r>
            <a:r>
              <a:rPr lang="cs-CZ" dirty="0" err="1"/>
              <a:t>ární</a:t>
            </a:r>
            <a:r>
              <a:rPr lang="en-US" dirty="0"/>
              <a:t> segment</a:t>
            </a:r>
            <a:r>
              <a:rPr lang="cs-CZ" dirty="0"/>
              <a:t>y</a:t>
            </a:r>
            <a:endParaRPr lang="en-US" dirty="0"/>
          </a:p>
          <a:p>
            <a:pPr lvl="1"/>
            <a:r>
              <a:rPr lang="en-US" dirty="0"/>
              <a:t>mesenteric </a:t>
            </a:r>
            <a:r>
              <a:rPr lang="en-US" dirty="0" err="1"/>
              <a:t>ggl</a:t>
            </a:r>
            <a:r>
              <a:rPr lang="en-US" dirty="0"/>
              <a:t>. superior, </a:t>
            </a:r>
            <a:r>
              <a:rPr lang="en-US" dirty="0" err="1"/>
              <a:t>ingerior</a:t>
            </a:r>
            <a:endParaRPr lang="en-US" dirty="0"/>
          </a:p>
          <a:p>
            <a:r>
              <a:rPr lang="en-US" dirty="0"/>
              <a:t>Colon – </a:t>
            </a:r>
            <a:r>
              <a:rPr lang="en-US" dirty="0" err="1"/>
              <a:t>descen</a:t>
            </a:r>
            <a:r>
              <a:rPr lang="cs-CZ" dirty="0" err="1"/>
              <a:t>dentní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cs-CZ" dirty="0" err="1"/>
              <a:t>ální</a:t>
            </a:r>
            <a:r>
              <a:rPr lang="en-US" dirty="0"/>
              <a:t> 1/3 transvers</a:t>
            </a:r>
            <a:r>
              <a:rPr lang="cs-CZ" dirty="0" err="1"/>
              <a:t>ální</a:t>
            </a:r>
            <a:r>
              <a:rPr lang="cs-CZ" dirty="0"/>
              <a:t> části</a:t>
            </a:r>
            <a:endParaRPr lang="en-US" dirty="0"/>
          </a:p>
          <a:p>
            <a:r>
              <a:rPr lang="en-US" dirty="0"/>
              <a:t>Re</a:t>
            </a:r>
            <a:r>
              <a:rPr lang="cs-CZ" dirty="0"/>
              <a:t>k</a:t>
            </a:r>
            <a:r>
              <a:rPr lang="en-US" dirty="0"/>
              <a:t>tum – </a:t>
            </a:r>
            <a:r>
              <a:rPr lang="cs-CZ" dirty="0"/>
              <a:t>vnitřní anální sfinkter -</a:t>
            </a:r>
            <a:r>
              <a:rPr lang="en-US" dirty="0"/>
              <a:t> </a:t>
            </a:r>
            <a:r>
              <a:rPr lang="cs-CZ" dirty="0"/>
              <a:t>k</a:t>
            </a:r>
            <a:r>
              <a:rPr lang="en-US" dirty="0" err="1"/>
              <a:t>ontra</a:t>
            </a:r>
            <a:r>
              <a:rPr lang="cs-CZ" dirty="0" err="1"/>
              <a:t>kce</a:t>
            </a:r>
            <a:endParaRPr lang="en-US" dirty="0"/>
          </a:p>
          <a:p>
            <a:r>
              <a:rPr lang="en-US" dirty="0"/>
              <a:t>Ureter </a:t>
            </a:r>
          </a:p>
          <a:p>
            <a:pPr lvl="1"/>
            <a:r>
              <a:rPr lang="cs-CZ" dirty="0"/>
              <a:t>Snížení kontrakcí </a:t>
            </a:r>
            <a:r>
              <a:rPr lang="cs-CZ" dirty="0" err="1"/>
              <a:t>detruzoru</a:t>
            </a:r>
            <a:endParaRPr lang="en-US" dirty="0"/>
          </a:p>
          <a:p>
            <a:pPr lvl="1"/>
            <a:r>
              <a:rPr lang="cs-CZ" dirty="0"/>
              <a:t>Zvýšení kontrakce sfinkteru </a:t>
            </a:r>
            <a:r>
              <a:rPr lang="cs-CZ" dirty="0" err="1"/>
              <a:t>uretry</a:t>
            </a:r>
            <a:endParaRPr lang="en-US" dirty="0"/>
          </a:p>
          <a:p>
            <a:endParaRPr lang="en-US" dirty="0"/>
          </a:p>
          <a:p>
            <a:r>
              <a:rPr lang="cs-CZ" dirty="0"/>
              <a:t>Děloha </a:t>
            </a:r>
            <a:r>
              <a:rPr lang="en-US" dirty="0"/>
              <a:t>– </a:t>
            </a:r>
            <a:r>
              <a:rPr lang="cs-CZ" dirty="0"/>
              <a:t>konec těhotenství - </a:t>
            </a:r>
            <a:r>
              <a:rPr lang="en-US" dirty="0" err="1"/>
              <a:t>preven</a:t>
            </a:r>
            <a:r>
              <a:rPr lang="cs-CZ" dirty="0" err="1"/>
              <a:t>ce</a:t>
            </a:r>
            <a:r>
              <a:rPr lang="en-US" dirty="0"/>
              <a:t> </a:t>
            </a:r>
            <a:r>
              <a:rPr lang="cs-CZ" dirty="0"/>
              <a:t>kontrakcí</a:t>
            </a:r>
            <a:r>
              <a:rPr lang="en-US" dirty="0"/>
              <a:t> </a:t>
            </a:r>
          </a:p>
          <a:p>
            <a:r>
              <a:rPr lang="cs-CZ" dirty="0"/>
              <a:t>Pohlavní orgány - e</a:t>
            </a:r>
            <a:r>
              <a:rPr lang="en-US" dirty="0"/>
              <a:t>ja</a:t>
            </a:r>
            <a:r>
              <a:rPr lang="cs-CZ" dirty="0" err="1"/>
              <a:t>kulace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268288" lvl="1" indent="-268288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28EB68-79D9-4DC3-9AEA-DE1939719F6E}"/>
              </a:ext>
            </a:extLst>
          </p:cNvPr>
          <p:cNvSpPr/>
          <p:nvPr/>
        </p:nvSpPr>
        <p:spPr>
          <a:xfrm>
            <a:off x="5118761" y="5623070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78F93-9D33-41E0-AFC2-FE6C77CB22DC}"/>
              </a:ext>
            </a:extLst>
          </p:cNvPr>
          <p:cNvSpPr txBox="1"/>
          <p:nvPr/>
        </p:nvSpPr>
        <p:spPr>
          <a:xfrm>
            <a:off x="5217422" y="5667086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5BEAA4-275D-49DA-9D9A-EE88F67CA876}"/>
              </a:ext>
            </a:extLst>
          </p:cNvPr>
          <p:cNvSpPr/>
          <p:nvPr/>
        </p:nvSpPr>
        <p:spPr>
          <a:xfrm>
            <a:off x="6478846" y="3943358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1170F-5AB2-421C-A22C-9FBDD0482F79}"/>
              </a:ext>
            </a:extLst>
          </p:cNvPr>
          <p:cNvSpPr txBox="1"/>
          <p:nvPr/>
        </p:nvSpPr>
        <p:spPr>
          <a:xfrm>
            <a:off x="6577507" y="3987374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E32369-8742-4D90-9508-48719ED0919E}"/>
              </a:ext>
            </a:extLst>
          </p:cNvPr>
          <p:cNvSpPr/>
          <p:nvPr/>
        </p:nvSpPr>
        <p:spPr>
          <a:xfrm>
            <a:off x="5440659" y="3283004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F1EB59-6EA4-4918-BFB4-36719EE18D95}"/>
              </a:ext>
            </a:extLst>
          </p:cNvPr>
          <p:cNvSpPr txBox="1"/>
          <p:nvPr/>
        </p:nvSpPr>
        <p:spPr>
          <a:xfrm>
            <a:off x="5539320" y="3327020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β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44F196-FB6A-4031-B1F0-3FCA507F0E6B}"/>
              </a:ext>
            </a:extLst>
          </p:cNvPr>
          <p:cNvSpPr/>
          <p:nvPr/>
        </p:nvSpPr>
        <p:spPr>
          <a:xfrm>
            <a:off x="8272527" y="4548929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053B78-B720-47FC-BAD8-C41A051880A9}"/>
              </a:ext>
            </a:extLst>
          </p:cNvPr>
          <p:cNvSpPr txBox="1"/>
          <p:nvPr/>
        </p:nvSpPr>
        <p:spPr>
          <a:xfrm>
            <a:off x="8371188" y="4592945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β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27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3399"/>
                </a:solidFill>
              </a:rPr>
              <a:t>S – nadledviny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3399"/>
                </a:solidFill>
              </a:rPr>
              <a:t>Dřeň nadledvin </a:t>
            </a:r>
            <a:r>
              <a:rPr lang="cs-CZ" dirty="0"/>
              <a:t>– </a:t>
            </a:r>
            <a:r>
              <a:rPr lang="en-US" dirty="0"/>
              <a:t>chromaffin</a:t>
            </a:r>
            <a:r>
              <a:rPr lang="cs-CZ" dirty="0"/>
              <a:t>ní buňky - modifikované </a:t>
            </a:r>
            <a:r>
              <a:rPr lang="cs-CZ" dirty="0" err="1"/>
              <a:t>postgangliové</a:t>
            </a:r>
            <a:r>
              <a:rPr lang="cs-CZ" dirty="0"/>
              <a:t> neurony</a:t>
            </a:r>
          </a:p>
          <a:p>
            <a:r>
              <a:rPr lang="cs-CZ" dirty="0" err="1"/>
              <a:t>Pregangliová</a:t>
            </a:r>
            <a:r>
              <a:rPr lang="cs-CZ" dirty="0"/>
              <a:t> vlákna přichází bez přerušení v gangliích</a:t>
            </a:r>
          </a:p>
          <a:p>
            <a:r>
              <a:rPr lang="cs-CZ" dirty="0"/>
              <a:t>Ach – </a:t>
            </a:r>
            <a:r>
              <a:rPr lang="cs-CZ" dirty="0" err="1"/>
              <a:t>cholinergní</a:t>
            </a:r>
            <a:r>
              <a:rPr lang="cs-CZ" dirty="0"/>
              <a:t> transmise</a:t>
            </a:r>
          </a:p>
          <a:p>
            <a:r>
              <a:rPr lang="cs-CZ" dirty="0"/>
              <a:t>Uvolnění adrenalinu a noradrenalinu přímo do krevního oběhu</a:t>
            </a:r>
          </a:p>
          <a:p>
            <a:endParaRPr lang="cs-CZ" dirty="0"/>
          </a:p>
          <a:p>
            <a:endParaRPr lang="en-US" dirty="0"/>
          </a:p>
          <a:p>
            <a:endParaRPr lang="en-US" dirty="0"/>
          </a:p>
          <a:p>
            <a:r>
              <a:rPr lang="cs-CZ" dirty="0">
                <a:solidFill>
                  <a:srgbClr val="FF3399"/>
                </a:solidFill>
              </a:rPr>
              <a:t>Krevní destičky</a:t>
            </a:r>
            <a:r>
              <a:rPr lang="en-US" dirty="0"/>
              <a:t> – </a:t>
            </a:r>
            <a:r>
              <a:rPr lang="en-US" dirty="0" err="1"/>
              <a:t>agrega</a:t>
            </a:r>
            <a:r>
              <a:rPr lang="cs-CZ" dirty="0" err="1"/>
              <a:t>ce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A74C9-C0B7-484F-B54C-734FCA3F439E}"/>
              </a:ext>
            </a:extLst>
          </p:cNvPr>
          <p:cNvSpPr txBox="1"/>
          <p:nvPr/>
        </p:nvSpPr>
        <p:spPr>
          <a:xfrm>
            <a:off x="2955636" y="3887074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80%</a:t>
            </a:r>
            <a:endParaRPr lang="en-GB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31754-1CEB-42DD-8593-EF233E0979F0}"/>
              </a:ext>
            </a:extLst>
          </p:cNvPr>
          <p:cNvSpPr txBox="1"/>
          <p:nvPr/>
        </p:nvSpPr>
        <p:spPr>
          <a:xfrm>
            <a:off x="5191985" y="3887074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20%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88790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52243B-4DCC-4E5E-B317-AD8C94CF41F3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96452-40AA-4F07-B49C-40174F6F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84B4B22-3634-4CFA-A7F1-5A29444E5E89}"/>
              </a:ext>
            </a:extLst>
          </p:cNvPr>
          <p:cNvSpPr/>
          <p:nvPr/>
        </p:nvSpPr>
        <p:spPr>
          <a:xfrm>
            <a:off x="1471749" y="574765"/>
            <a:ext cx="1480457" cy="5660571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2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Témata přednášky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285750" indent="-285750"/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Základní neuroanatomie a neurofyziologie ANS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Neurotransmitery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Receptory </a:t>
            </a:r>
          </a:p>
          <a:p>
            <a:pPr marL="285750" indent="-285750"/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Funkce ANS v jednotlivých orgánech</a:t>
            </a:r>
          </a:p>
          <a:p>
            <a:pPr marL="285750" indent="-285750"/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Ovlivnění funkce ANS</a:t>
            </a:r>
          </a:p>
        </p:txBody>
      </p:sp>
    </p:spTree>
    <p:extLst>
      <p:ext uri="{BB962C8B-B14F-4D97-AF65-F5344CB8AC3E}">
        <p14:creationId xmlns:p14="http://schemas.microsoft.com/office/powerpoint/2010/main" val="4089318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3399"/>
                </a:solidFill>
              </a:rPr>
              <a:t>S – periferní vlákna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Vlákna z </a:t>
            </a:r>
            <a:r>
              <a:rPr lang="cs-CZ" dirty="0" err="1"/>
              <a:t>ramus</a:t>
            </a:r>
            <a:r>
              <a:rPr lang="cs-CZ" dirty="0"/>
              <a:t> </a:t>
            </a:r>
            <a:r>
              <a:rPr lang="cs-CZ" dirty="0" err="1"/>
              <a:t>communicans</a:t>
            </a:r>
            <a:r>
              <a:rPr lang="cs-CZ" dirty="0"/>
              <a:t> </a:t>
            </a:r>
            <a:r>
              <a:rPr lang="cs-CZ" dirty="0" err="1"/>
              <a:t>griseus</a:t>
            </a:r>
            <a:endParaRPr lang="cs-CZ" dirty="0"/>
          </a:p>
          <a:p>
            <a:r>
              <a:rPr lang="cs-CZ" dirty="0"/>
              <a:t>Obvykle přepojení na stejné úrovni</a:t>
            </a:r>
          </a:p>
          <a:p>
            <a:r>
              <a:rPr lang="cs-CZ" dirty="0"/>
              <a:t>Periferie – cévy, </a:t>
            </a:r>
            <a:r>
              <a:rPr lang="cs-CZ" i="1" dirty="0"/>
              <a:t>potní žlázy</a:t>
            </a:r>
            <a:r>
              <a:rPr lang="cs-CZ" dirty="0"/>
              <a:t>, mm. </a:t>
            </a:r>
            <a:r>
              <a:rPr lang="cs-CZ" dirty="0" err="1"/>
              <a:t>piloerectores</a:t>
            </a:r>
            <a:endParaRPr lang="cs-CZ" dirty="0"/>
          </a:p>
          <a:p>
            <a:r>
              <a:rPr lang="cs-CZ" dirty="0"/>
              <a:t>!!! </a:t>
            </a:r>
            <a:r>
              <a:rPr lang="cs-CZ" i="1" dirty="0" err="1"/>
              <a:t>Cholinergní</a:t>
            </a:r>
            <a:r>
              <a:rPr lang="cs-CZ" i="1" dirty="0"/>
              <a:t> </a:t>
            </a:r>
            <a:r>
              <a:rPr lang="cs-CZ" i="1" dirty="0" err="1"/>
              <a:t>postgangliová</a:t>
            </a:r>
            <a:r>
              <a:rPr lang="cs-CZ" i="1" dirty="0"/>
              <a:t> vlákna</a:t>
            </a:r>
          </a:p>
          <a:p>
            <a:endParaRPr lang="en-US" dirty="0"/>
          </a:p>
          <a:p>
            <a:r>
              <a:rPr lang="cs-CZ" dirty="0"/>
              <a:t>Zvýšení objemu </a:t>
            </a:r>
            <a:r>
              <a:rPr lang="cs-CZ" dirty="0" err="1"/>
              <a:t>sekretovaného</a:t>
            </a:r>
            <a:r>
              <a:rPr lang="cs-CZ" dirty="0"/>
              <a:t> potu (ochlazování)</a:t>
            </a:r>
            <a:endParaRPr lang="en-GB" dirty="0"/>
          </a:p>
          <a:p>
            <a:endParaRPr lang="en-US" dirty="0"/>
          </a:p>
          <a:p>
            <a:r>
              <a:rPr lang="cs-CZ" dirty="0"/>
              <a:t>kůže</a:t>
            </a:r>
            <a:r>
              <a:rPr lang="en-US" dirty="0"/>
              <a:t> – </a:t>
            </a:r>
            <a:r>
              <a:rPr lang="en-US" dirty="0" err="1"/>
              <a:t>va</a:t>
            </a:r>
            <a:r>
              <a:rPr lang="cs-CZ" dirty="0"/>
              <a:t>z</a:t>
            </a:r>
            <a:r>
              <a:rPr lang="en-US" dirty="0"/>
              <a:t>o</a:t>
            </a:r>
            <a:r>
              <a:rPr lang="cs-CZ" dirty="0"/>
              <a:t>k</a:t>
            </a:r>
            <a:r>
              <a:rPr lang="en-US" dirty="0" err="1"/>
              <a:t>onstri</a:t>
            </a:r>
            <a:r>
              <a:rPr lang="cs-CZ" dirty="0" err="1"/>
              <a:t>kce</a:t>
            </a:r>
            <a:endParaRPr lang="en-US" dirty="0"/>
          </a:p>
          <a:p>
            <a:endParaRPr lang="en-US" dirty="0"/>
          </a:p>
          <a:p>
            <a:r>
              <a:rPr lang="cs-CZ" dirty="0"/>
              <a:t>Svaly </a:t>
            </a:r>
            <a:r>
              <a:rPr lang="en-US" dirty="0"/>
              <a:t>- </a:t>
            </a:r>
            <a:r>
              <a:rPr lang="en-US" dirty="0" err="1"/>
              <a:t>va</a:t>
            </a:r>
            <a:r>
              <a:rPr lang="cs-CZ" dirty="0"/>
              <a:t>z</a:t>
            </a:r>
            <a:r>
              <a:rPr lang="en-US" dirty="0" err="1"/>
              <a:t>odilat</a:t>
            </a:r>
            <a:r>
              <a:rPr lang="cs-CZ" dirty="0" err="1"/>
              <a:t>ace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08AC07-2441-48A3-B8CE-412D57B82A73}"/>
              </a:ext>
            </a:extLst>
          </p:cNvPr>
          <p:cNvSpPr/>
          <p:nvPr/>
        </p:nvSpPr>
        <p:spPr>
          <a:xfrm>
            <a:off x="5774102" y="4479066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4A443-B17D-41AB-94BC-5608FB0BC71C}"/>
              </a:ext>
            </a:extLst>
          </p:cNvPr>
          <p:cNvSpPr txBox="1"/>
          <p:nvPr/>
        </p:nvSpPr>
        <p:spPr>
          <a:xfrm>
            <a:off x="5872763" y="4523082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E2BBF0-3947-4CED-9BD3-4CC7E27705D3}"/>
              </a:ext>
            </a:extLst>
          </p:cNvPr>
          <p:cNvSpPr/>
          <p:nvPr/>
        </p:nvSpPr>
        <p:spPr>
          <a:xfrm>
            <a:off x="5774102" y="5413964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FAA400-6554-4AC8-9D39-87ACE8F32244}"/>
              </a:ext>
            </a:extLst>
          </p:cNvPr>
          <p:cNvSpPr txBox="1"/>
          <p:nvPr/>
        </p:nvSpPr>
        <p:spPr>
          <a:xfrm>
            <a:off x="5872763" y="5457980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β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99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92D050"/>
                </a:solidFill>
              </a:rPr>
              <a:t>PS – jednotlivé části a funkce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424C2A-5EDB-4361-AE34-5049A53F6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096" y="1594408"/>
            <a:ext cx="7041807" cy="49745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18B917-41D4-4B55-A5CA-861E045DCDB3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81593F-142B-4B71-B009-FDBA8673B061}"/>
              </a:ext>
            </a:extLst>
          </p:cNvPr>
          <p:cNvSpPr txBox="1"/>
          <p:nvPr/>
        </p:nvSpPr>
        <p:spPr>
          <a:xfrm>
            <a:off x="205569" y="2001794"/>
            <a:ext cx="321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Cílem je vytvořit zásoby energie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24282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5001A7-0C5F-4543-A31E-21CD29DCEC4A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6F922-53FB-4897-AF6D-2F97C852F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7CFB9D6-7B08-4EBD-8F5E-B459B78B9908}"/>
              </a:ext>
            </a:extLst>
          </p:cNvPr>
          <p:cNvSpPr/>
          <p:nvPr/>
        </p:nvSpPr>
        <p:spPr>
          <a:xfrm>
            <a:off x="6261463" y="78377"/>
            <a:ext cx="3335383" cy="185492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87DB85-9612-497F-B28B-664020D0C5D8}"/>
              </a:ext>
            </a:extLst>
          </p:cNvPr>
          <p:cNvSpPr/>
          <p:nvPr/>
        </p:nvSpPr>
        <p:spPr>
          <a:xfrm>
            <a:off x="11280524" y="1065769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9F3710-FF9B-4989-B340-8F6103FEFA33}"/>
              </a:ext>
            </a:extLst>
          </p:cNvPr>
          <p:cNvSpPr txBox="1"/>
          <p:nvPr/>
        </p:nvSpPr>
        <p:spPr>
          <a:xfrm>
            <a:off x="11324305" y="1117460"/>
            <a:ext cx="45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Gq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67D29A-30BB-41AD-A3D4-AA78E417A0B2}"/>
              </a:ext>
            </a:extLst>
          </p:cNvPr>
          <p:cNvSpPr/>
          <p:nvPr/>
        </p:nvSpPr>
        <p:spPr>
          <a:xfrm>
            <a:off x="11296210" y="2186060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85FF95-E521-4077-AF8E-83116BDF0BD5}"/>
              </a:ext>
            </a:extLst>
          </p:cNvPr>
          <p:cNvSpPr txBox="1"/>
          <p:nvPr/>
        </p:nvSpPr>
        <p:spPr>
          <a:xfrm>
            <a:off x="11339991" y="2237751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Gi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AE12D49-A842-4817-A20C-F2C5934614CC}"/>
              </a:ext>
            </a:extLst>
          </p:cNvPr>
          <p:cNvSpPr/>
          <p:nvPr/>
        </p:nvSpPr>
        <p:spPr>
          <a:xfrm>
            <a:off x="10797997" y="657895"/>
            <a:ext cx="643796" cy="628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A8A1E3-453D-419B-968C-F443A69EDB8F}"/>
              </a:ext>
            </a:extLst>
          </p:cNvPr>
          <p:cNvSpPr txBox="1"/>
          <p:nvPr/>
        </p:nvSpPr>
        <p:spPr>
          <a:xfrm>
            <a:off x="10876966" y="782774"/>
            <a:ext cx="54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M1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865C6AC-9BC9-4993-BF17-CC81586D6027}"/>
              </a:ext>
            </a:extLst>
          </p:cNvPr>
          <p:cNvSpPr/>
          <p:nvPr/>
        </p:nvSpPr>
        <p:spPr>
          <a:xfrm>
            <a:off x="10827636" y="1762987"/>
            <a:ext cx="643796" cy="628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3D5317-154E-4130-8C0B-68B2A37A126E}"/>
              </a:ext>
            </a:extLst>
          </p:cNvPr>
          <p:cNvSpPr txBox="1"/>
          <p:nvPr/>
        </p:nvSpPr>
        <p:spPr>
          <a:xfrm>
            <a:off x="10906605" y="1887866"/>
            <a:ext cx="54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M2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8D74E7-E436-427E-B3DD-3E63747043EE}"/>
              </a:ext>
            </a:extLst>
          </p:cNvPr>
          <p:cNvSpPr/>
          <p:nvPr/>
        </p:nvSpPr>
        <p:spPr>
          <a:xfrm>
            <a:off x="10867445" y="2980812"/>
            <a:ext cx="643796" cy="628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6B3BF-71D7-4993-B85A-A3842A052427}"/>
              </a:ext>
            </a:extLst>
          </p:cNvPr>
          <p:cNvSpPr txBox="1"/>
          <p:nvPr/>
        </p:nvSpPr>
        <p:spPr>
          <a:xfrm>
            <a:off x="10946414" y="3105691"/>
            <a:ext cx="54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M3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18DA7CF-725B-4AD4-AFCA-6C26602CB3FB}"/>
              </a:ext>
            </a:extLst>
          </p:cNvPr>
          <p:cNvSpPr/>
          <p:nvPr/>
        </p:nvSpPr>
        <p:spPr>
          <a:xfrm>
            <a:off x="11295271" y="3419141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A8D855-15C2-433A-8493-B4FAFE958652}"/>
              </a:ext>
            </a:extLst>
          </p:cNvPr>
          <p:cNvSpPr txBox="1"/>
          <p:nvPr/>
        </p:nvSpPr>
        <p:spPr>
          <a:xfrm>
            <a:off x="11339052" y="3470832"/>
            <a:ext cx="45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Gq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20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92D050"/>
                </a:solidFill>
              </a:rPr>
              <a:t>PS – kraniální část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cs-CZ" dirty="0"/>
              <a:t>jádra</a:t>
            </a:r>
            <a:r>
              <a:rPr lang="en-US" dirty="0"/>
              <a:t> PS:</a:t>
            </a:r>
          </a:p>
          <a:p>
            <a:r>
              <a:rPr lang="en-US" dirty="0" err="1"/>
              <a:t>ncl</a:t>
            </a:r>
            <a:r>
              <a:rPr lang="en-US" dirty="0"/>
              <a:t>. Edinger-Westphal – </a:t>
            </a:r>
            <a:r>
              <a:rPr lang="en-US" dirty="0" err="1"/>
              <a:t>n.III</a:t>
            </a:r>
            <a:r>
              <a:rPr lang="en-US" dirty="0"/>
              <a:t> – </a:t>
            </a:r>
            <a:r>
              <a:rPr lang="en-US" dirty="0" err="1"/>
              <a:t>ggl</a:t>
            </a:r>
            <a:r>
              <a:rPr lang="en-US" dirty="0"/>
              <a:t>. </a:t>
            </a:r>
            <a:r>
              <a:rPr lang="en-US" dirty="0" err="1"/>
              <a:t>Ciliare</a:t>
            </a:r>
            <a:r>
              <a:rPr lang="en-US" dirty="0"/>
              <a:t> -&gt; m. </a:t>
            </a:r>
            <a:r>
              <a:rPr lang="en-US" dirty="0" err="1"/>
              <a:t>ciliaris</a:t>
            </a:r>
            <a:r>
              <a:rPr lang="en-US" dirty="0"/>
              <a:t>, pupil</a:t>
            </a:r>
            <a:r>
              <a:rPr lang="cs-CZ" dirty="0"/>
              <a:t>a</a:t>
            </a:r>
            <a:endParaRPr lang="en-US" dirty="0"/>
          </a:p>
          <a:p>
            <a:r>
              <a:rPr lang="en-US" dirty="0" err="1"/>
              <a:t>ncl</a:t>
            </a:r>
            <a:r>
              <a:rPr lang="en-US" dirty="0"/>
              <a:t>. </a:t>
            </a:r>
            <a:r>
              <a:rPr lang="en-US" dirty="0" err="1"/>
              <a:t>salivatorius</a:t>
            </a:r>
            <a:r>
              <a:rPr lang="en-US" dirty="0"/>
              <a:t> superior – n. VII – </a:t>
            </a:r>
            <a:r>
              <a:rPr lang="en-US" dirty="0" err="1"/>
              <a:t>ggl</a:t>
            </a:r>
            <a:r>
              <a:rPr lang="en-US" dirty="0"/>
              <a:t>. </a:t>
            </a:r>
            <a:r>
              <a:rPr lang="en-US" dirty="0" err="1"/>
              <a:t>pterygopalatinum</a:t>
            </a:r>
            <a:r>
              <a:rPr lang="en-US" dirty="0"/>
              <a:t> + </a:t>
            </a:r>
            <a:r>
              <a:rPr lang="en-US" dirty="0" err="1"/>
              <a:t>ggl</a:t>
            </a:r>
            <a:r>
              <a:rPr lang="en-US" dirty="0"/>
              <a:t>. </a:t>
            </a:r>
            <a:r>
              <a:rPr lang="en-US" dirty="0" err="1"/>
              <a:t>submandibulare</a:t>
            </a:r>
            <a:r>
              <a:rPr lang="en-US" dirty="0"/>
              <a:t> -&gt; </a:t>
            </a:r>
            <a:r>
              <a:rPr lang="cs-CZ" dirty="0"/>
              <a:t>slzné a slinné žlázy</a:t>
            </a:r>
            <a:endParaRPr lang="en-US" dirty="0"/>
          </a:p>
          <a:p>
            <a:r>
              <a:rPr lang="en-US" dirty="0" err="1"/>
              <a:t>ncl</a:t>
            </a:r>
            <a:r>
              <a:rPr lang="en-US" dirty="0"/>
              <a:t>. </a:t>
            </a:r>
            <a:r>
              <a:rPr lang="en-US" dirty="0" err="1"/>
              <a:t>salivatorius</a:t>
            </a:r>
            <a:r>
              <a:rPr lang="en-US" dirty="0"/>
              <a:t> inferior – n. IX – </a:t>
            </a:r>
            <a:r>
              <a:rPr lang="en-US" dirty="0" err="1"/>
              <a:t>ggl</a:t>
            </a:r>
            <a:r>
              <a:rPr lang="en-US" dirty="0"/>
              <a:t>. </a:t>
            </a:r>
            <a:r>
              <a:rPr lang="en-US" dirty="0" err="1"/>
              <a:t>oticum</a:t>
            </a:r>
            <a:r>
              <a:rPr lang="en-US" dirty="0"/>
              <a:t> –&gt;  </a:t>
            </a:r>
            <a:r>
              <a:rPr lang="en-US" dirty="0" err="1"/>
              <a:t>glandula</a:t>
            </a:r>
            <a:r>
              <a:rPr lang="en-US" dirty="0"/>
              <a:t> </a:t>
            </a:r>
            <a:r>
              <a:rPr lang="en-US" dirty="0" err="1"/>
              <a:t>parotis</a:t>
            </a:r>
            <a:r>
              <a:rPr lang="en-US" dirty="0"/>
              <a:t> (</a:t>
            </a:r>
            <a:r>
              <a:rPr lang="en-US" dirty="0" err="1"/>
              <a:t>příušní</a:t>
            </a:r>
            <a:r>
              <a:rPr lang="en-US" dirty="0"/>
              <a:t> </a:t>
            </a:r>
            <a:r>
              <a:rPr lang="en-US" dirty="0" err="1"/>
              <a:t>žláza</a:t>
            </a:r>
            <a:r>
              <a:rPr lang="en-US" dirty="0"/>
              <a:t>)</a:t>
            </a:r>
          </a:p>
          <a:p>
            <a:r>
              <a:rPr lang="en-US" dirty="0" err="1"/>
              <a:t>ncl</a:t>
            </a:r>
            <a:r>
              <a:rPr lang="en-US" dirty="0"/>
              <a:t>. dorsalis n. </a:t>
            </a:r>
            <a:r>
              <a:rPr lang="en-US" dirty="0" err="1"/>
              <a:t>vagi</a:t>
            </a:r>
            <a:r>
              <a:rPr lang="en-US" dirty="0"/>
              <a:t> – </a:t>
            </a:r>
            <a:r>
              <a:rPr lang="en-US" dirty="0" err="1"/>
              <a:t>n.X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7EBC0-6A20-4147-AB77-C2AD10082D3C}"/>
              </a:ext>
            </a:extLst>
          </p:cNvPr>
          <p:cNvSpPr txBox="1"/>
          <p:nvPr/>
        </p:nvSpPr>
        <p:spPr>
          <a:xfrm>
            <a:off x="2191196" y="5506588"/>
            <a:ext cx="720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neuron</a:t>
            </a:r>
            <a:r>
              <a:rPr lang="fr-FR" dirty="0"/>
              <a:t> – </a:t>
            </a:r>
            <a:r>
              <a:rPr lang="fr-FR" dirty="0" err="1"/>
              <a:t>axon</a:t>
            </a:r>
            <a:r>
              <a:rPr lang="fr-FR" dirty="0"/>
              <a:t> – </a:t>
            </a:r>
            <a:r>
              <a:rPr lang="cs-CZ" dirty="0"/>
              <a:t>přepojení</a:t>
            </a:r>
            <a:r>
              <a:rPr lang="fr-FR" dirty="0"/>
              <a:t> – </a:t>
            </a:r>
            <a:r>
              <a:rPr lang="fr-FR" dirty="0" err="1"/>
              <a:t>neuron</a:t>
            </a:r>
            <a:r>
              <a:rPr lang="fr-FR" dirty="0"/>
              <a:t> – </a:t>
            </a:r>
            <a:r>
              <a:rPr lang="fr-FR" dirty="0" err="1"/>
              <a:t>axon</a:t>
            </a:r>
            <a:r>
              <a:rPr lang="fr-FR" dirty="0"/>
              <a:t> – </a:t>
            </a:r>
            <a:r>
              <a:rPr lang="fr-FR" dirty="0" err="1"/>
              <a:t>efector</a:t>
            </a:r>
            <a:r>
              <a:rPr lang="fr-FR" dirty="0"/>
              <a:t>  =  2 </a:t>
            </a:r>
            <a:r>
              <a:rPr lang="fr-FR" dirty="0" err="1"/>
              <a:t>neuron</a:t>
            </a:r>
            <a:r>
              <a:rPr lang="cs-CZ" dirty="0"/>
              <a:t>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921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92D050"/>
                </a:solidFill>
              </a:rPr>
              <a:t>PS – kraniální část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7622059" cy="46385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M. sphincter pupillae (</a:t>
            </a:r>
            <a:r>
              <a:rPr lang="cs-CZ" dirty="0"/>
              <a:t>prstenec</a:t>
            </a:r>
            <a:r>
              <a:rPr lang="en-US" dirty="0"/>
              <a:t>) – </a:t>
            </a:r>
            <a:r>
              <a:rPr lang="en-US" b="1" dirty="0"/>
              <a:t>mi</a:t>
            </a:r>
            <a:r>
              <a:rPr lang="cs-CZ" b="1" dirty="0" err="1"/>
              <a:t>óza</a:t>
            </a:r>
            <a:r>
              <a:rPr lang="cs-CZ" b="1" dirty="0"/>
              <a:t> - </a:t>
            </a:r>
            <a:r>
              <a:rPr lang="cs-CZ" dirty="0" err="1"/>
              <a:t>zůžení</a:t>
            </a:r>
            <a:r>
              <a:rPr lang="cs-CZ" dirty="0"/>
              <a:t> zornic </a:t>
            </a:r>
            <a:endParaRPr lang="en-US" b="1" dirty="0"/>
          </a:p>
          <a:p>
            <a:r>
              <a:rPr lang="en-US" dirty="0"/>
              <a:t>M. </a:t>
            </a:r>
            <a:r>
              <a:rPr lang="en-US" dirty="0" err="1"/>
              <a:t>cilliaris</a:t>
            </a:r>
            <a:r>
              <a:rPr lang="en-US" dirty="0"/>
              <a:t>  - </a:t>
            </a:r>
            <a:r>
              <a:rPr lang="cs-CZ" dirty="0"/>
              <a:t>k</a:t>
            </a:r>
            <a:r>
              <a:rPr lang="en-US" dirty="0" err="1"/>
              <a:t>ontra</a:t>
            </a:r>
            <a:r>
              <a:rPr lang="cs-CZ" dirty="0" err="1"/>
              <a:t>kce</a:t>
            </a:r>
            <a:r>
              <a:rPr lang="en-US" dirty="0"/>
              <a:t> – a</a:t>
            </a:r>
            <a:r>
              <a:rPr lang="cs-CZ" dirty="0" err="1"/>
              <a:t>komodace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-&gt; </a:t>
            </a:r>
            <a:r>
              <a:rPr lang="cs-CZ" dirty="0"/>
              <a:t>blízké vidění </a:t>
            </a:r>
            <a:r>
              <a:rPr lang="en-US" dirty="0"/>
              <a:t>– </a:t>
            </a:r>
            <a:r>
              <a:rPr lang="cs-CZ" dirty="0"/>
              <a:t>čočka vypouklá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VII – </a:t>
            </a:r>
            <a:r>
              <a:rPr lang="cs-CZ" dirty="0"/>
              <a:t>slzná sekrece, slinění</a:t>
            </a:r>
            <a:r>
              <a:rPr lang="en-US" dirty="0"/>
              <a:t> (submandibular gl.)</a:t>
            </a:r>
          </a:p>
          <a:p>
            <a:r>
              <a:rPr lang="en-US" dirty="0"/>
              <a:t>IX – </a:t>
            </a:r>
            <a:r>
              <a:rPr lang="cs-CZ" dirty="0"/>
              <a:t>stimulace sekrece slin </a:t>
            </a:r>
            <a:r>
              <a:rPr lang="en-US" dirty="0"/>
              <a:t>(parotid</a:t>
            </a:r>
            <a:r>
              <a:rPr lang="cs-CZ" dirty="0"/>
              <a:t>a</a:t>
            </a:r>
            <a:r>
              <a:rPr lang="en-US" dirty="0"/>
              <a:t>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cs-CZ" dirty="0"/>
              <a:t>      </a:t>
            </a:r>
            <a:r>
              <a:rPr lang="en-US" dirty="0"/>
              <a:t>se</a:t>
            </a:r>
            <a:r>
              <a:rPr lang="cs-CZ" dirty="0" err="1"/>
              <a:t>krece</a:t>
            </a:r>
            <a:r>
              <a:rPr lang="cs-CZ" dirty="0"/>
              <a:t> enzymů, vodní sekret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14B304-6345-45DB-B532-E2828A44348B}"/>
              </a:ext>
            </a:extLst>
          </p:cNvPr>
          <p:cNvSpPr txBox="1"/>
          <p:nvPr/>
        </p:nvSpPr>
        <p:spPr>
          <a:xfrm>
            <a:off x="357909" y="3105353"/>
            <a:ext cx="662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Pupi</a:t>
            </a:r>
            <a:r>
              <a:rPr lang="cs-CZ" sz="2800" b="1" dirty="0" err="1"/>
              <a:t>lární</a:t>
            </a:r>
            <a:r>
              <a:rPr lang="en-US" sz="2800" b="1" dirty="0"/>
              <a:t> reflex </a:t>
            </a:r>
            <a:r>
              <a:rPr lang="en-US" sz="2800" dirty="0"/>
              <a:t>– </a:t>
            </a:r>
            <a:r>
              <a:rPr lang="cs-CZ" sz="2800" dirty="0"/>
              <a:t>dopad přílišného množství světla na sítnici vyvolá miózu 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BADCE5-9A8D-4662-92B9-772DBED0D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347" y="1321943"/>
            <a:ext cx="4114187" cy="5410156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67EBADCB-CBDF-4D50-AA87-C916A7B4E15E}"/>
              </a:ext>
            </a:extLst>
          </p:cNvPr>
          <p:cNvSpPr/>
          <p:nvPr/>
        </p:nvSpPr>
        <p:spPr>
          <a:xfrm rot="10800000">
            <a:off x="1385704" y="5311396"/>
            <a:ext cx="240146" cy="45886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966073-07C0-4F14-AFD0-4410C8D05BF4}"/>
              </a:ext>
            </a:extLst>
          </p:cNvPr>
          <p:cNvSpPr/>
          <p:nvPr/>
        </p:nvSpPr>
        <p:spPr>
          <a:xfrm>
            <a:off x="6651059" y="2238231"/>
            <a:ext cx="643796" cy="628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937983-B762-4C2B-9C10-5C8C478E58B2}"/>
              </a:ext>
            </a:extLst>
          </p:cNvPr>
          <p:cNvSpPr txBox="1"/>
          <p:nvPr/>
        </p:nvSpPr>
        <p:spPr>
          <a:xfrm>
            <a:off x="6730028" y="2363110"/>
            <a:ext cx="54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M3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065B20-50A0-4846-A23F-1708C1866D23}"/>
              </a:ext>
            </a:extLst>
          </p:cNvPr>
          <p:cNvSpPr/>
          <p:nvPr/>
        </p:nvSpPr>
        <p:spPr>
          <a:xfrm>
            <a:off x="3297382" y="6112276"/>
            <a:ext cx="5024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Atropin</a:t>
            </a:r>
            <a:r>
              <a:rPr lang="en-US" dirty="0"/>
              <a:t> – </a:t>
            </a:r>
            <a:r>
              <a:rPr lang="cs-CZ" dirty="0"/>
              <a:t>vyvolává</a:t>
            </a:r>
            <a:r>
              <a:rPr lang="en-US" dirty="0"/>
              <a:t> </a:t>
            </a:r>
            <a:r>
              <a:rPr lang="en-US" dirty="0" err="1"/>
              <a:t>mydri</a:t>
            </a:r>
            <a:r>
              <a:rPr lang="cs-CZ" dirty="0" err="1"/>
              <a:t>ázu</a:t>
            </a:r>
            <a:r>
              <a:rPr lang="en-US" dirty="0"/>
              <a:t> – </a:t>
            </a:r>
            <a:r>
              <a:rPr lang="en-US" dirty="0" err="1"/>
              <a:t>anticholinerg</a:t>
            </a:r>
            <a:r>
              <a:rPr lang="cs-CZ" dirty="0"/>
              <a:t>ní</a:t>
            </a:r>
            <a:r>
              <a:rPr lang="en-US" dirty="0"/>
              <a:t> </a:t>
            </a:r>
            <a:r>
              <a:rPr lang="en-US" dirty="0" err="1"/>
              <a:t>efe</a:t>
            </a:r>
            <a:r>
              <a:rPr lang="cs-CZ" dirty="0"/>
              <a:t>k</a:t>
            </a:r>
            <a:r>
              <a:rPr lang="en-US" dirty="0"/>
              <a:t>t  </a:t>
            </a:r>
            <a:r>
              <a:rPr lang="cs-CZ" dirty="0"/>
              <a:t>přes </a:t>
            </a:r>
            <a:r>
              <a:rPr lang="en-US" dirty="0" err="1"/>
              <a:t>relaxa</a:t>
            </a:r>
            <a:r>
              <a:rPr lang="cs-CZ" dirty="0" err="1"/>
              <a:t>ci</a:t>
            </a:r>
            <a:r>
              <a:rPr lang="en-US" dirty="0"/>
              <a:t> m. sphincter pupillae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603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D42BF7-2C38-4C34-B182-9F4EE66B087E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FCDFF7-ABF4-4243-A17B-81C656E2E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CF7293F-D5EB-4B9C-9D91-7F980B6BDBB4}"/>
              </a:ext>
            </a:extLst>
          </p:cNvPr>
          <p:cNvSpPr/>
          <p:nvPr/>
        </p:nvSpPr>
        <p:spPr>
          <a:xfrm>
            <a:off x="6879771" y="1907176"/>
            <a:ext cx="3039293" cy="371856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526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92D050"/>
                </a:solidFill>
              </a:rPr>
              <a:t>PS – n. vagus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A4195-CFAB-4C9B-8B01-BC25C8566AB3}"/>
              </a:ext>
            </a:extLst>
          </p:cNvPr>
          <p:cNvSpPr txBox="1"/>
          <p:nvPr/>
        </p:nvSpPr>
        <p:spPr>
          <a:xfrm>
            <a:off x="9426669" y="467350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75</a:t>
            </a:r>
            <a:r>
              <a:rPr lang="en-US" sz="2400" b="1" dirty="0"/>
              <a:t>% PS</a:t>
            </a:r>
            <a:endParaRPr lang="en-GB" sz="2400" b="1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E58A0B6-0404-4C02-953F-92E8CF2D7196}"/>
              </a:ext>
            </a:extLst>
          </p:cNvPr>
          <p:cNvSpPr txBox="1">
            <a:spLocks/>
          </p:cNvSpPr>
          <p:nvPr/>
        </p:nvSpPr>
        <p:spPr>
          <a:xfrm>
            <a:off x="700371" y="1512313"/>
            <a:ext cx="7815555" cy="4638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Bronch</a:t>
            </a:r>
            <a:r>
              <a:rPr lang="cs-CZ" sz="2400" dirty="0"/>
              <a:t>y</a:t>
            </a:r>
            <a:r>
              <a:rPr lang="en-US" sz="2400" dirty="0"/>
              <a:t> – </a:t>
            </a:r>
            <a:r>
              <a:rPr lang="cs-CZ" sz="2400" dirty="0"/>
              <a:t>plexus </a:t>
            </a:r>
            <a:r>
              <a:rPr lang="cs-CZ" sz="2400" dirty="0" err="1"/>
              <a:t>pulmonaris</a:t>
            </a:r>
            <a:r>
              <a:rPr lang="en-US" sz="2400" dirty="0"/>
              <a:t> – </a:t>
            </a:r>
            <a:r>
              <a:rPr lang="en-US" sz="2400" b="1" dirty="0" err="1"/>
              <a:t>broncho</a:t>
            </a:r>
            <a:r>
              <a:rPr lang="cs-CZ" sz="2400" b="1" dirty="0"/>
              <a:t>k</a:t>
            </a:r>
            <a:r>
              <a:rPr lang="en-US" sz="2400" b="1" dirty="0" err="1"/>
              <a:t>onstri</a:t>
            </a:r>
            <a:r>
              <a:rPr lang="cs-CZ" sz="2400" b="1" dirty="0" err="1"/>
              <a:t>kce</a:t>
            </a:r>
            <a:r>
              <a:rPr lang="en-US" sz="2400" dirty="0"/>
              <a:t>, mu</a:t>
            </a:r>
            <a:r>
              <a:rPr lang="cs-CZ" sz="2400" dirty="0" err="1"/>
              <a:t>kózní</a:t>
            </a:r>
            <a:r>
              <a:rPr lang="cs-CZ" sz="2400" dirty="0"/>
              <a:t> sekrece</a:t>
            </a:r>
            <a:endParaRPr lang="en-US" sz="2400" dirty="0"/>
          </a:p>
          <a:p>
            <a:r>
              <a:rPr lang="cs-CZ" sz="2400" dirty="0"/>
              <a:t>srdce</a:t>
            </a:r>
            <a:r>
              <a:rPr lang="en-US" sz="2400" dirty="0"/>
              <a:t> – cardiac plexus – SA </a:t>
            </a:r>
            <a:r>
              <a:rPr lang="cs-CZ" sz="2400" dirty="0"/>
              <a:t>uzel</a:t>
            </a:r>
            <a:r>
              <a:rPr lang="en-US" sz="2400" dirty="0"/>
              <a:t> + AV </a:t>
            </a:r>
            <a:r>
              <a:rPr lang="cs-CZ" sz="2400" dirty="0"/>
              <a:t>uzel</a:t>
            </a:r>
            <a:r>
              <a:rPr lang="en-US" sz="2400" dirty="0"/>
              <a:t> -&gt; </a:t>
            </a:r>
            <a:r>
              <a:rPr lang="cs-CZ" sz="2400" dirty="0"/>
              <a:t>snížení frekvence akčních potenciálů</a:t>
            </a:r>
            <a:r>
              <a:rPr lang="en-US" sz="2400" dirty="0"/>
              <a:t> -&gt; </a:t>
            </a:r>
            <a:r>
              <a:rPr lang="cs-CZ" sz="2400" dirty="0"/>
              <a:t>snížení srdeční frekvence</a:t>
            </a:r>
            <a:r>
              <a:rPr lang="en-US" sz="2400" b="1" dirty="0"/>
              <a:t> </a:t>
            </a:r>
            <a:r>
              <a:rPr lang="en-US" sz="2400" dirty="0"/>
              <a:t>= </a:t>
            </a:r>
            <a:r>
              <a:rPr lang="en-US" sz="2400" dirty="0" err="1"/>
              <a:t>negativ</a:t>
            </a:r>
            <a:r>
              <a:rPr lang="cs-CZ" sz="2400" dirty="0"/>
              <a:t>ní</a:t>
            </a:r>
            <a:r>
              <a:rPr lang="en-US" sz="2400" dirty="0"/>
              <a:t> </a:t>
            </a:r>
            <a:r>
              <a:rPr lang="en-US" sz="2400" dirty="0" err="1"/>
              <a:t>chronotrop</a:t>
            </a:r>
            <a:r>
              <a:rPr lang="cs-CZ" sz="2400" dirty="0"/>
              <a:t>ní</a:t>
            </a:r>
            <a:r>
              <a:rPr lang="en-US" sz="2400" dirty="0"/>
              <a:t>, </a:t>
            </a:r>
            <a:r>
              <a:rPr lang="en-US" sz="2400" dirty="0" err="1"/>
              <a:t>bathmotrop</a:t>
            </a:r>
            <a:r>
              <a:rPr lang="cs-CZ" sz="2400" dirty="0"/>
              <a:t>ní</a:t>
            </a:r>
            <a:r>
              <a:rPr lang="en-US" sz="2400" dirty="0"/>
              <a:t> a </a:t>
            </a:r>
            <a:r>
              <a:rPr lang="en-US" sz="2400" dirty="0" err="1"/>
              <a:t>dromotrop</a:t>
            </a:r>
            <a:r>
              <a:rPr lang="cs-CZ" sz="2400" dirty="0"/>
              <a:t>ní</a:t>
            </a:r>
            <a:r>
              <a:rPr lang="en-US" sz="2400" dirty="0"/>
              <a:t> </a:t>
            </a:r>
            <a:r>
              <a:rPr lang="cs-CZ" sz="2400" dirty="0"/>
              <a:t>efekt</a:t>
            </a:r>
            <a:r>
              <a:rPr lang="en-US" sz="2400" dirty="0"/>
              <a:t> =&gt; </a:t>
            </a:r>
            <a:r>
              <a:rPr lang="cs-CZ" sz="2400" dirty="0"/>
              <a:t>snížení TK</a:t>
            </a:r>
            <a:endParaRPr lang="en-US" sz="2400" dirty="0"/>
          </a:p>
          <a:p>
            <a:r>
              <a:rPr lang="cs-CZ" sz="2400" dirty="0"/>
              <a:t>Jícen </a:t>
            </a:r>
            <a:r>
              <a:rPr lang="en-US" sz="2400" dirty="0"/>
              <a:t> – </a:t>
            </a:r>
            <a:r>
              <a:rPr lang="cs-CZ" sz="2400" dirty="0"/>
              <a:t>zvýšení peristaltiky</a:t>
            </a:r>
            <a:endParaRPr lang="en-US" sz="2400" dirty="0"/>
          </a:p>
          <a:p>
            <a:r>
              <a:rPr lang="cs-CZ" sz="2400" dirty="0"/>
              <a:t>žaludek</a:t>
            </a:r>
            <a:r>
              <a:rPr lang="en-US" sz="2400" dirty="0"/>
              <a:t> – </a:t>
            </a:r>
            <a:r>
              <a:rPr lang="cs-CZ" sz="2400" dirty="0"/>
              <a:t>zvýšení motility a sekrece</a:t>
            </a:r>
            <a:r>
              <a:rPr lang="en-US" sz="2400" dirty="0"/>
              <a:t>, </a:t>
            </a:r>
            <a:r>
              <a:rPr lang="cs-CZ" sz="2400" dirty="0"/>
              <a:t>relaxace sfinkterů</a:t>
            </a:r>
            <a:endParaRPr lang="en-US" sz="2400" dirty="0"/>
          </a:p>
          <a:p>
            <a:r>
              <a:rPr lang="cs-CZ" sz="2400" dirty="0"/>
              <a:t>P</a:t>
            </a:r>
            <a:r>
              <a:rPr lang="en-US" sz="2400" dirty="0" err="1"/>
              <a:t>lexus</a:t>
            </a:r>
            <a:r>
              <a:rPr lang="en-US" sz="2400" dirty="0"/>
              <a:t> </a:t>
            </a:r>
            <a:r>
              <a:rPr lang="cs-CZ" sz="2400" dirty="0" err="1"/>
              <a:t>coeliacus</a:t>
            </a:r>
            <a:r>
              <a:rPr lang="cs-CZ" sz="2400" dirty="0"/>
              <a:t> </a:t>
            </a:r>
            <a:r>
              <a:rPr lang="en-US" sz="2400" dirty="0"/>
              <a:t>– (</a:t>
            </a:r>
            <a:r>
              <a:rPr lang="cs-CZ" sz="2400" dirty="0"/>
              <a:t>pravý</a:t>
            </a:r>
            <a:r>
              <a:rPr lang="en-US" sz="2400" dirty="0"/>
              <a:t> X) – </a:t>
            </a:r>
            <a:r>
              <a:rPr lang="cs-CZ" sz="2400" dirty="0"/>
              <a:t>ledviny</a:t>
            </a:r>
            <a:r>
              <a:rPr lang="en-US" sz="2400" dirty="0"/>
              <a:t>, </a:t>
            </a:r>
            <a:r>
              <a:rPr lang="en-US" sz="2400" dirty="0" err="1"/>
              <a:t>proxim</a:t>
            </a:r>
            <a:r>
              <a:rPr lang="cs-CZ" sz="2400" dirty="0" err="1"/>
              <a:t>ální</a:t>
            </a:r>
            <a:r>
              <a:rPr lang="en-US" sz="2400" dirty="0"/>
              <a:t> 2/3</a:t>
            </a:r>
            <a:r>
              <a:rPr lang="cs-CZ" sz="2400" dirty="0"/>
              <a:t> </a:t>
            </a:r>
            <a:r>
              <a:rPr lang="en-US" sz="2400" dirty="0"/>
              <a:t>transvers</a:t>
            </a:r>
            <a:r>
              <a:rPr lang="cs-CZ" sz="2400" dirty="0" err="1"/>
              <a:t>álního</a:t>
            </a:r>
            <a:r>
              <a:rPr lang="en-US" sz="2400" dirty="0"/>
              <a:t> </a:t>
            </a:r>
            <a:r>
              <a:rPr lang="cs-CZ" sz="2400" dirty="0"/>
              <a:t>tlustého střeva,</a:t>
            </a:r>
            <a:r>
              <a:rPr lang="en-US" sz="2400" dirty="0"/>
              <a:t> duodenum, jejunum, ileum,– </a:t>
            </a:r>
            <a:r>
              <a:rPr lang="cs-CZ" sz="2400" b="1" dirty="0"/>
              <a:t>zvýšení motility, </a:t>
            </a:r>
            <a:r>
              <a:rPr lang="en-US" sz="2400" b="1" dirty="0"/>
              <a:t>se</a:t>
            </a:r>
            <a:r>
              <a:rPr lang="cs-CZ" sz="2400" b="1" dirty="0" err="1"/>
              <a:t>krece</a:t>
            </a:r>
            <a:r>
              <a:rPr lang="cs-CZ" sz="2400" b="1" dirty="0"/>
              <a:t> a vstřebávání</a:t>
            </a:r>
            <a:endParaRPr lang="en-US" sz="2400" b="1" dirty="0"/>
          </a:p>
          <a:p>
            <a:r>
              <a:rPr lang="en-US" sz="2400" dirty="0"/>
              <a:t>pan</a:t>
            </a:r>
            <a:r>
              <a:rPr lang="cs-CZ" sz="2400" dirty="0"/>
              <a:t>k</a:t>
            </a:r>
            <a:r>
              <a:rPr lang="en-US" sz="2400" dirty="0" err="1"/>
              <a:t>reas</a:t>
            </a:r>
            <a:r>
              <a:rPr lang="en-US" sz="2400" dirty="0"/>
              <a:t> </a:t>
            </a:r>
            <a:r>
              <a:rPr lang="cs-CZ" sz="2400" dirty="0"/>
              <a:t>- </a:t>
            </a:r>
            <a:r>
              <a:rPr lang="el-GR" sz="2400" dirty="0"/>
              <a:t>β</a:t>
            </a:r>
            <a:r>
              <a:rPr lang="en-US" sz="2400" dirty="0"/>
              <a:t> </a:t>
            </a:r>
            <a:r>
              <a:rPr lang="cs-CZ" sz="2400" dirty="0"/>
              <a:t>buňky</a:t>
            </a:r>
            <a:r>
              <a:rPr lang="en-US" sz="2400" dirty="0"/>
              <a:t> – </a:t>
            </a:r>
            <a:r>
              <a:rPr lang="cs-CZ" sz="2400" b="1" dirty="0"/>
              <a:t>stimulace sekrece </a:t>
            </a:r>
            <a:r>
              <a:rPr lang="en-US" sz="2400" b="1" dirty="0"/>
              <a:t>in</a:t>
            </a:r>
            <a:r>
              <a:rPr lang="cs-CZ" sz="2400" b="1" dirty="0" err="1"/>
              <a:t>zulinu</a:t>
            </a:r>
            <a:endParaRPr lang="en-US" sz="2400" b="1" dirty="0"/>
          </a:p>
          <a:p>
            <a:r>
              <a:rPr lang="cs-CZ" sz="2400" dirty="0"/>
              <a:t>levý</a:t>
            </a:r>
            <a:r>
              <a:rPr lang="en-US" sz="2400" dirty="0"/>
              <a:t> X – </a:t>
            </a:r>
            <a:r>
              <a:rPr lang="cs-CZ" sz="2400" dirty="0"/>
              <a:t>játra, žlučové cesty </a:t>
            </a:r>
            <a:r>
              <a:rPr lang="en-US" sz="2400" dirty="0"/>
              <a:t>– </a:t>
            </a:r>
            <a:r>
              <a:rPr lang="en-US" sz="2400" dirty="0" err="1"/>
              <a:t>gly</a:t>
            </a:r>
            <a:r>
              <a:rPr lang="cs-CZ" sz="2400" dirty="0" err="1"/>
              <a:t>kogeneze</a:t>
            </a:r>
            <a:r>
              <a:rPr lang="en-US" sz="2400" dirty="0"/>
              <a:t>, </a:t>
            </a:r>
            <a:r>
              <a:rPr lang="cs-CZ" sz="2400" dirty="0"/>
              <a:t>kontrakce žlučníku,</a:t>
            </a:r>
            <a:r>
              <a:rPr lang="en-US" sz="2400" dirty="0"/>
              <a:t> relax</a:t>
            </a:r>
            <a:r>
              <a:rPr lang="cs-CZ" sz="2400" dirty="0" err="1"/>
              <a:t>ace</a:t>
            </a:r>
            <a:r>
              <a:rPr lang="en-US" sz="2400" dirty="0"/>
              <a:t> </a:t>
            </a:r>
            <a:r>
              <a:rPr lang="en-US" sz="2400" dirty="0" err="1"/>
              <a:t>hepatopan</a:t>
            </a:r>
            <a:r>
              <a:rPr lang="cs-CZ" sz="2400" dirty="0" err="1"/>
              <a:t>kreatického</a:t>
            </a:r>
            <a:r>
              <a:rPr lang="cs-CZ" sz="2400" dirty="0"/>
              <a:t> sfinkteru</a:t>
            </a:r>
            <a:endParaRPr lang="en-US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379278-1DCB-47A1-A7A3-6CC6849EAF31}"/>
              </a:ext>
            </a:extLst>
          </p:cNvPr>
          <p:cNvSpPr/>
          <p:nvPr/>
        </p:nvSpPr>
        <p:spPr>
          <a:xfrm>
            <a:off x="8194028" y="1341427"/>
            <a:ext cx="643796" cy="628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DFCA95-0343-4880-9918-EF15D6B02D1B}"/>
              </a:ext>
            </a:extLst>
          </p:cNvPr>
          <p:cNvSpPr txBox="1"/>
          <p:nvPr/>
        </p:nvSpPr>
        <p:spPr>
          <a:xfrm>
            <a:off x="8272997" y="1466306"/>
            <a:ext cx="54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M3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A7A8C8-CDC0-484F-BD76-92913750AC31}"/>
              </a:ext>
            </a:extLst>
          </p:cNvPr>
          <p:cNvSpPr/>
          <p:nvPr/>
        </p:nvSpPr>
        <p:spPr>
          <a:xfrm>
            <a:off x="10854945" y="4592586"/>
            <a:ext cx="643796" cy="628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2BABC-83B4-42BD-BB93-FF7DF95B5B03}"/>
              </a:ext>
            </a:extLst>
          </p:cNvPr>
          <p:cNvSpPr txBox="1"/>
          <p:nvPr/>
        </p:nvSpPr>
        <p:spPr>
          <a:xfrm>
            <a:off x="10933914" y="4717465"/>
            <a:ext cx="54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M1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B5B8C-BCBE-473C-83B4-16EFE4B91336}"/>
              </a:ext>
            </a:extLst>
          </p:cNvPr>
          <p:cNvSpPr txBox="1"/>
          <p:nvPr/>
        </p:nvSpPr>
        <p:spPr>
          <a:xfrm>
            <a:off x="10525047" y="5234411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Žaludeční žlázy</a:t>
            </a:r>
            <a:endParaRPr lang="en-US" dirty="0"/>
          </a:p>
          <a:p>
            <a:r>
              <a:rPr lang="en-US" dirty="0"/>
              <a:t>HCl, pepsin</a:t>
            </a:r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55538E-563C-4C66-B141-9C07FDD94D05}"/>
              </a:ext>
            </a:extLst>
          </p:cNvPr>
          <p:cNvSpPr/>
          <p:nvPr/>
        </p:nvSpPr>
        <p:spPr>
          <a:xfrm>
            <a:off x="149156" y="2286049"/>
            <a:ext cx="643796" cy="628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3CDFC-6B68-47CB-9AAB-F3451F24AA4F}"/>
              </a:ext>
            </a:extLst>
          </p:cNvPr>
          <p:cNvSpPr txBox="1"/>
          <p:nvPr/>
        </p:nvSpPr>
        <p:spPr>
          <a:xfrm>
            <a:off x="228125" y="2410928"/>
            <a:ext cx="54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M2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8CA2A9-A21B-491D-8AA6-A84452F08809}"/>
              </a:ext>
            </a:extLst>
          </p:cNvPr>
          <p:cNvSpPr/>
          <p:nvPr/>
        </p:nvSpPr>
        <p:spPr>
          <a:xfrm>
            <a:off x="8289709" y="3816898"/>
            <a:ext cx="643796" cy="628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1BF2A3-A57F-4382-B7E6-6DC474F5EE82}"/>
              </a:ext>
            </a:extLst>
          </p:cNvPr>
          <p:cNvSpPr txBox="1"/>
          <p:nvPr/>
        </p:nvSpPr>
        <p:spPr>
          <a:xfrm>
            <a:off x="8368678" y="3941777"/>
            <a:ext cx="54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M3</a:t>
            </a:r>
            <a:endParaRPr lang="en-GB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46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34F3F3-12E3-430D-A08E-267BFE515210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FCDFF7-ABF4-4243-A17B-81C656E2E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7446644-FE94-434D-838B-6A7169D100F8}"/>
              </a:ext>
            </a:extLst>
          </p:cNvPr>
          <p:cNvSpPr/>
          <p:nvPr/>
        </p:nvSpPr>
        <p:spPr>
          <a:xfrm>
            <a:off x="7297783" y="5399315"/>
            <a:ext cx="3039293" cy="129757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00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92D050"/>
                </a:solidFill>
              </a:rPr>
              <a:t>PS – sakrální část</a:t>
            </a:r>
            <a:r>
              <a:rPr lang="en-US" dirty="0">
                <a:solidFill>
                  <a:srgbClr val="92D050"/>
                </a:solidFill>
              </a:rPr>
              <a:t> – S2-S4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cs-CZ" dirty="0" err="1"/>
              <a:t>ánevní</a:t>
            </a:r>
            <a:r>
              <a:rPr lang="cs-CZ" dirty="0"/>
              <a:t> </a:t>
            </a:r>
            <a:r>
              <a:rPr lang="en-US" dirty="0"/>
              <a:t>splanchnic</a:t>
            </a:r>
            <a:r>
              <a:rPr lang="cs-CZ" dirty="0" err="1"/>
              <a:t>ké</a:t>
            </a:r>
            <a:r>
              <a:rPr lang="en-US" dirty="0"/>
              <a:t> </a:t>
            </a:r>
            <a:r>
              <a:rPr lang="en-US" dirty="0" err="1"/>
              <a:t>nerv</a:t>
            </a:r>
            <a:r>
              <a:rPr lang="cs-CZ" dirty="0"/>
              <a:t>y</a:t>
            </a:r>
            <a:r>
              <a:rPr lang="en-US" dirty="0"/>
              <a:t> – </a:t>
            </a:r>
            <a:r>
              <a:rPr lang="cs-CZ" dirty="0"/>
              <a:t>sestupný tračník, rektum, močovody, močová trubice, pohlavní orgány</a:t>
            </a:r>
            <a:endParaRPr lang="en-US" dirty="0"/>
          </a:p>
          <a:p>
            <a:endParaRPr lang="en-US" dirty="0"/>
          </a:p>
          <a:p>
            <a:r>
              <a:rPr lang="cs-CZ" dirty="0"/>
              <a:t>Zvýšení motility střev </a:t>
            </a:r>
            <a:r>
              <a:rPr lang="en-US" dirty="0"/>
              <a:t>-&gt; </a:t>
            </a:r>
            <a:r>
              <a:rPr lang="en-US" dirty="0" err="1"/>
              <a:t>defe</a:t>
            </a:r>
            <a:r>
              <a:rPr lang="cs-CZ" dirty="0" err="1"/>
              <a:t>kace</a:t>
            </a:r>
            <a:r>
              <a:rPr lang="en-US" dirty="0"/>
              <a:t> – </a:t>
            </a:r>
            <a:r>
              <a:rPr lang="cs-CZ" dirty="0"/>
              <a:t>relaxace </a:t>
            </a:r>
            <a:r>
              <a:rPr lang="en-US" dirty="0"/>
              <a:t>intern</a:t>
            </a:r>
            <a:r>
              <a:rPr lang="cs-CZ" dirty="0" err="1"/>
              <a:t>ího</a:t>
            </a:r>
            <a:r>
              <a:rPr lang="cs-CZ" dirty="0"/>
              <a:t> análního sfinkteru</a:t>
            </a:r>
            <a:endParaRPr lang="en-US" dirty="0"/>
          </a:p>
          <a:p>
            <a:r>
              <a:rPr lang="cs-CZ" dirty="0"/>
              <a:t>Vyprazdňování močového měchýře</a:t>
            </a:r>
            <a:endParaRPr lang="en-US" dirty="0"/>
          </a:p>
          <a:p>
            <a:pPr lvl="1"/>
            <a:r>
              <a:rPr lang="cs-CZ" dirty="0"/>
              <a:t>Kontrakce </a:t>
            </a:r>
            <a:r>
              <a:rPr lang="cs-CZ" dirty="0" err="1"/>
              <a:t>detruzoru</a:t>
            </a:r>
            <a:endParaRPr lang="en-US" dirty="0"/>
          </a:p>
          <a:p>
            <a:pPr lvl="1"/>
            <a:r>
              <a:rPr lang="cs-CZ" dirty="0"/>
              <a:t>Relaxace interního sfinkteru </a:t>
            </a:r>
            <a:r>
              <a:rPr lang="cs-CZ" dirty="0" err="1"/>
              <a:t>uretry</a:t>
            </a:r>
            <a:endParaRPr lang="en-US" dirty="0"/>
          </a:p>
          <a:p>
            <a:r>
              <a:rPr lang="en-US" dirty="0"/>
              <a:t>Ere</a:t>
            </a:r>
            <a:r>
              <a:rPr lang="cs-CZ" dirty="0" err="1"/>
              <a:t>kce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BDE90-D803-4862-8CA1-8441D3997308}"/>
              </a:ext>
            </a:extLst>
          </p:cNvPr>
          <p:cNvSpPr txBox="1"/>
          <p:nvPr/>
        </p:nvSpPr>
        <p:spPr>
          <a:xfrm>
            <a:off x="4845313" y="5288714"/>
            <a:ext cx="4889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Plexus </a:t>
            </a:r>
            <a:r>
              <a:rPr lang="en-US" dirty="0" err="1"/>
              <a:t>myentericus</a:t>
            </a:r>
            <a:r>
              <a:rPr lang="en-US" dirty="0"/>
              <a:t> </a:t>
            </a:r>
            <a:r>
              <a:rPr lang="en-US" dirty="0" err="1"/>
              <a:t>Auerbachi</a:t>
            </a:r>
            <a:r>
              <a:rPr lang="en-US" dirty="0"/>
              <a:t> – </a:t>
            </a:r>
            <a:r>
              <a:rPr lang="cs-CZ" dirty="0"/>
              <a:t>hladká svalovina</a:t>
            </a:r>
            <a:endParaRPr lang="en-US" dirty="0"/>
          </a:p>
          <a:p>
            <a:r>
              <a:rPr lang="en-US" dirty="0"/>
              <a:t>Plexus </a:t>
            </a:r>
            <a:r>
              <a:rPr lang="en-US" dirty="0" err="1"/>
              <a:t>submu</a:t>
            </a:r>
            <a:r>
              <a:rPr lang="cs-CZ" dirty="0"/>
              <a:t>c</a:t>
            </a:r>
            <a:r>
              <a:rPr lang="en-US" dirty="0" err="1"/>
              <a:t>osus</a:t>
            </a:r>
            <a:r>
              <a:rPr lang="en-US" dirty="0"/>
              <a:t> </a:t>
            </a:r>
            <a:r>
              <a:rPr lang="en-US" dirty="0" err="1"/>
              <a:t>Meissneri</a:t>
            </a:r>
            <a:r>
              <a:rPr lang="en-US" dirty="0"/>
              <a:t> – </a:t>
            </a:r>
            <a:r>
              <a:rPr lang="cs-CZ" dirty="0"/>
              <a:t>žlázy</a:t>
            </a:r>
            <a:r>
              <a:rPr lang="en-US" dirty="0"/>
              <a:t> - se</a:t>
            </a:r>
            <a:r>
              <a:rPr lang="cs-CZ" dirty="0" err="1"/>
              <a:t>krece</a:t>
            </a:r>
            <a:endParaRPr lang="en-US" dirty="0"/>
          </a:p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1FF1E-3AFD-43E0-A0C9-17C805D4F9AB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D0176D-6F7D-45AE-9B40-CDD9A331F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756" y="4722036"/>
            <a:ext cx="1453044" cy="169798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0AD97F3-34FA-40C2-BCFB-A7F3B83C8BDC}"/>
              </a:ext>
            </a:extLst>
          </p:cNvPr>
          <p:cNvSpPr/>
          <p:nvPr/>
        </p:nvSpPr>
        <p:spPr>
          <a:xfrm>
            <a:off x="10854945" y="3429000"/>
            <a:ext cx="643796" cy="628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AB685D-0F11-44BC-830E-1A8920FF3C3E}"/>
              </a:ext>
            </a:extLst>
          </p:cNvPr>
          <p:cNvSpPr txBox="1"/>
          <p:nvPr/>
        </p:nvSpPr>
        <p:spPr>
          <a:xfrm>
            <a:off x="10933914" y="3553879"/>
            <a:ext cx="54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M3</a:t>
            </a:r>
            <a:endParaRPr lang="en-GB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64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Viscerální reflexy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cs-CZ" dirty="0"/>
              <a:t>Základní funkční jednotka ANS</a:t>
            </a:r>
          </a:p>
          <a:p>
            <a:r>
              <a:rPr lang="cs-CZ" dirty="0"/>
              <a:t>Receptor – aferentní dráha – centrum – eferentní dráha – efektor</a:t>
            </a:r>
          </a:p>
          <a:p>
            <a:r>
              <a:rPr lang="cs-CZ" dirty="0"/>
              <a:t>Senzorický signál je podvědomý (z orgánů nebo receptorů)</a:t>
            </a:r>
          </a:p>
          <a:p>
            <a:r>
              <a:rPr lang="cs-CZ" dirty="0"/>
              <a:t>Eferentní vlákna – sympatikus a parasympatikus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Reflex sací, polykací, slinění, sekrece žaludeční šťávy, zvracení, defekace</a:t>
            </a:r>
          </a:p>
          <a:p>
            <a:r>
              <a:rPr lang="cs-CZ" dirty="0"/>
              <a:t>Baroreceptorový reflex</a:t>
            </a:r>
            <a:endParaRPr lang="en-GB" dirty="0"/>
          </a:p>
          <a:p>
            <a:pPr marL="285750" indent="-28575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158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Nervový systém - rozdělení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37D4A6-20AC-407C-9449-C224815A9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949" y="1596465"/>
            <a:ext cx="7469998" cy="50655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6752E1-A3D4-4E4C-B6F6-417A69EDFD1D}"/>
              </a:ext>
            </a:extLst>
          </p:cNvPr>
          <p:cNvSpPr/>
          <p:nvPr/>
        </p:nvSpPr>
        <p:spPr>
          <a:xfrm>
            <a:off x="5364480" y="6226176"/>
            <a:ext cx="6749143" cy="549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95FFB-705F-4ADA-AE14-52EC60E0DEBD}"/>
              </a:ext>
            </a:extLst>
          </p:cNvPr>
          <p:cNvSpPr txBox="1"/>
          <p:nvPr/>
        </p:nvSpPr>
        <p:spPr>
          <a:xfrm>
            <a:off x="354227" y="2972112"/>
            <a:ext cx="2328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 </a:t>
            </a:r>
            <a:r>
              <a:rPr lang="cs-CZ" b="1" dirty="0"/>
              <a:t>specifické senzorické</a:t>
            </a:r>
          </a:p>
          <a:p>
            <a:r>
              <a:rPr lang="cs-CZ" b="1" dirty="0"/>
              <a:t> funkce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7694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92D050"/>
                </a:solidFill>
              </a:rPr>
              <a:t>PS - </a:t>
            </a:r>
            <a:r>
              <a:rPr lang="cs-CZ" dirty="0" err="1">
                <a:solidFill>
                  <a:srgbClr val="92D050"/>
                </a:solidFill>
              </a:rPr>
              <a:t>interoreceptory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cs-CZ" dirty="0"/>
              <a:t>Chemoreceptory</a:t>
            </a:r>
          </a:p>
          <a:p>
            <a:r>
              <a:rPr lang="cs-CZ" dirty="0"/>
              <a:t>Baroreceptory</a:t>
            </a:r>
          </a:p>
          <a:p>
            <a:r>
              <a:rPr lang="cs-CZ" dirty="0" err="1"/>
              <a:t>Mechanoreceptory</a:t>
            </a:r>
            <a:endParaRPr lang="cs-CZ" dirty="0"/>
          </a:p>
          <a:p>
            <a:endParaRPr lang="en-US" dirty="0"/>
          </a:p>
          <a:p>
            <a:r>
              <a:rPr lang="en-US" dirty="0"/>
              <a:t>N.X to </a:t>
            </a:r>
            <a:r>
              <a:rPr lang="en-US" dirty="0" err="1"/>
              <a:t>ncl</a:t>
            </a:r>
            <a:r>
              <a:rPr lang="en-US" dirty="0"/>
              <a:t>. </a:t>
            </a:r>
            <a:r>
              <a:rPr lang="en-US" dirty="0" err="1"/>
              <a:t>Tractus</a:t>
            </a:r>
            <a:r>
              <a:rPr lang="en-US" dirty="0"/>
              <a:t> </a:t>
            </a:r>
            <a:r>
              <a:rPr lang="en-US" dirty="0" err="1"/>
              <a:t>solitarii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1A418-FB11-4CD4-A3FD-DB6C8FB3DA9F}"/>
              </a:ext>
            </a:extLst>
          </p:cNvPr>
          <p:cNvSpPr txBox="1"/>
          <p:nvPr/>
        </p:nvSpPr>
        <p:spPr>
          <a:xfrm>
            <a:off x="1244047" y="4384808"/>
            <a:ext cx="57349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Baroreceptors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Negativní feedback – inhibiční mechanismus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Vysoký krevní tlak vyvolá inhibici </a:t>
            </a:r>
            <a:r>
              <a:rPr lang="cs-CZ" dirty="0" err="1"/>
              <a:t>vazokonstrikčního</a:t>
            </a:r>
            <a:r>
              <a:rPr lang="cs-CZ" dirty="0"/>
              <a:t> centra v prodloužené míše – dojde k vazodilataci a ke snížení tepové frekvence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Změna polohy – postavení z lehu – vyvolá zvýšení aktivity 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CB4E6E-C921-401C-8A8A-C70BE3D64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407" y="1594574"/>
            <a:ext cx="3407724" cy="43805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8A09BE-E2F6-4CCD-8C71-42F65C028AA6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66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Centrální struktury řídící funkce ANS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Mícha</a:t>
            </a:r>
          </a:p>
          <a:p>
            <a:r>
              <a:rPr lang="cs-CZ" dirty="0"/>
              <a:t>Mozkový kmen</a:t>
            </a:r>
          </a:p>
          <a:p>
            <a:r>
              <a:rPr lang="cs-CZ" dirty="0" err="1"/>
              <a:t>Hypothalamus</a:t>
            </a:r>
            <a:endParaRPr lang="cs-CZ" dirty="0"/>
          </a:p>
          <a:p>
            <a:r>
              <a:rPr lang="cs-CZ" dirty="0"/>
              <a:t>Limbický systém</a:t>
            </a:r>
          </a:p>
          <a:p>
            <a:pPr lvl="1"/>
            <a:r>
              <a:rPr lang="cs-CZ" dirty="0"/>
              <a:t>emoční reakce a jejich viscerální projevy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Vazokonstrikční</a:t>
            </a:r>
            <a:r>
              <a:rPr lang="cs-CZ" dirty="0"/>
              <a:t> centrum</a:t>
            </a:r>
          </a:p>
          <a:p>
            <a:r>
              <a:rPr lang="cs-CZ" dirty="0"/>
              <a:t>Centrum regulující srdeční rytmus</a:t>
            </a:r>
          </a:p>
          <a:p>
            <a:r>
              <a:rPr lang="cs-CZ" dirty="0"/>
              <a:t>Centrum dýchání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B92F6-826C-48B2-9903-E7FEA1056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10045"/>
            <a:ext cx="5620255" cy="42175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7A1EB6-62CA-4F0E-B63E-421B26E4F59F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665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Charakteristiky regulace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285750" indent="-285750"/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Vysoká rychlost (zdvojnásobení tepové frekvence během několika sekund)</a:t>
            </a:r>
          </a:p>
          <a:p>
            <a:pPr marL="285750" indent="-285750"/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Versus hormonální řízení – pomalejší, ale má delší trvání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68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Ovlivnění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ANS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cs-CZ" dirty="0"/>
              <a:t>Stres, strach, emoce, soustředění</a:t>
            </a:r>
          </a:p>
          <a:p>
            <a:r>
              <a:rPr lang="cs-CZ" dirty="0"/>
              <a:t>Cirkadiánní rytmy</a:t>
            </a:r>
          </a:p>
          <a:p>
            <a:r>
              <a:rPr lang="cs-CZ" dirty="0"/>
              <a:t>Volní kontrola sfinkterů</a:t>
            </a:r>
          </a:p>
          <a:p>
            <a:r>
              <a:rPr lang="cs-CZ" dirty="0"/>
              <a:t>Dechová cvičení, meditace</a:t>
            </a:r>
          </a:p>
          <a:p>
            <a:endParaRPr lang="cs-CZ" dirty="0"/>
          </a:p>
          <a:p>
            <a:r>
              <a:rPr lang="cs-CZ" dirty="0"/>
              <a:t>Akutní a chronický stres</a:t>
            </a:r>
          </a:p>
          <a:p>
            <a:r>
              <a:rPr lang="cs-CZ" dirty="0"/>
              <a:t>Gut-brain axis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57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Pečujte o svůj</a:t>
            </a:r>
            <a:r>
              <a:rPr lang="en-US" dirty="0">
                <a:solidFill>
                  <a:srgbClr val="FF0000"/>
                </a:solidFill>
              </a:rPr>
              <a:t> ANS!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351AB7-1F3C-4806-A78E-9D6B938E216E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8158D9-D480-43CB-9803-EBD36DA23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954" y="1037178"/>
            <a:ext cx="5738091" cy="57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9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Základní uspořádání ANS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en-US" dirty="0"/>
              <a:t>2 </a:t>
            </a:r>
            <a:r>
              <a:rPr lang="en-US" dirty="0" err="1"/>
              <a:t>eferent</a:t>
            </a:r>
            <a:r>
              <a:rPr lang="cs-CZ" dirty="0"/>
              <a:t>ní</a:t>
            </a:r>
            <a:r>
              <a:rPr lang="en-US" dirty="0"/>
              <a:t> neuron</a:t>
            </a:r>
            <a:r>
              <a:rPr lang="cs-CZ" dirty="0"/>
              <a:t>y zapojeny do série</a:t>
            </a:r>
            <a:endParaRPr lang="en-US" dirty="0"/>
          </a:p>
          <a:p>
            <a:pPr lvl="1"/>
            <a:r>
              <a:rPr lang="en-US" dirty="0"/>
              <a:t>Motor</a:t>
            </a:r>
            <a:r>
              <a:rPr lang="cs-CZ" dirty="0" err="1"/>
              <a:t>ická</a:t>
            </a:r>
            <a:r>
              <a:rPr lang="en-US" dirty="0"/>
              <a:t> </a:t>
            </a:r>
            <a:r>
              <a:rPr lang="cs-CZ" dirty="0"/>
              <a:t>dráha</a:t>
            </a:r>
            <a:endParaRPr lang="en-US" dirty="0"/>
          </a:p>
          <a:p>
            <a:endParaRPr lang="en-US" dirty="0"/>
          </a:p>
          <a:p>
            <a:r>
              <a:rPr lang="cs-CZ" dirty="0" err="1"/>
              <a:t>Pregangliový</a:t>
            </a:r>
            <a:r>
              <a:rPr lang="en-US" dirty="0"/>
              <a:t> neuron/axon </a:t>
            </a:r>
            <a:endParaRPr lang="cs-CZ" dirty="0"/>
          </a:p>
          <a:p>
            <a:r>
              <a:rPr lang="en-US" dirty="0"/>
              <a:t>P</a:t>
            </a:r>
            <a:r>
              <a:rPr lang="cs-CZ" dirty="0" err="1"/>
              <a:t>ostgangliový</a:t>
            </a:r>
            <a:r>
              <a:rPr lang="en-US" dirty="0"/>
              <a:t> neuron/axon</a:t>
            </a:r>
            <a:endParaRPr lang="en-GB" dirty="0"/>
          </a:p>
          <a:p>
            <a:endParaRPr lang="en-US" dirty="0"/>
          </a:p>
          <a:p>
            <a:r>
              <a:rPr lang="cs-CZ" dirty="0" err="1"/>
              <a:t>Pregangliová</a:t>
            </a:r>
            <a:r>
              <a:rPr lang="cs-CZ" dirty="0"/>
              <a:t> vlákna  - </a:t>
            </a:r>
            <a:r>
              <a:rPr lang="cs-CZ" dirty="0" err="1"/>
              <a:t>myelinizovaná</a:t>
            </a:r>
            <a:endParaRPr lang="cs-CZ" dirty="0"/>
          </a:p>
          <a:p>
            <a:r>
              <a:rPr lang="cs-CZ" dirty="0" err="1"/>
              <a:t>Postgangliová</a:t>
            </a:r>
            <a:r>
              <a:rPr lang="cs-CZ" dirty="0"/>
              <a:t> vlákna - </a:t>
            </a:r>
            <a:r>
              <a:rPr lang="cs-CZ" dirty="0" err="1"/>
              <a:t>nemyelinizovaná</a:t>
            </a:r>
            <a:endParaRPr lang="en-GB" dirty="0"/>
          </a:p>
          <a:p>
            <a:pPr marL="285750" indent="-285750"/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A5CED-DF52-4AE8-BC21-F60C080D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010" y="2045195"/>
            <a:ext cx="4690860" cy="46908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489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3399"/>
                </a:solidFill>
              </a:rPr>
              <a:t>Sympati</a:t>
            </a:r>
            <a:r>
              <a:rPr lang="cs-CZ" dirty="0">
                <a:solidFill>
                  <a:srgbClr val="FF3399"/>
                </a:solidFill>
              </a:rPr>
              <a:t>k</a:t>
            </a:r>
            <a:r>
              <a:rPr lang="en-US" dirty="0">
                <a:solidFill>
                  <a:srgbClr val="FF3399"/>
                </a:solidFill>
              </a:rPr>
              <a:t>us</a:t>
            </a:r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457200" indent="-457200"/>
            <a:r>
              <a:rPr lang="cs-CZ" dirty="0" err="1"/>
              <a:t>Pregangliové</a:t>
            </a:r>
            <a:r>
              <a:rPr lang="cs-CZ" dirty="0"/>
              <a:t> neurony – těla v postranních rozích šedé hmoty míšní (</a:t>
            </a:r>
            <a:r>
              <a:rPr lang="cs-CZ" dirty="0" err="1"/>
              <a:t>intermediolaterální</a:t>
            </a:r>
            <a:r>
              <a:rPr lang="cs-CZ" dirty="0"/>
              <a:t> roh)</a:t>
            </a:r>
          </a:p>
          <a:p>
            <a:pPr marL="457200" indent="-457200"/>
            <a:r>
              <a:rPr lang="cs-CZ" dirty="0"/>
              <a:t>Th1-L2 = </a:t>
            </a:r>
            <a:r>
              <a:rPr lang="cs-CZ" dirty="0" err="1"/>
              <a:t>Thorakolumbální</a:t>
            </a:r>
            <a:r>
              <a:rPr lang="cs-CZ" dirty="0"/>
              <a:t> systém</a:t>
            </a:r>
          </a:p>
          <a:p>
            <a:pPr marL="457200" indent="-457200"/>
            <a:r>
              <a:rPr lang="cs-CZ" dirty="0"/>
              <a:t>2 </a:t>
            </a:r>
            <a:r>
              <a:rPr lang="cs-CZ" u="sng" dirty="0" err="1"/>
              <a:t>paravertebrální</a:t>
            </a:r>
            <a:r>
              <a:rPr lang="cs-CZ" dirty="0"/>
              <a:t> řetězce ganglií – </a:t>
            </a:r>
            <a:r>
              <a:rPr lang="cs-CZ" dirty="0" err="1"/>
              <a:t>truncus</a:t>
            </a:r>
            <a:r>
              <a:rPr lang="cs-CZ" dirty="0"/>
              <a:t> </a:t>
            </a:r>
            <a:r>
              <a:rPr lang="cs-CZ" dirty="0" err="1"/>
              <a:t>sympaticus</a:t>
            </a:r>
            <a:endParaRPr lang="cs-CZ" dirty="0"/>
          </a:p>
          <a:p>
            <a:pPr marL="457200" indent="-457200"/>
            <a:r>
              <a:rPr lang="cs-CZ" u="sng" dirty="0" err="1"/>
              <a:t>Prevertebrální</a:t>
            </a:r>
            <a:r>
              <a:rPr lang="cs-CZ" dirty="0"/>
              <a:t> ganglia pro břišní a pánevní orgány (</a:t>
            </a:r>
            <a:r>
              <a:rPr lang="cs-CZ" dirty="0" err="1"/>
              <a:t>ggl</a:t>
            </a:r>
            <a:r>
              <a:rPr lang="cs-CZ" dirty="0"/>
              <a:t>. </a:t>
            </a:r>
            <a:r>
              <a:rPr lang="cs-CZ" dirty="0" err="1"/>
              <a:t>coeliacum</a:t>
            </a:r>
            <a:r>
              <a:rPr lang="cs-CZ" dirty="0"/>
              <a:t>, </a:t>
            </a:r>
            <a:r>
              <a:rPr lang="cs-CZ" dirty="0" err="1"/>
              <a:t>ggl</a:t>
            </a:r>
            <a:r>
              <a:rPr lang="cs-CZ" dirty="0"/>
              <a:t>. </a:t>
            </a:r>
            <a:r>
              <a:rPr lang="cs-CZ" dirty="0" err="1"/>
              <a:t>mesentericum</a:t>
            </a:r>
            <a:r>
              <a:rPr lang="cs-CZ" dirty="0"/>
              <a:t>, </a:t>
            </a:r>
            <a:r>
              <a:rPr lang="cs-CZ" dirty="0" err="1"/>
              <a:t>hypogastricum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6099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3399"/>
                </a:solidFill>
              </a:rPr>
              <a:t>Schéma</a:t>
            </a:r>
            <a:r>
              <a:rPr lang="en-US" dirty="0">
                <a:solidFill>
                  <a:srgbClr val="FF3399"/>
                </a:solidFill>
              </a:rPr>
              <a:t> </a:t>
            </a:r>
            <a:r>
              <a:rPr lang="en-US" dirty="0" err="1">
                <a:solidFill>
                  <a:srgbClr val="FF3399"/>
                </a:solidFill>
              </a:rPr>
              <a:t>větvení</a:t>
            </a:r>
            <a:r>
              <a:rPr lang="en-US" dirty="0">
                <a:solidFill>
                  <a:srgbClr val="FF3399"/>
                </a:solidFill>
              </a:rPr>
              <a:t> </a:t>
            </a:r>
            <a:r>
              <a:rPr lang="en-US" dirty="0" err="1">
                <a:solidFill>
                  <a:srgbClr val="FF3399"/>
                </a:solidFill>
              </a:rPr>
              <a:t>míšního</a:t>
            </a:r>
            <a:r>
              <a:rPr lang="en-US" dirty="0">
                <a:solidFill>
                  <a:srgbClr val="FF3399"/>
                </a:solidFill>
              </a:rPr>
              <a:t> </a:t>
            </a:r>
            <a:r>
              <a:rPr lang="en-US" dirty="0" err="1">
                <a:solidFill>
                  <a:srgbClr val="FF3399"/>
                </a:solidFill>
              </a:rPr>
              <a:t>nervu</a:t>
            </a:r>
            <a:r>
              <a:rPr lang="en-US" dirty="0">
                <a:solidFill>
                  <a:srgbClr val="FF3399"/>
                </a:solidFill>
              </a:rPr>
              <a:t> - 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cs-CZ" dirty="0" err="1"/>
              <a:t>Pregangliová</a:t>
            </a:r>
            <a:r>
              <a:rPr lang="cs-CZ" dirty="0"/>
              <a:t> vlákna</a:t>
            </a:r>
          </a:p>
          <a:p>
            <a:r>
              <a:rPr lang="cs-CZ" dirty="0" err="1"/>
              <a:t>Postgangliová</a:t>
            </a:r>
            <a:r>
              <a:rPr lang="cs-CZ" dirty="0"/>
              <a:t> vlákna</a:t>
            </a:r>
          </a:p>
          <a:p>
            <a:r>
              <a:rPr lang="cs-CZ" dirty="0" err="1"/>
              <a:t>Ramus</a:t>
            </a:r>
            <a:r>
              <a:rPr lang="cs-CZ" dirty="0"/>
              <a:t> </a:t>
            </a:r>
            <a:r>
              <a:rPr lang="cs-CZ" dirty="0" err="1"/>
              <a:t>com</a:t>
            </a:r>
            <a:r>
              <a:rPr lang="cs-CZ" dirty="0"/>
              <a:t>. </a:t>
            </a:r>
            <a:r>
              <a:rPr lang="cs-CZ" dirty="0" err="1"/>
              <a:t>albus</a:t>
            </a:r>
            <a:endParaRPr lang="cs-CZ" dirty="0"/>
          </a:p>
          <a:p>
            <a:r>
              <a:rPr lang="cs-CZ" dirty="0" err="1"/>
              <a:t>Ramus</a:t>
            </a:r>
            <a:r>
              <a:rPr lang="cs-CZ" dirty="0"/>
              <a:t> </a:t>
            </a:r>
            <a:r>
              <a:rPr lang="cs-CZ" dirty="0" err="1"/>
              <a:t>com</a:t>
            </a:r>
            <a:r>
              <a:rPr lang="cs-CZ" dirty="0"/>
              <a:t>. </a:t>
            </a:r>
            <a:r>
              <a:rPr lang="cs-CZ" dirty="0" err="1"/>
              <a:t>griseus</a:t>
            </a:r>
            <a:r>
              <a:rPr lang="cs-CZ" dirty="0"/>
              <a:t> </a:t>
            </a:r>
            <a:endParaRPr lang="en-US" dirty="0"/>
          </a:p>
          <a:p>
            <a:pPr marL="285750" indent="-285750"/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9E0608-7C08-4958-9E46-EF18CCD4C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765" y="1461525"/>
            <a:ext cx="5389901" cy="49741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AFB22B-0FC4-4772-8BA8-53576EE9A651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A1C9BCA-6145-41E8-98E5-9E4CEC78F8E5}"/>
              </a:ext>
            </a:extLst>
          </p:cNvPr>
          <p:cNvSpPr/>
          <p:nvPr/>
        </p:nvSpPr>
        <p:spPr>
          <a:xfrm>
            <a:off x="9250116" y="2635539"/>
            <a:ext cx="359568" cy="3954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0F0499-BD8E-426B-A792-F434BD86BC32}"/>
              </a:ext>
            </a:extLst>
          </p:cNvPr>
          <p:cNvSpPr/>
          <p:nvPr/>
        </p:nvSpPr>
        <p:spPr>
          <a:xfrm>
            <a:off x="9283917" y="6033138"/>
            <a:ext cx="359568" cy="3954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BF4A44-47A6-4B78-915E-64141CB21C98}"/>
              </a:ext>
            </a:extLst>
          </p:cNvPr>
          <p:cNvSpPr/>
          <p:nvPr/>
        </p:nvSpPr>
        <p:spPr>
          <a:xfrm>
            <a:off x="7847259" y="5716859"/>
            <a:ext cx="359568" cy="3954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280C46-8264-4019-B535-D4952129AAAE}"/>
              </a:ext>
            </a:extLst>
          </p:cNvPr>
          <p:cNvSpPr/>
          <p:nvPr/>
        </p:nvSpPr>
        <p:spPr>
          <a:xfrm>
            <a:off x="10359882" y="3639606"/>
            <a:ext cx="359568" cy="3954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689A79-87EF-4C7A-87B6-56ECB1408DCD}"/>
              </a:ext>
            </a:extLst>
          </p:cNvPr>
          <p:cNvSpPr txBox="1"/>
          <p:nvPr/>
        </p:nvSpPr>
        <p:spPr>
          <a:xfrm>
            <a:off x="661143" y="4718969"/>
            <a:ext cx="43115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Přepojení v jiné úrovni</a:t>
            </a:r>
          </a:p>
          <a:p>
            <a:pPr marL="342900" indent="-342900">
              <a:buAutoNum type="arabicPeriod"/>
            </a:pP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</a:rPr>
              <a:t>Prevertebr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</a:rPr>
              <a:t>ggl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. – viscerální vlákna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R.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</a:rPr>
              <a:t>com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</a:rPr>
              <a:t>griseus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 – periferie (C vlákna)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2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Sympatikus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AE9B0-2259-4869-9014-6599FF5B82A4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077D3-57B9-482E-913E-95746CE7F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642" y="313508"/>
            <a:ext cx="8062129" cy="6248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04B479-5C1B-45AD-87F6-440FD101704A}"/>
              </a:ext>
            </a:extLst>
          </p:cNvPr>
          <p:cNvSpPr/>
          <p:nvPr/>
        </p:nvSpPr>
        <p:spPr>
          <a:xfrm>
            <a:off x="234373" y="213751"/>
            <a:ext cx="3310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>
                <a:solidFill>
                  <a:srgbClr val="FF3399"/>
                </a:solidFill>
              </a:rPr>
              <a:t>Thorakolumbální</a:t>
            </a:r>
            <a:r>
              <a:rPr lang="cs-CZ" sz="2400" b="1" dirty="0">
                <a:solidFill>
                  <a:srgbClr val="FF3399"/>
                </a:solidFill>
              </a:rPr>
              <a:t> systém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AD723-07A7-4F2D-8E8F-AD3BE484F960}"/>
              </a:ext>
            </a:extLst>
          </p:cNvPr>
          <p:cNvSpPr txBox="1"/>
          <p:nvPr/>
        </p:nvSpPr>
        <p:spPr>
          <a:xfrm>
            <a:off x="85790" y="2975918"/>
            <a:ext cx="1663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Pilomotor</a:t>
            </a:r>
            <a:r>
              <a:rPr lang="cs-CZ" dirty="0" err="1"/>
              <a:t>ická</a:t>
            </a:r>
            <a:endParaRPr lang="en-US" dirty="0"/>
          </a:p>
          <a:p>
            <a:r>
              <a:rPr lang="en-US" dirty="0"/>
              <a:t>Sudomotor</a:t>
            </a:r>
            <a:r>
              <a:rPr lang="cs-CZ" dirty="0" err="1"/>
              <a:t>ická</a:t>
            </a:r>
            <a:endParaRPr lang="en-US" dirty="0"/>
          </a:p>
          <a:p>
            <a:r>
              <a:rPr lang="en-US" dirty="0"/>
              <a:t>Vasomotor</a:t>
            </a:r>
            <a:r>
              <a:rPr lang="cs-CZ" dirty="0" err="1"/>
              <a:t>ická</a:t>
            </a:r>
            <a:endParaRPr lang="cs-CZ" dirty="0"/>
          </a:p>
          <a:p>
            <a:r>
              <a:rPr lang="en-US" dirty="0"/>
              <a:t> </a:t>
            </a:r>
            <a:r>
              <a:rPr lang="cs-CZ" dirty="0"/>
              <a:t>  vlákna/funkce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58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92D050"/>
                </a:solidFill>
              </a:rPr>
              <a:t>Parasympati</a:t>
            </a:r>
            <a:r>
              <a:rPr lang="cs-CZ" dirty="0">
                <a:solidFill>
                  <a:srgbClr val="92D050"/>
                </a:solidFill>
              </a:rPr>
              <a:t>k</a:t>
            </a:r>
            <a:r>
              <a:rPr lang="en-US" dirty="0">
                <a:solidFill>
                  <a:srgbClr val="92D050"/>
                </a:solidFill>
              </a:rPr>
              <a:t>us</a:t>
            </a:r>
            <a:r>
              <a:rPr lang="en-US" dirty="0">
                <a:solidFill>
                  <a:srgbClr val="FF0000"/>
                </a:solidFill>
              </a:rPr>
              <a:t>  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cs-CZ" dirty="0"/>
              <a:t>Těla </a:t>
            </a:r>
            <a:r>
              <a:rPr lang="cs-CZ" dirty="0" err="1"/>
              <a:t>pregangliových</a:t>
            </a:r>
            <a:r>
              <a:rPr lang="cs-CZ" dirty="0"/>
              <a:t> neuronů – mozkový kmen + S2-S4</a:t>
            </a:r>
          </a:p>
          <a:p>
            <a:r>
              <a:rPr lang="cs-CZ" dirty="0" err="1"/>
              <a:t>Pregangliová</a:t>
            </a:r>
            <a:r>
              <a:rPr lang="cs-CZ" dirty="0"/>
              <a:t> vlákna – </a:t>
            </a:r>
            <a:r>
              <a:rPr lang="cs-CZ" dirty="0" err="1"/>
              <a:t>n.III</a:t>
            </a:r>
            <a:r>
              <a:rPr lang="cs-CZ" dirty="0"/>
              <a:t>, VII, IX, X + sakrální segmenty</a:t>
            </a:r>
          </a:p>
          <a:p>
            <a:r>
              <a:rPr lang="cs-CZ" dirty="0" err="1"/>
              <a:t>Kraniosakrální</a:t>
            </a:r>
            <a:r>
              <a:rPr lang="cs-CZ" dirty="0"/>
              <a:t> systém</a:t>
            </a:r>
          </a:p>
          <a:p>
            <a:r>
              <a:rPr lang="cs-CZ" dirty="0"/>
              <a:t>Ganglia ve stěně efektorových orgánů, často difuzní (intramurální)</a:t>
            </a:r>
          </a:p>
          <a:p>
            <a:r>
              <a:rPr lang="cs-CZ" dirty="0"/>
              <a:t>Krátká </a:t>
            </a:r>
            <a:r>
              <a:rPr lang="cs-CZ" dirty="0" err="1"/>
              <a:t>postgangliová</a:t>
            </a:r>
            <a:r>
              <a:rPr lang="cs-CZ" dirty="0"/>
              <a:t> vlákna</a:t>
            </a:r>
            <a:endParaRPr lang="en-GB" dirty="0"/>
          </a:p>
          <a:p>
            <a:pPr marL="285750" indent="-28575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98920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2L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C29"/>
      </a:accent1>
      <a:accent2>
        <a:srgbClr val="616161"/>
      </a:accent2>
      <a:accent3>
        <a:srgbClr val="E6E6E6"/>
      </a:accent3>
      <a:accent4>
        <a:srgbClr val="F57373"/>
      </a:accent4>
      <a:accent5>
        <a:srgbClr val="FA9114"/>
      </a:accent5>
      <a:accent6>
        <a:srgbClr val="914B05"/>
      </a:accent6>
      <a:hlink>
        <a:srgbClr val="ED1C29"/>
      </a:hlink>
      <a:folHlink>
        <a:srgbClr val="B41B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2L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C29"/>
      </a:accent1>
      <a:accent2>
        <a:srgbClr val="616161"/>
      </a:accent2>
      <a:accent3>
        <a:srgbClr val="E6E6E6"/>
      </a:accent3>
      <a:accent4>
        <a:srgbClr val="F57373"/>
      </a:accent4>
      <a:accent5>
        <a:srgbClr val="FA9114"/>
      </a:accent5>
      <a:accent6>
        <a:srgbClr val="914B05"/>
      </a:accent6>
      <a:hlink>
        <a:srgbClr val="ED1C29"/>
      </a:hlink>
      <a:folHlink>
        <a:srgbClr val="B41B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93236a-47b7-43d2-a08b-59391149b7c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F52954E217224992F7C8174BCBE6F0" ma:contentTypeVersion="16" ma:contentTypeDescription="Vytvoří nový dokument" ma:contentTypeScope="" ma:versionID="76ba50fbd88aa3df0953eed48c1e49aa">
  <xsd:schema xmlns:xsd="http://www.w3.org/2001/XMLSchema" xmlns:xs="http://www.w3.org/2001/XMLSchema" xmlns:p="http://schemas.microsoft.com/office/2006/metadata/properties" xmlns:ns3="33fe943e-765e-4eb3-8a96-d7e6745c8440" xmlns:ns4="5e93236a-47b7-43d2-a08b-59391149b7cf" targetNamespace="http://schemas.microsoft.com/office/2006/metadata/properties" ma:root="true" ma:fieldsID="748dbaa8cf124ad47758c2d7d91f2ca7" ns3:_="" ns4:_="">
    <xsd:import namespace="33fe943e-765e-4eb3-8a96-d7e6745c8440"/>
    <xsd:import namespace="5e93236a-47b7-43d2-a08b-59391149b7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MediaServiceSearchProperties" minOccurs="0"/>
                <xsd:element ref="ns4:_activity" minOccurs="0"/>
                <xsd:element ref="ns4:MediaServiceLocation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e943e-765e-4eb3-8a96-d7e6745c84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3236a-47b7-43d2-a08b-59391149b7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AA0228-D198-4759-9F8D-423EDA8F7D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D12561-ADD0-4A40-998A-8ED4826BA9E7}">
  <ds:schemaRefs>
    <ds:schemaRef ds:uri="5e93236a-47b7-43d2-a08b-59391149b7cf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3fe943e-765e-4eb3-8a96-d7e6745c8440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36B649F-8E98-4618-82DF-C9FD6D922F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fe943e-765e-4eb3-8a96-d7e6745c8440"/>
    <ds:schemaRef ds:uri="5e93236a-47b7-43d2-a08b-59391149b7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1458</Words>
  <Application>Microsoft Office PowerPoint</Application>
  <PresentationFormat>Widescreen</PresentationFormat>
  <Paragraphs>390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Symbol</vt:lpstr>
      <vt:lpstr>Motiv Office</vt:lpstr>
      <vt:lpstr>1_Motiv Office</vt:lpstr>
      <vt:lpstr>Autonomní nervový systém</vt:lpstr>
      <vt:lpstr>ANS – základní charakteristika</vt:lpstr>
      <vt:lpstr>Témata přednášky</vt:lpstr>
      <vt:lpstr>Nervový systém - rozdělení</vt:lpstr>
      <vt:lpstr>Základní uspořádání ANS</vt:lpstr>
      <vt:lpstr>Sympatikus</vt:lpstr>
      <vt:lpstr>Schéma větvení míšního nervu - S</vt:lpstr>
      <vt:lpstr>Sympatikus</vt:lpstr>
      <vt:lpstr>Parasympatikus  </vt:lpstr>
      <vt:lpstr>Parasympatikus </vt:lpstr>
      <vt:lpstr>Neurotransmitery </vt:lpstr>
      <vt:lpstr>Adrenergní receptory</vt:lpstr>
      <vt:lpstr>PowerPoint Presentation</vt:lpstr>
      <vt:lpstr>Adrenergní receptory</vt:lpstr>
      <vt:lpstr>ACh - Nikotinové receptory</vt:lpstr>
      <vt:lpstr>ACh - Muskarinové receptory</vt:lpstr>
      <vt:lpstr>PowerPoint Presentation</vt:lpstr>
      <vt:lpstr>Antagonistická funkce S a PS</vt:lpstr>
      <vt:lpstr>S – jednotlivé části a funkce</vt:lpstr>
      <vt:lpstr>PowerPoint Presentation</vt:lpstr>
      <vt:lpstr>S – kraniální část</vt:lpstr>
      <vt:lpstr>PowerPoint Presentation</vt:lpstr>
      <vt:lpstr>S – vliv na srdeční činnost</vt:lpstr>
      <vt:lpstr>S – další funkce</vt:lpstr>
      <vt:lpstr>PowerPoint Presentation</vt:lpstr>
      <vt:lpstr>S – viscerální orgány - GIT</vt:lpstr>
      <vt:lpstr>S – viscerální orgány - GIT</vt:lpstr>
      <vt:lpstr>S – nadledviny</vt:lpstr>
      <vt:lpstr>PowerPoint Presentation</vt:lpstr>
      <vt:lpstr>S – periferní vlákna</vt:lpstr>
      <vt:lpstr>PS – jednotlivé části a funkce</vt:lpstr>
      <vt:lpstr>PowerPoint Presentation</vt:lpstr>
      <vt:lpstr>PS – kraniální část</vt:lpstr>
      <vt:lpstr>PS – kraniální část</vt:lpstr>
      <vt:lpstr>PowerPoint Presentation</vt:lpstr>
      <vt:lpstr>PS – n. vagus</vt:lpstr>
      <vt:lpstr>PowerPoint Presentation</vt:lpstr>
      <vt:lpstr>PS – sakrální část – S2-S4</vt:lpstr>
      <vt:lpstr>Viscerální reflexy</vt:lpstr>
      <vt:lpstr>PS - interoreceptory</vt:lpstr>
      <vt:lpstr>Centrální struktury řídící funkce ANS</vt:lpstr>
      <vt:lpstr>Charakteristiky regulace</vt:lpstr>
      <vt:lpstr>Ovlivnění ANS</vt:lpstr>
      <vt:lpstr>Pečujte o svůj ANS!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Pivonkova</dc:creator>
  <cp:lastModifiedBy>Helena Pivonkova</cp:lastModifiedBy>
  <cp:revision>107</cp:revision>
  <dcterms:created xsi:type="dcterms:W3CDTF">2022-10-14T17:08:07Z</dcterms:created>
  <dcterms:modified xsi:type="dcterms:W3CDTF">2023-11-27T12:18:54Z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0x01010051F52954E217224992F7C8174BCBE6F0</vt:lpwstr>
  </property>
</Properties>
</file>