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1" r:id="rId3"/>
    <p:sldId id="282" r:id="rId4"/>
    <p:sldId id="283" r:id="rId5"/>
    <p:sldId id="284" r:id="rId6"/>
    <p:sldId id="257" r:id="rId7"/>
    <p:sldId id="258" r:id="rId8"/>
    <p:sldId id="259" r:id="rId9"/>
    <p:sldId id="260" r:id="rId10"/>
    <p:sldId id="267" r:id="rId11"/>
    <p:sldId id="268" r:id="rId12"/>
    <p:sldId id="270" r:id="rId13"/>
    <p:sldId id="269" r:id="rId14"/>
    <p:sldId id="271" r:id="rId15"/>
    <p:sldId id="272" r:id="rId16"/>
    <p:sldId id="261" r:id="rId17"/>
    <p:sldId id="262" r:id="rId18"/>
    <p:sldId id="263" r:id="rId19"/>
    <p:sldId id="264" r:id="rId20"/>
    <p:sldId id="265" r:id="rId21"/>
    <p:sldId id="266" r:id="rId22"/>
    <p:sldId id="273" r:id="rId23"/>
    <p:sldId id="278" r:id="rId24"/>
    <p:sldId id="275" r:id="rId25"/>
    <p:sldId id="276" r:id="rId26"/>
    <p:sldId id="277" r:id="rId27"/>
    <p:sldId id="279" r:id="rId28"/>
    <p:sldId id="274" r:id="rId29"/>
    <p:sldId id="280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time_continue=13&amp;v=AsquViSx6ao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M3kCtR8UyU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Разговорная практика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Jazyková cvičení V</a:t>
            </a:r>
          </a:p>
        </p:txBody>
      </p:sp>
    </p:spTree>
    <p:extLst>
      <p:ext uri="{BB962C8B-B14F-4D97-AF65-F5344CB8AC3E}">
        <p14:creationId xmlns:p14="http://schemas.microsoft.com/office/powerpoint/2010/main" val="2699113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48F138E-E828-4FE6-83D7-3A79AB0F4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925" y="0"/>
            <a:ext cx="8142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14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21A4B57-9C53-42DF-8DE1-E4EC76E48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67"/>
                    </a14:imgEffect>
                    <a14:imgEffect>
                      <a14:saturation sat="8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pattFill prst="pct70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094FA13-5A3D-4400-9653-1DCE78332592}"/>
              </a:ext>
            </a:extLst>
          </p:cNvPr>
          <p:cNvSpPr txBox="1"/>
          <p:nvPr/>
        </p:nvSpPr>
        <p:spPr>
          <a:xfrm>
            <a:off x="9253330" y="1739348"/>
            <a:ext cx="27829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В соответствии с планом опишите одну из природных зон России.</a:t>
            </a:r>
            <a:endParaRPr lang="cs-CZ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44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384E064-4470-4686-BAF3-21B96583180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" b="-375"/>
          <a:stretch/>
        </p:blipFill>
        <p:spPr bwMode="auto">
          <a:xfrm rot="165424">
            <a:off x="-55461" y="-180305"/>
            <a:ext cx="7265222" cy="739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F1D1028-1DAA-40A2-A35E-12AEBE74E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669" y="0"/>
            <a:ext cx="5183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40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534C721-F7C8-4578-B15D-18CCD8B63481}"/>
              </a:ext>
            </a:extLst>
          </p:cNvPr>
          <p:cNvSpPr/>
          <p:nvPr/>
        </p:nvSpPr>
        <p:spPr>
          <a:xfrm>
            <a:off x="1688237" y="2084903"/>
            <a:ext cx="881552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Посмотрите видеоурок о климатических поясах России и попробуйте кратко самостоятельно характеризовать отдельные климатические пояса. </a:t>
            </a:r>
          </a:p>
          <a:p>
            <a:endParaRPr lang="ru-RU" sz="2000" b="1" dirty="0"/>
          </a:p>
          <a:p>
            <a:r>
              <a:rPr lang="cs-CZ" sz="2000" b="1" dirty="0">
                <a:hlinkClick r:id="rId2"/>
              </a:rPr>
              <a:t>https://www.youtube.com/watch?time_continue=13&amp;v=AsquViSx6ao</a:t>
            </a:r>
            <a:endParaRPr lang="ru-RU" sz="20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8559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5234B8A-D9EC-4056-B5F2-FD7537965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8" y="451991"/>
            <a:ext cx="11626249" cy="591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36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D1F040A-B426-4DD2-9D4A-493C85A7F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616" y="0"/>
            <a:ext cx="8408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32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8">
            <a:extLst>
              <a:ext uri="{FF2B5EF4-FFF2-40B4-BE49-F238E27FC236}">
                <a16:creationId xmlns:a16="http://schemas.microsoft.com/office/drawing/2014/main" id="{271628F9-271C-43C5-8A2F-A597255FFBA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t="39867" r="10151" b="11727"/>
          <a:stretch/>
        </p:blipFill>
        <p:spPr bwMode="auto">
          <a:xfrm>
            <a:off x="0" y="0"/>
            <a:ext cx="8256232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445174B-2D1D-4953-9B4A-3622F0A41476}"/>
              </a:ext>
            </a:extLst>
          </p:cNvPr>
          <p:cNvSpPr txBox="1"/>
          <p:nvPr/>
        </p:nvSpPr>
        <p:spPr>
          <a:xfrm>
            <a:off x="8389398" y="1660124"/>
            <a:ext cx="35777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Подготовьте рассказ об одном из заповедников в интересном уголке мира.</a:t>
            </a:r>
            <a:endParaRPr lang="cs-CZ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65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8">
            <a:extLst>
              <a:ext uri="{FF2B5EF4-FFF2-40B4-BE49-F238E27FC236}">
                <a16:creationId xmlns:a16="http://schemas.microsoft.com/office/drawing/2014/main" id="{DAB71B9B-89F3-4E19-97DC-C219847987F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71532"/>
          <a:stretch/>
        </p:blipFill>
        <p:spPr bwMode="auto">
          <a:xfrm>
            <a:off x="1713390" y="3764132"/>
            <a:ext cx="9321554" cy="30938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17">
            <a:extLst>
              <a:ext uri="{FF2B5EF4-FFF2-40B4-BE49-F238E27FC236}">
                <a16:creationId xmlns:a16="http://schemas.microsoft.com/office/drawing/2014/main" id="{D7B49E98-B070-4B11-B786-89A996634D7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t="63749" r="7803" b="7000"/>
          <a:stretch/>
        </p:blipFill>
        <p:spPr bwMode="auto">
          <a:xfrm>
            <a:off x="2166151" y="-2"/>
            <a:ext cx="8087557" cy="39150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6559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6">
            <a:extLst>
              <a:ext uri="{FF2B5EF4-FFF2-40B4-BE49-F238E27FC236}">
                <a16:creationId xmlns:a16="http://schemas.microsoft.com/office/drawing/2014/main" id="{079361A9-412B-4581-836F-DE0BA495B73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7667" r="8323" b="64396"/>
          <a:stretch/>
        </p:blipFill>
        <p:spPr bwMode="auto">
          <a:xfrm>
            <a:off x="1633491" y="994300"/>
            <a:ext cx="8913181" cy="46163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1556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6">
            <a:extLst>
              <a:ext uri="{FF2B5EF4-FFF2-40B4-BE49-F238E27FC236}">
                <a16:creationId xmlns:a16="http://schemas.microsoft.com/office/drawing/2014/main" id="{CA3C6537-15EF-49E7-A196-DC70D765AE7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t="35869" r="8251" b="7717"/>
          <a:stretch/>
        </p:blipFill>
        <p:spPr bwMode="auto">
          <a:xfrm>
            <a:off x="2068497" y="0"/>
            <a:ext cx="7483876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9608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662458-D476-4FBF-877A-0E060F87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погода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28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7">
            <a:extLst>
              <a:ext uri="{FF2B5EF4-FFF2-40B4-BE49-F238E27FC236}">
                <a16:creationId xmlns:a16="http://schemas.microsoft.com/office/drawing/2014/main" id="{C1611448-C805-4605-B1EB-F0217643CDD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7866" r="9785" b="57793"/>
          <a:stretch/>
        </p:blipFill>
        <p:spPr bwMode="auto">
          <a:xfrm>
            <a:off x="1624614" y="459419"/>
            <a:ext cx="8691239" cy="59391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1340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7">
            <a:extLst>
              <a:ext uri="{FF2B5EF4-FFF2-40B4-BE49-F238E27FC236}">
                <a16:creationId xmlns:a16="http://schemas.microsoft.com/office/drawing/2014/main" id="{7FF6673D-F831-477A-8CC6-A43C7FC0074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t="43274" r="9785" b="7327"/>
          <a:stretch/>
        </p:blipFill>
        <p:spPr bwMode="auto">
          <a:xfrm>
            <a:off x="1819922" y="0"/>
            <a:ext cx="8416031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7562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375F4-4975-415B-8011-69B1345E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экология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90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3429935-2AB7-4533-9F9C-B0158C370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9163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12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Obdélník 2">
            <a:extLst>
              <a:ext uri="{FF2B5EF4-FFF2-40B4-BE49-F238E27FC236}">
                <a16:creationId xmlns:a16="http://schemas.microsoft.com/office/drawing/2014/main" id="{C9CE4D75-9E91-46FA-BB0E-074EB955B2C8}"/>
              </a:ext>
            </a:extLst>
          </p:cNvPr>
          <p:cNvSpPr/>
          <p:nvPr/>
        </p:nvSpPr>
        <p:spPr>
          <a:xfrm>
            <a:off x="0" y="0"/>
            <a:ext cx="12192000" cy="7023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Девятка самых важных экологических проблем  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Окружающая среда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 важным вопросом экологии первого десятилетия 21 века, была сама окружающая среда. В эти года охрана окружающей среды являлась основным аспектом современной жизни, от политики и бизнеса до религии и развлечений.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США уделяется большое внимание этому вопросу, также как здравоохранению и развитию экономики, являясь тем самым одним из важных направлений политической деятельности. Заниматься вопросами охраны окружающей среды стало очень модно, с каждым годом растет число знаменитых людей, которые заявляют о необходимости спасать нашу зеленую планету. 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Изменения в климате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Изменения климата, а в частности создаваемое человеком глобальное потепление, вызвало много политический дискуссий, привлекло внимание СМИ и общественности, более чем любые другие экологические проблемы. Изменениями климата озабочены все страны, и это действительно глобальная экологическая проблема, но до сих пор мало, что сделано для ее решения. Мировым лидерам сложно внести коррективы в свои национальные программы, для того чтобы работать на уровне одной международной стратегии сохранения жизни на планете.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Перенаселение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период с 1959 по 1999 года население планеты выросло в двое, от 3 до 6 миллиардов всего за 40 лет. Согласно настоящим прогнозам, к 2040 году население планеты составит 9 миллиардов человек, что приведет к острой нехватке продовольствия, воды и энергии, увеличится число голодающих и болезней. Также перенаселение усугубит другие экологические проблемы.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072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1A5E6659-5454-47BE-8059-79F11E536C59}"/>
              </a:ext>
            </a:extLst>
          </p:cNvPr>
          <p:cNvSpPr/>
          <p:nvPr/>
        </p:nvSpPr>
        <p:spPr>
          <a:xfrm>
            <a:off x="0" y="458443"/>
            <a:ext cx="12192000" cy="5941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Глобальный кризис водных ресурсов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Примерно 1/3 всего населения земного шара страдает от нехватки пресной воды, с увеличением численности населения, кризис только ухудшится. В настоящее время практически ничего не делается для сохранения существующих источников пресной воды. По данным ООН, 95% городов всего мира не производят должную очистку сточных вод, загрязняя тем самым реки и озера.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Заканчиваются запасы нефти и угля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последнее время много говорится об использовании возобновляемых источников энергии - чистой энергии. Но процент использования такого вида энергии ничтожно мал, по сравнению с привычной переработкой нефти и угля. И все люди прекрасно понимают, почему складывается такая ситуация. Добыча нефти и угля находится в руках монополистов, которые не за что не отпустят от себя такую золотую жилу, наверно пока полностью не выкачают всю нефть и уголь из недр планеты.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Вымирание животных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Каждые 20 минут на планете умирает одно дикое животное. Такими темпами к концу столетия исчезнет 50% всех животных планеты. Ученые говорят, что это уже шестая волна массового исчезновения животных, первая состоялась 50000 лет назад, но только человеческий фактор привел к ускоренным темпам вымирания животных. Виной тому рост население планеты и глобальное потепление, животные теряют свои привычные места обитания. Редкие виды животных исчезают по вине браконьеров, на их товар спрос все еще велик на «черном рынке».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1752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Obdélník 2">
            <a:extLst>
              <a:ext uri="{FF2B5EF4-FFF2-40B4-BE49-F238E27FC236}">
                <a16:creationId xmlns:a16="http://schemas.microsoft.com/office/drawing/2014/main" id="{C8104525-7E10-4921-8E6C-EDD843A23ACC}"/>
              </a:ext>
            </a:extLst>
          </p:cNvPr>
          <p:cNvSpPr/>
          <p:nvPr/>
        </p:nvSpPr>
        <p:spPr>
          <a:xfrm>
            <a:off x="0" y="90763"/>
            <a:ext cx="12192000" cy="6767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Атомная энергетика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трагедии в Чернобыле и Три-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Майл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-Айленд, американский энтузиазм остыл по поводу широкого использования ядерной энергии, прошло время и интерес появился вновь. В настоящее время 70% энергии США получает на атомных электростанциях. Даже некоторые экологи признают, что за атомным станциями будущее человечества, остается только решить вопрос о надежном и безопасном захоронении ядерных отходов.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Продовольственная безопасность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Люди обеспокоены повсеместным использованием химических красителей и ароматизаторов в продуктах питания, а также использованием в производстве упаковки для продуктов, опасного для здоровья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бисфенол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А. Прибавьте ко всему этому генетически модифицированные сельскохозяйственные культуры, молочные и мясные продукты, содержащие антибиотики и гормоны, а также детское питание с перхлоратом (химическое вещество, используемое в ракетном топливе и взрывчатых веществах). Не удивительно, что люди стали более избирательны в выборе продуктов питания.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Пандемии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Первое десятилетие запомнилось нам появлением новых, ранее не известных болезней, вызванных очень устойчивыми вирусами и бактериями, таких как птичий и свиной грипп. Попадая в организм человека, возбудитель болезни прогрессировал, и справиться с ним не мог не один антибиотик. А все почему? Да потому что, мы с пищей и неграмотным лечением употребляем практически все существующие виды антибиотиков, и организм просто на них уже не реагирует. Поэтому многие люди погибли, прежде, чем медики смогли приготовить новый активный антибиотик. Абсолютно не правильно, что у нас в России антибиотики продаются в аптеках в свободном доступе. Во многих западных странах антибиотики отпускаются из аптек только по рецепту врача.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748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Ð­ÐºÐ¾Ð»Ð¾Ð³Ð¸Ñ">
            <a:extLst>
              <a:ext uri="{FF2B5EF4-FFF2-40B4-BE49-F238E27FC236}">
                <a16:creationId xmlns:a16="http://schemas.microsoft.com/office/drawing/2014/main" id="{076DB18C-3646-4369-8A37-259E529B810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4" t="15610" r="3017" b="35753"/>
          <a:stretch/>
        </p:blipFill>
        <p:spPr bwMode="auto">
          <a:xfrm>
            <a:off x="1490870" y="0"/>
            <a:ext cx="9690652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5698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C4ED416-0189-4ACB-91F6-427F05716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177" y="0"/>
            <a:ext cx="7079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88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1444F36-4B5F-4C7F-BFDA-1AB59A7EA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31035" cy="29916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2A01ED9-B623-4477-A504-FF7C015A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462" y="47626"/>
            <a:ext cx="4156537" cy="31130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B1B0673-8AB1-4670-966E-A09579B01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704" y="1918252"/>
            <a:ext cx="4837128" cy="271450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1EF62B0-7972-49B6-B9CD-60391925C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3617" y="3975040"/>
            <a:ext cx="4618383" cy="283533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3E68ECA-4A6A-48CD-83F2-8751173DC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333" y="4268778"/>
            <a:ext cx="4907446" cy="256760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31F318C-EC12-45E9-9004-E1F0B7858AC2}"/>
              </a:ext>
            </a:extLst>
          </p:cNvPr>
          <p:cNvSpPr txBox="1"/>
          <p:nvPr/>
        </p:nvSpPr>
        <p:spPr>
          <a:xfrm>
            <a:off x="69574" y="3160644"/>
            <a:ext cx="30335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Природные катаклизмы / катастрофы</a:t>
            </a:r>
            <a:endParaRPr lang="cs-CZ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673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27C5F8E-22DD-4303-92CA-195EC0963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279" y="0"/>
            <a:ext cx="7066721" cy="687870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7CC64F4-F616-49FA-9B80-7BFB6CDE4FC6}"/>
              </a:ext>
            </a:extLst>
          </p:cNvPr>
          <p:cNvSpPr txBox="1"/>
          <p:nvPr/>
        </p:nvSpPr>
        <p:spPr>
          <a:xfrm>
            <a:off x="0" y="1590260"/>
            <a:ext cx="5125279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Прослушайте и прочитайте текст о погоде в Чехии. Опишите подобным образом погоду в выбранном вами месте.</a:t>
            </a:r>
            <a:endParaRPr lang="cs-CZ" sz="2400" b="1" dirty="0">
              <a:solidFill>
                <a:srgbClr val="00B050"/>
              </a:solidFill>
            </a:endParaRPr>
          </a:p>
        </p:txBody>
      </p:sp>
      <p:pic>
        <p:nvPicPr>
          <p:cNvPr id="6" name="77FE452D">
            <a:hlinkClick r:id="" action="ppaction://media"/>
            <a:extLst>
              <a:ext uri="{FF2B5EF4-FFF2-40B4-BE49-F238E27FC236}">
                <a16:creationId xmlns:a16="http://schemas.microsoft.com/office/drawing/2014/main" id="{97E409D0-2FE2-4868-9B51-AA947A1F2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8051" y="3888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8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771B6C0-7D58-4660-AFA9-51337D7C5E8B}"/>
              </a:ext>
            </a:extLst>
          </p:cNvPr>
          <p:cNvSpPr/>
          <p:nvPr/>
        </p:nvSpPr>
        <p:spPr>
          <a:xfrm>
            <a:off x="1659835" y="1694479"/>
            <a:ext cx="793142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Roboto"/>
              </a:rPr>
              <a:t>КАКИЕ САМЫЕ КРУПНЫЕ ЭКОЛОГИЧЕСКИЕ КАТАСТРОФЫ ЗЕМЛИ УПОМЯНУТЫ В РОЛИКЕ? Расскажите о них.</a:t>
            </a:r>
          </a:p>
          <a:p>
            <a:endParaRPr lang="ru-RU" dirty="0">
              <a:solidFill>
                <a:srgbClr val="0D0D0D"/>
              </a:solidFill>
              <a:latin typeface="Roboto"/>
            </a:endParaRPr>
          </a:p>
          <a:p>
            <a:r>
              <a:rPr lang="cs-CZ" dirty="0">
                <a:hlinkClick r:id="rId2"/>
              </a:rPr>
              <a:t>https://www.youtube.com/watch?v=wM3kCtR8UyU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8036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6594A0C-A69F-481D-9293-27150640C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052" y="8266"/>
            <a:ext cx="9281096" cy="6849734"/>
          </a:xfrm>
          <a:prstGeom prst="rect">
            <a:avLst/>
          </a:prstGeom>
        </p:spPr>
      </p:pic>
      <p:pic>
        <p:nvPicPr>
          <p:cNvPr id="4" name="77FE452D">
            <a:hlinkClick r:id="" action="ppaction://media"/>
            <a:extLst>
              <a:ext uri="{FF2B5EF4-FFF2-40B4-BE49-F238E27FC236}">
                <a16:creationId xmlns:a16="http://schemas.microsoft.com/office/drawing/2014/main" id="{CF55B9E7-C2BE-4385-8028-00CA4239D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6170" y="1633894"/>
            <a:ext cx="487363" cy="48736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303E137-2083-4D33-A706-332BE0E4E63C}"/>
              </a:ext>
            </a:extLst>
          </p:cNvPr>
          <p:cNvSpPr txBox="1"/>
          <p:nvPr/>
        </p:nvSpPr>
        <p:spPr>
          <a:xfrm>
            <a:off x="355106" y="1303252"/>
            <a:ext cx="93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3.55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693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B023ADC-FB4C-4A91-B043-86FE3E63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9067" cy="34157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61E9BAE-E659-4DE4-A3C7-EB3E94310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567" y="765313"/>
            <a:ext cx="3793435" cy="6062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8BDAE4-3333-4FCB-9D5B-9FD01CB05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73017"/>
            <a:ext cx="3342369" cy="41744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F1CEE58-3ABA-4E30-9479-1CDC48259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067" y="0"/>
            <a:ext cx="3269500" cy="42912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7EF12C0-F402-49FE-81FC-DBF2416B0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2369" y="4290526"/>
            <a:ext cx="5129067" cy="2884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 useBgFill="1">
        <p:nvSpPr>
          <p:cNvPr id="12" name="TextovéPole 11">
            <a:extLst>
              <a:ext uri="{FF2B5EF4-FFF2-40B4-BE49-F238E27FC236}">
                <a16:creationId xmlns:a16="http://schemas.microsoft.com/office/drawing/2014/main" id="{6F48473C-A8C7-4A5C-A499-B66918663C4F}"/>
              </a:ext>
            </a:extLst>
          </p:cNvPr>
          <p:cNvSpPr txBox="1"/>
          <p:nvPr/>
        </p:nvSpPr>
        <p:spPr>
          <a:xfrm>
            <a:off x="8471436" y="-32842"/>
            <a:ext cx="3935893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Опишите погоду на картинках</a:t>
            </a:r>
            <a:endParaRPr lang="cs-CZ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19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6BFC6FB-E455-4F40-AD04-3039C627A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Природа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013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7">
            <a:extLst>
              <a:ext uri="{FF2B5EF4-FFF2-40B4-BE49-F238E27FC236}">
                <a16:creationId xmlns:a16="http://schemas.microsoft.com/office/drawing/2014/main" id="{4CE181E8-D252-4307-83D6-F3FA47ED9C1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t="36200" r="8076" b="6794"/>
          <a:stretch/>
        </p:blipFill>
        <p:spPr bwMode="auto">
          <a:xfrm>
            <a:off x="1" y="0"/>
            <a:ext cx="7208668" cy="6857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roroda Rossii nahravka">
            <a:hlinkClick r:id="" action="ppaction://media"/>
            <a:extLst>
              <a:ext uri="{FF2B5EF4-FFF2-40B4-BE49-F238E27FC236}">
                <a16:creationId xmlns:a16="http://schemas.microsoft.com/office/drawing/2014/main" id="{7B555590-0DF5-42A4-9A7F-58FFC87B6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6794" y="1627912"/>
            <a:ext cx="487363" cy="4873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225E2A1-DD40-4D9A-8F5B-08F0C2B921E9}"/>
              </a:ext>
            </a:extLst>
          </p:cNvPr>
          <p:cNvSpPr txBox="1"/>
          <p:nvPr/>
        </p:nvSpPr>
        <p:spPr>
          <a:xfrm>
            <a:off x="7543800" y="3021496"/>
            <a:ext cx="438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Составьте план текста.</a:t>
            </a:r>
            <a:endParaRPr lang="cs-CZ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4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9">
            <a:extLst>
              <a:ext uri="{FF2B5EF4-FFF2-40B4-BE49-F238E27FC236}">
                <a16:creationId xmlns:a16="http://schemas.microsoft.com/office/drawing/2014/main" id="{C17B1008-5D7C-42DE-9258-A2F0A2B665E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8000" r="9964" b="24987"/>
          <a:stretch/>
        </p:blipFill>
        <p:spPr bwMode="auto">
          <a:xfrm>
            <a:off x="0" y="0"/>
            <a:ext cx="6684886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roroda Rossii nahravka">
            <a:hlinkClick r:id="" action="ppaction://media"/>
            <a:extLst>
              <a:ext uri="{FF2B5EF4-FFF2-40B4-BE49-F238E27FC236}">
                <a16:creationId xmlns:a16="http://schemas.microsoft.com/office/drawing/2014/main" id="{5E8BA8AC-1F49-4805-B7C1-E97D64A0E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1586" y="1867609"/>
            <a:ext cx="487363" cy="48736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C94A134-7AB9-47AE-9DF4-752787C646AC}"/>
              </a:ext>
            </a:extLst>
          </p:cNvPr>
          <p:cNvSpPr txBox="1"/>
          <p:nvPr/>
        </p:nvSpPr>
        <p:spPr>
          <a:xfrm>
            <a:off x="9195670" y="2831977"/>
            <a:ext cx="639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2.03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403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7">
            <a:extLst>
              <a:ext uri="{FF2B5EF4-FFF2-40B4-BE49-F238E27FC236}">
                <a16:creationId xmlns:a16="http://schemas.microsoft.com/office/drawing/2014/main" id="{33375D58-B7FA-418E-A42F-515E211137F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t="20334" r="7808" b="36522"/>
          <a:stretch/>
        </p:blipFill>
        <p:spPr bwMode="auto">
          <a:xfrm>
            <a:off x="1544715" y="71021"/>
            <a:ext cx="8780015" cy="66404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6235267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1444</TotalTime>
  <Words>872</Words>
  <Application>Microsoft Office PowerPoint</Application>
  <PresentationFormat>Širokoúhlá obrazovka</PresentationFormat>
  <Paragraphs>40</Paragraphs>
  <Slides>30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5" baseType="lpstr">
      <vt:lpstr>Arial</vt:lpstr>
      <vt:lpstr>Calibri</vt:lpstr>
      <vt:lpstr>Roboto</vt:lpstr>
      <vt:lpstr>Tw Cen MT</vt:lpstr>
      <vt:lpstr>Kapka</vt:lpstr>
      <vt:lpstr>Разговорная практика</vt:lpstr>
      <vt:lpstr>погода</vt:lpstr>
      <vt:lpstr>Prezentace aplikace PowerPoint</vt:lpstr>
      <vt:lpstr>Prezentace aplikace PowerPoint</vt:lpstr>
      <vt:lpstr>Prezentace aplikace PowerPoint</vt:lpstr>
      <vt:lpstr>Природа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экология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Stranz-Nikitina, Veronika</dc:creator>
  <cp:lastModifiedBy>Veronika</cp:lastModifiedBy>
  <cp:revision>36</cp:revision>
  <dcterms:created xsi:type="dcterms:W3CDTF">2019-09-23T08:05:44Z</dcterms:created>
  <dcterms:modified xsi:type="dcterms:W3CDTF">2019-10-22T07:41:09Z</dcterms:modified>
</cp:coreProperties>
</file>