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3"/>
  </p:notesMasterIdLst>
  <p:sldIdLst>
    <p:sldId id="264" r:id="rId2"/>
    <p:sldId id="303" r:id="rId3"/>
    <p:sldId id="265" r:id="rId4"/>
    <p:sldId id="291" r:id="rId5"/>
    <p:sldId id="266" r:id="rId6"/>
    <p:sldId id="267" r:id="rId7"/>
    <p:sldId id="271" r:id="rId8"/>
    <p:sldId id="272" r:id="rId9"/>
    <p:sldId id="273" r:id="rId10"/>
    <p:sldId id="294" r:id="rId11"/>
    <p:sldId id="275" r:id="rId12"/>
    <p:sldId id="281" r:id="rId13"/>
    <p:sldId id="292" r:id="rId14"/>
    <p:sldId id="295" r:id="rId15"/>
    <p:sldId id="293" r:id="rId16"/>
    <p:sldId id="298" r:id="rId17"/>
    <p:sldId id="276" r:id="rId18"/>
    <p:sldId id="299" r:id="rId19"/>
    <p:sldId id="297" r:id="rId20"/>
    <p:sldId id="263" r:id="rId21"/>
    <p:sldId id="300" r:id="rId22"/>
    <p:sldId id="277" r:id="rId23"/>
    <p:sldId id="283" r:id="rId24"/>
    <p:sldId id="284" r:id="rId25"/>
    <p:sldId id="268" r:id="rId26"/>
    <p:sldId id="269" r:id="rId27"/>
    <p:sldId id="278" r:id="rId28"/>
    <p:sldId id="301" r:id="rId29"/>
    <p:sldId id="302" r:id="rId30"/>
    <p:sldId id="285" r:id="rId31"/>
    <p:sldId id="289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927" autoAdjust="0"/>
  </p:normalViewPr>
  <p:slideViewPr>
    <p:cSldViewPr>
      <p:cViewPr varScale="1">
        <p:scale>
          <a:sx n="78" d="100"/>
          <a:sy n="78" d="100"/>
        </p:scale>
        <p:origin x="25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sv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svg"/><Relationship Id="rId4" Type="http://schemas.openxmlformats.org/officeDocument/2006/relationships/image" Target="../media/image24.svg"/><Relationship Id="rId9" Type="http://schemas.openxmlformats.org/officeDocument/2006/relationships/image" Target="../media/image29.pn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sv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svg"/><Relationship Id="rId2" Type="http://schemas.openxmlformats.org/officeDocument/2006/relationships/image" Target="../media/image34.svg"/><Relationship Id="rId1" Type="http://schemas.openxmlformats.org/officeDocument/2006/relationships/image" Target="../media/image33.png"/><Relationship Id="rId6" Type="http://schemas.openxmlformats.org/officeDocument/2006/relationships/image" Target="../media/image38.sv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svg"/><Relationship Id="rId4" Type="http://schemas.openxmlformats.org/officeDocument/2006/relationships/image" Target="../media/image36.svg"/><Relationship Id="rId9" Type="http://schemas.openxmlformats.org/officeDocument/2006/relationships/image" Target="../media/image41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sv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svg"/><Relationship Id="rId4" Type="http://schemas.openxmlformats.org/officeDocument/2006/relationships/image" Target="../media/image24.svg"/><Relationship Id="rId9" Type="http://schemas.openxmlformats.org/officeDocument/2006/relationships/image" Target="../media/image29.pn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sv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svg"/><Relationship Id="rId2" Type="http://schemas.openxmlformats.org/officeDocument/2006/relationships/image" Target="../media/image34.svg"/><Relationship Id="rId1" Type="http://schemas.openxmlformats.org/officeDocument/2006/relationships/image" Target="../media/image33.png"/><Relationship Id="rId6" Type="http://schemas.openxmlformats.org/officeDocument/2006/relationships/image" Target="../media/image38.sv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svg"/><Relationship Id="rId4" Type="http://schemas.openxmlformats.org/officeDocument/2006/relationships/image" Target="../media/image36.svg"/><Relationship Id="rId9" Type="http://schemas.openxmlformats.org/officeDocument/2006/relationships/image" Target="../media/image4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17C481-1399-4021-B421-DD1372AB9C1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3273317-B3AC-4DBD-B468-888F30C1299E}">
      <dgm:prSet/>
      <dgm:spPr/>
      <dgm:t>
        <a:bodyPr/>
        <a:lstStyle/>
        <a:p>
          <a:r>
            <a:rPr lang="cs-CZ"/>
            <a:t>Předání určitého sdělení od zdroje k příjemci</a:t>
          </a:r>
          <a:endParaRPr lang="en-US"/>
        </a:p>
      </dgm:t>
    </dgm:pt>
    <dgm:pt modelId="{B5876A42-B1A7-4910-AA41-B136832CEB7A}" type="parTrans" cxnId="{05181E99-B09B-490F-B0E8-9BCD58EE1D51}">
      <dgm:prSet/>
      <dgm:spPr/>
      <dgm:t>
        <a:bodyPr/>
        <a:lstStyle/>
        <a:p>
          <a:endParaRPr lang="en-US"/>
        </a:p>
      </dgm:t>
    </dgm:pt>
    <dgm:pt modelId="{2DA0411E-9756-40EF-A034-FFFC959F2F16}" type="sibTrans" cxnId="{05181E99-B09B-490F-B0E8-9BCD58EE1D51}">
      <dgm:prSet/>
      <dgm:spPr/>
      <dgm:t>
        <a:bodyPr/>
        <a:lstStyle/>
        <a:p>
          <a:endParaRPr lang="en-US"/>
        </a:p>
      </dgm:t>
    </dgm:pt>
    <dgm:pt modelId="{16958986-75EF-4653-9A7A-BF8B73A92912}">
      <dgm:prSet/>
      <dgm:spPr/>
      <dgm:t>
        <a:bodyPr/>
        <a:lstStyle/>
        <a:p>
          <a:r>
            <a:rPr lang="cs-CZ"/>
            <a:t>Marketingová komunikace spojená s komunikačním procesem=přenos sdělení od jeho odesílatele k příjemci (proces mezi kupujícím a prodávajícím)</a:t>
          </a:r>
          <a:endParaRPr lang="en-US"/>
        </a:p>
      </dgm:t>
    </dgm:pt>
    <dgm:pt modelId="{E98AA3E9-CCB7-4CAC-A24D-FA33A6D16BE7}" type="parTrans" cxnId="{2D743FF8-0FCA-423A-8905-7B60A57DC94E}">
      <dgm:prSet/>
      <dgm:spPr/>
      <dgm:t>
        <a:bodyPr/>
        <a:lstStyle/>
        <a:p>
          <a:endParaRPr lang="en-US"/>
        </a:p>
      </dgm:t>
    </dgm:pt>
    <dgm:pt modelId="{F8A8DE36-1027-48CD-BDFB-2B546781598E}" type="sibTrans" cxnId="{2D743FF8-0FCA-423A-8905-7B60A57DC94E}">
      <dgm:prSet/>
      <dgm:spPr/>
      <dgm:t>
        <a:bodyPr/>
        <a:lstStyle/>
        <a:p>
          <a:endParaRPr lang="en-US"/>
        </a:p>
      </dgm:t>
    </dgm:pt>
    <dgm:pt modelId="{A4F62F3F-1E4F-4FE5-B106-C93774A4A3D7}" type="pres">
      <dgm:prSet presAssocID="{3017C481-1399-4021-B421-DD1372AB9C10}" presName="linear" presStyleCnt="0">
        <dgm:presLayoutVars>
          <dgm:animLvl val="lvl"/>
          <dgm:resizeHandles val="exact"/>
        </dgm:presLayoutVars>
      </dgm:prSet>
      <dgm:spPr/>
    </dgm:pt>
    <dgm:pt modelId="{1DAEA219-5CF0-40BE-A5CF-9B74F0CE8119}" type="pres">
      <dgm:prSet presAssocID="{03273317-B3AC-4DBD-B468-888F30C1299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2702082-C706-4BC0-95FC-376789F55D9D}" type="pres">
      <dgm:prSet presAssocID="{2DA0411E-9756-40EF-A034-FFFC959F2F16}" presName="spacer" presStyleCnt="0"/>
      <dgm:spPr/>
    </dgm:pt>
    <dgm:pt modelId="{DCFBC9EC-D276-432F-8031-DDE8CC8CC984}" type="pres">
      <dgm:prSet presAssocID="{16958986-75EF-4653-9A7A-BF8B73A9291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09EEF61-6DD1-4E61-9100-D358E2074B97}" type="presOf" srcId="{3017C481-1399-4021-B421-DD1372AB9C10}" destId="{A4F62F3F-1E4F-4FE5-B106-C93774A4A3D7}" srcOrd="0" destOrd="0" presId="urn:microsoft.com/office/officeart/2005/8/layout/vList2"/>
    <dgm:cxn modelId="{EBE7CE70-10F9-4DE6-95B3-88D509F48FCF}" type="presOf" srcId="{03273317-B3AC-4DBD-B468-888F30C1299E}" destId="{1DAEA219-5CF0-40BE-A5CF-9B74F0CE8119}" srcOrd="0" destOrd="0" presId="urn:microsoft.com/office/officeart/2005/8/layout/vList2"/>
    <dgm:cxn modelId="{05181E99-B09B-490F-B0E8-9BCD58EE1D51}" srcId="{3017C481-1399-4021-B421-DD1372AB9C10}" destId="{03273317-B3AC-4DBD-B468-888F30C1299E}" srcOrd="0" destOrd="0" parTransId="{B5876A42-B1A7-4910-AA41-B136832CEB7A}" sibTransId="{2DA0411E-9756-40EF-A034-FFFC959F2F16}"/>
    <dgm:cxn modelId="{D4C194F4-10D6-439B-BA83-1AD55A4C5F4D}" type="presOf" srcId="{16958986-75EF-4653-9A7A-BF8B73A92912}" destId="{DCFBC9EC-D276-432F-8031-DDE8CC8CC984}" srcOrd="0" destOrd="0" presId="urn:microsoft.com/office/officeart/2005/8/layout/vList2"/>
    <dgm:cxn modelId="{2D743FF8-0FCA-423A-8905-7B60A57DC94E}" srcId="{3017C481-1399-4021-B421-DD1372AB9C10}" destId="{16958986-75EF-4653-9A7A-BF8B73A92912}" srcOrd="1" destOrd="0" parTransId="{E98AA3E9-CCB7-4CAC-A24D-FA33A6D16BE7}" sibTransId="{F8A8DE36-1027-48CD-BDFB-2B546781598E}"/>
    <dgm:cxn modelId="{0EFEA1F0-3AA5-4B7D-A694-5FA5A49FBD6D}" type="presParOf" srcId="{A4F62F3F-1E4F-4FE5-B106-C93774A4A3D7}" destId="{1DAEA219-5CF0-40BE-A5CF-9B74F0CE8119}" srcOrd="0" destOrd="0" presId="urn:microsoft.com/office/officeart/2005/8/layout/vList2"/>
    <dgm:cxn modelId="{0F9CD078-423A-42F0-B513-BD3C1F273298}" type="presParOf" srcId="{A4F62F3F-1E4F-4FE5-B106-C93774A4A3D7}" destId="{F2702082-C706-4BC0-95FC-376789F55D9D}" srcOrd="1" destOrd="0" presId="urn:microsoft.com/office/officeart/2005/8/layout/vList2"/>
    <dgm:cxn modelId="{F02DD513-E936-40A4-802A-E7DD5D1BB258}" type="presParOf" srcId="{A4F62F3F-1E4F-4FE5-B106-C93774A4A3D7}" destId="{DCFBC9EC-D276-432F-8031-DDE8CC8CC98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96AB46-A3B8-47EC-BE40-A1756886D67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24DAEB0-21C1-4E7B-A4D4-6D86A947B1DA}">
      <dgm:prSet/>
      <dgm:spPr/>
      <dgm:t>
        <a:bodyPr/>
        <a:lstStyle/>
        <a:p>
          <a:r>
            <a:rPr lang="cs-CZ"/>
            <a:t>a) Aktivní naslouchání</a:t>
          </a:r>
          <a:endParaRPr lang="en-US"/>
        </a:p>
      </dgm:t>
    </dgm:pt>
    <dgm:pt modelId="{FB454331-6AE9-4CA0-8E6E-C2F1C3E385BF}" type="parTrans" cxnId="{25CBCE63-ABF0-47C5-881D-47A759E4474E}">
      <dgm:prSet/>
      <dgm:spPr/>
      <dgm:t>
        <a:bodyPr/>
        <a:lstStyle/>
        <a:p>
          <a:endParaRPr lang="en-US"/>
        </a:p>
      </dgm:t>
    </dgm:pt>
    <dgm:pt modelId="{7B208C5A-1A5B-48D0-ABE0-CA1C5C4680C2}" type="sibTrans" cxnId="{25CBCE63-ABF0-47C5-881D-47A759E4474E}">
      <dgm:prSet/>
      <dgm:spPr/>
      <dgm:t>
        <a:bodyPr/>
        <a:lstStyle/>
        <a:p>
          <a:endParaRPr lang="en-US"/>
        </a:p>
      </dgm:t>
    </dgm:pt>
    <dgm:pt modelId="{27D73973-5BA0-4225-B3E1-BFE705640B84}">
      <dgm:prSet/>
      <dgm:spPr/>
      <dgm:t>
        <a:bodyPr/>
        <a:lstStyle/>
        <a:p>
          <a:r>
            <a:rPr lang="cs-CZ"/>
            <a:t>b) Technika kladení otázek</a:t>
          </a:r>
          <a:endParaRPr lang="en-US"/>
        </a:p>
      </dgm:t>
    </dgm:pt>
    <dgm:pt modelId="{36D5232C-8118-4DE3-93D6-8AAB2BCDE22F}" type="parTrans" cxnId="{1ED0D970-4699-486A-9E07-56B20BF30363}">
      <dgm:prSet/>
      <dgm:spPr/>
      <dgm:t>
        <a:bodyPr/>
        <a:lstStyle/>
        <a:p>
          <a:endParaRPr lang="en-US"/>
        </a:p>
      </dgm:t>
    </dgm:pt>
    <dgm:pt modelId="{34260DAD-5773-4F30-869A-6AB4F23E6F95}" type="sibTrans" cxnId="{1ED0D970-4699-486A-9E07-56B20BF30363}">
      <dgm:prSet/>
      <dgm:spPr/>
      <dgm:t>
        <a:bodyPr/>
        <a:lstStyle/>
        <a:p>
          <a:endParaRPr lang="en-US"/>
        </a:p>
      </dgm:t>
    </dgm:pt>
    <dgm:pt modelId="{3E4CDE6B-B59B-4FC1-9A94-C56DCC034F22}">
      <dgm:prSet/>
      <dgm:spPr/>
      <dgm:t>
        <a:bodyPr/>
        <a:lstStyle/>
        <a:p>
          <a:r>
            <a:rPr lang="cs-CZ"/>
            <a:t>c) Zabránění případnému nedorozumění</a:t>
          </a:r>
          <a:endParaRPr lang="en-US"/>
        </a:p>
      </dgm:t>
    </dgm:pt>
    <dgm:pt modelId="{59D71C7A-0748-4BAB-93AA-739D19F426D3}" type="parTrans" cxnId="{40161DA5-27C7-4F4D-B640-112480C03C97}">
      <dgm:prSet/>
      <dgm:spPr/>
      <dgm:t>
        <a:bodyPr/>
        <a:lstStyle/>
        <a:p>
          <a:endParaRPr lang="en-US"/>
        </a:p>
      </dgm:t>
    </dgm:pt>
    <dgm:pt modelId="{A402F7D3-B902-4FC0-AA36-B2B3841A0CC8}" type="sibTrans" cxnId="{40161DA5-27C7-4F4D-B640-112480C03C97}">
      <dgm:prSet/>
      <dgm:spPr/>
      <dgm:t>
        <a:bodyPr/>
        <a:lstStyle/>
        <a:p>
          <a:endParaRPr lang="en-US"/>
        </a:p>
      </dgm:t>
    </dgm:pt>
    <dgm:pt modelId="{9E26E684-F0CA-4A51-B36F-F05833D11D32}">
      <dgm:prSet/>
      <dgm:spPr/>
      <dgm:t>
        <a:bodyPr/>
        <a:lstStyle/>
        <a:p>
          <a:r>
            <a:rPr lang="pl-PL"/>
            <a:t>d) Zabezpečit potřebnou efektivitu komunikace</a:t>
          </a:r>
          <a:endParaRPr lang="en-US"/>
        </a:p>
      </dgm:t>
    </dgm:pt>
    <dgm:pt modelId="{E5F26B35-2D94-453A-883A-5011EC0E380E}" type="parTrans" cxnId="{1B62CBF8-BB39-42E8-9CD6-A0C5EDE934F2}">
      <dgm:prSet/>
      <dgm:spPr/>
      <dgm:t>
        <a:bodyPr/>
        <a:lstStyle/>
        <a:p>
          <a:endParaRPr lang="en-US"/>
        </a:p>
      </dgm:t>
    </dgm:pt>
    <dgm:pt modelId="{8D585F3A-D826-4D1D-A8F2-64DB49268141}" type="sibTrans" cxnId="{1B62CBF8-BB39-42E8-9CD6-A0C5EDE934F2}">
      <dgm:prSet/>
      <dgm:spPr/>
      <dgm:t>
        <a:bodyPr/>
        <a:lstStyle/>
        <a:p>
          <a:endParaRPr lang="en-US"/>
        </a:p>
      </dgm:t>
    </dgm:pt>
    <dgm:pt modelId="{72DF3533-1129-4CF7-83E7-ED9FC5A651CB}" type="pres">
      <dgm:prSet presAssocID="{2D96AB46-A3B8-47EC-BE40-A1756886D676}" presName="root" presStyleCnt="0">
        <dgm:presLayoutVars>
          <dgm:dir/>
          <dgm:resizeHandles val="exact"/>
        </dgm:presLayoutVars>
      </dgm:prSet>
      <dgm:spPr/>
    </dgm:pt>
    <dgm:pt modelId="{5AAD8EBA-2274-4B96-A856-AD059E0741B6}" type="pres">
      <dgm:prSet presAssocID="{724DAEB0-21C1-4E7B-A4D4-6D86A947B1DA}" presName="compNode" presStyleCnt="0"/>
      <dgm:spPr/>
    </dgm:pt>
    <dgm:pt modelId="{3A6CA8F7-CEB4-4CF6-B71F-96164B7A79C9}" type="pres">
      <dgm:prSet presAssocID="{724DAEB0-21C1-4E7B-A4D4-6D86A947B1DA}" presName="bgRect" presStyleLbl="bgShp" presStyleIdx="0" presStyleCnt="4"/>
      <dgm:spPr/>
    </dgm:pt>
    <dgm:pt modelId="{B0C337A8-4D73-4EB2-A318-70412795E2AF}" type="pres">
      <dgm:prSet presAssocID="{724DAEB0-21C1-4E7B-A4D4-6D86A947B1D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ěžet"/>
        </a:ext>
      </dgm:extLst>
    </dgm:pt>
    <dgm:pt modelId="{4954C89A-B848-4DF9-B786-C0E5498C9752}" type="pres">
      <dgm:prSet presAssocID="{724DAEB0-21C1-4E7B-A4D4-6D86A947B1DA}" presName="spaceRect" presStyleCnt="0"/>
      <dgm:spPr/>
    </dgm:pt>
    <dgm:pt modelId="{A2606807-C267-42BB-9307-89458C021B85}" type="pres">
      <dgm:prSet presAssocID="{724DAEB0-21C1-4E7B-A4D4-6D86A947B1DA}" presName="parTx" presStyleLbl="revTx" presStyleIdx="0" presStyleCnt="4">
        <dgm:presLayoutVars>
          <dgm:chMax val="0"/>
          <dgm:chPref val="0"/>
        </dgm:presLayoutVars>
      </dgm:prSet>
      <dgm:spPr/>
    </dgm:pt>
    <dgm:pt modelId="{1760F915-7EF3-487D-B2BA-9D8634D53821}" type="pres">
      <dgm:prSet presAssocID="{7B208C5A-1A5B-48D0-ABE0-CA1C5C4680C2}" presName="sibTrans" presStyleCnt="0"/>
      <dgm:spPr/>
    </dgm:pt>
    <dgm:pt modelId="{1E0A1EAF-FBB4-4DB7-96CC-B86F98953F50}" type="pres">
      <dgm:prSet presAssocID="{27D73973-5BA0-4225-B3E1-BFE705640B84}" presName="compNode" presStyleCnt="0"/>
      <dgm:spPr/>
    </dgm:pt>
    <dgm:pt modelId="{4B7333C9-FD8A-4082-8E11-5E1014E02F7D}" type="pres">
      <dgm:prSet presAssocID="{27D73973-5BA0-4225-B3E1-BFE705640B84}" presName="bgRect" presStyleLbl="bgShp" presStyleIdx="1" presStyleCnt="4"/>
      <dgm:spPr/>
    </dgm:pt>
    <dgm:pt modelId="{A1F5F87A-D1A4-4445-9F47-427ADD51C295}" type="pres">
      <dgm:prSet presAssocID="{27D73973-5BA0-4225-B3E1-BFE705640B8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zubená kola"/>
        </a:ext>
      </dgm:extLst>
    </dgm:pt>
    <dgm:pt modelId="{B1EFB6CB-8CC8-4F27-8B8B-49386C60E303}" type="pres">
      <dgm:prSet presAssocID="{27D73973-5BA0-4225-B3E1-BFE705640B84}" presName="spaceRect" presStyleCnt="0"/>
      <dgm:spPr/>
    </dgm:pt>
    <dgm:pt modelId="{F2A346A7-CE3F-470B-8B0B-4BC33A4669C8}" type="pres">
      <dgm:prSet presAssocID="{27D73973-5BA0-4225-B3E1-BFE705640B84}" presName="parTx" presStyleLbl="revTx" presStyleIdx="1" presStyleCnt="4">
        <dgm:presLayoutVars>
          <dgm:chMax val="0"/>
          <dgm:chPref val="0"/>
        </dgm:presLayoutVars>
      </dgm:prSet>
      <dgm:spPr/>
    </dgm:pt>
    <dgm:pt modelId="{E74E9F97-2831-4135-8360-8294EFDF81FF}" type="pres">
      <dgm:prSet presAssocID="{34260DAD-5773-4F30-869A-6AB4F23E6F95}" presName="sibTrans" presStyleCnt="0"/>
      <dgm:spPr/>
    </dgm:pt>
    <dgm:pt modelId="{B57DF476-ED77-4218-A2A4-551C17CDAFD9}" type="pres">
      <dgm:prSet presAssocID="{3E4CDE6B-B59B-4FC1-9A94-C56DCC034F22}" presName="compNode" presStyleCnt="0"/>
      <dgm:spPr/>
    </dgm:pt>
    <dgm:pt modelId="{98787D74-9074-4817-B7A7-C2DEFFEEEC4C}" type="pres">
      <dgm:prSet presAssocID="{3E4CDE6B-B59B-4FC1-9A94-C56DCC034F22}" presName="bgRect" presStyleLbl="bgShp" presStyleIdx="2" presStyleCnt="4"/>
      <dgm:spPr/>
    </dgm:pt>
    <dgm:pt modelId="{8E14586B-C955-4E65-A21B-0F0576ADF482}" type="pres">
      <dgm:prSet presAssocID="{3E4CDE6B-B59B-4FC1-9A94-C56DCC034F2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arování"/>
        </a:ext>
      </dgm:extLst>
    </dgm:pt>
    <dgm:pt modelId="{F1AF2C7A-194A-43D5-A401-9A700972A27E}" type="pres">
      <dgm:prSet presAssocID="{3E4CDE6B-B59B-4FC1-9A94-C56DCC034F22}" presName="spaceRect" presStyleCnt="0"/>
      <dgm:spPr/>
    </dgm:pt>
    <dgm:pt modelId="{74AFAB2B-7BF2-47B6-91AE-5DC63F7024C1}" type="pres">
      <dgm:prSet presAssocID="{3E4CDE6B-B59B-4FC1-9A94-C56DCC034F22}" presName="parTx" presStyleLbl="revTx" presStyleIdx="2" presStyleCnt="4">
        <dgm:presLayoutVars>
          <dgm:chMax val="0"/>
          <dgm:chPref val="0"/>
        </dgm:presLayoutVars>
      </dgm:prSet>
      <dgm:spPr/>
    </dgm:pt>
    <dgm:pt modelId="{DCAAB733-62E5-44C7-ACAF-353A1715FC18}" type="pres">
      <dgm:prSet presAssocID="{A402F7D3-B902-4FC0-AA36-B2B3841A0CC8}" presName="sibTrans" presStyleCnt="0"/>
      <dgm:spPr/>
    </dgm:pt>
    <dgm:pt modelId="{F7BD0AAF-B2DE-46A6-9F03-7B0A658ECF1C}" type="pres">
      <dgm:prSet presAssocID="{9E26E684-F0CA-4A51-B36F-F05833D11D32}" presName="compNode" presStyleCnt="0"/>
      <dgm:spPr/>
    </dgm:pt>
    <dgm:pt modelId="{D65F6356-8614-455B-8D57-61BE2DCAFBEA}" type="pres">
      <dgm:prSet presAssocID="{9E26E684-F0CA-4A51-B36F-F05833D11D32}" presName="bgRect" presStyleLbl="bgShp" presStyleIdx="3" presStyleCnt="4"/>
      <dgm:spPr/>
    </dgm:pt>
    <dgm:pt modelId="{FC364982-166F-4EE4-B545-307FDD2362D9}" type="pres">
      <dgm:prSet presAssocID="{9E26E684-F0CA-4A51-B36F-F05833D11D3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78C5DC9A-35F1-4CCF-84EF-EE33506518C7}" type="pres">
      <dgm:prSet presAssocID="{9E26E684-F0CA-4A51-B36F-F05833D11D32}" presName="spaceRect" presStyleCnt="0"/>
      <dgm:spPr/>
    </dgm:pt>
    <dgm:pt modelId="{29EED0CF-F376-415E-84C0-C7EEAE25D9AA}" type="pres">
      <dgm:prSet presAssocID="{9E26E684-F0CA-4A51-B36F-F05833D11D3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86B3A029-CDA7-4375-BEB0-7C03CC67E8FB}" type="presOf" srcId="{9E26E684-F0CA-4A51-B36F-F05833D11D32}" destId="{29EED0CF-F376-415E-84C0-C7EEAE25D9AA}" srcOrd="0" destOrd="0" presId="urn:microsoft.com/office/officeart/2018/2/layout/IconVerticalSolidList"/>
    <dgm:cxn modelId="{25CBCE63-ABF0-47C5-881D-47A759E4474E}" srcId="{2D96AB46-A3B8-47EC-BE40-A1756886D676}" destId="{724DAEB0-21C1-4E7B-A4D4-6D86A947B1DA}" srcOrd="0" destOrd="0" parTransId="{FB454331-6AE9-4CA0-8E6E-C2F1C3E385BF}" sibTransId="{7B208C5A-1A5B-48D0-ABE0-CA1C5C4680C2}"/>
    <dgm:cxn modelId="{1ED0D970-4699-486A-9E07-56B20BF30363}" srcId="{2D96AB46-A3B8-47EC-BE40-A1756886D676}" destId="{27D73973-5BA0-4225-B3E1-BFE705640B84}" srcOrd="1" destOrd="0" parTransId="{36D5232C-8118-4DE3-93D6-8AAB2BCDE22F}" sibTransId="{34260DAD-5773-4F30-869A-6AB4F23E6F95}"/>
    <dgm:cxn modelId="{3B0B1571-ED32-4E91-B714-02C00682061C}" type="presOf" srcId="{724DAEB0-21C1-4E7B-A4D4-6D86A947B1DA}" destId="{A2606807-C267-42BB-9307-89458C021B85}" srcOrd="0" destOrd="0" presId="urn:microsoft.com/office/officeart/2018/2/layout/IconVerticalSolidList"/>
    <dgm:cxn modelId="{40161DA5-27C7-4F4D-B640-112480C03C97}" srcId="{2D96AB46-A3B8-47EC-BE40-A1756886D676}" destId="{3E4CDE6B-B59B-4FC1-9A94-C56DCC034F22}" srcOrd="2" destOrd="0" parTransId="{59D71C7A-0748-4BAB-93AA-739D19F426D3}" sibTransId="{A402F7D3-B902-4FC0-AA36-B2B3841A0CC8}"/>
    <dgm:cxn modelId="{FDD3E3AD-C346-4AC6-A5F7-05F87D390188}" type="presOf" srcId="{3E4CDE6B-B59B-4FC1-9A94-C56DCC034F22}" destId="{74AFAB2B-7BF2-47B6-91AE-5DC63F7024C1}" srcOrd="0" destOrd="0" presId="urn:microsoft.com/office/officeart/2018/2/layout/IconVerticalSolidList"/>
    <dgm:cxn modelId="{31F8F4BE-A16A-49AE-B4C1-D6F38D14F236}" type="presOf" srcId="{2D96AB46-A3B8-47EC-BE40-A1756886D676}" destId="{72DF3533-1129-4CF7-83E7-ED9FC5A651CB}" srcOrd="0" destOrd="0" presId="urn:microsoft.com/office/officeart/2018/2/layout/IconVerticalSolidList"/>
    <dgm:cxn modelId="{C39A9BE9-7ABE-49AF-9285-645BC7268220}" type="presOf" srcId="{27D73973-5BA0-4225-B3E1-BFE705640B84}" destId="{F2A346A7-CE3F-470B-8B0B-4BC33A4669C8}" srcOrd="0" destOrd="0" presId="urn:microsoft.com/office/officeart/2018/2/layout/IconVerticalSolidList"/>
    <dgm:cxn modelId="{1B62CBF8-BB39-42E8-9CD6-A0C5EDE934F2}" srcId="{2D96AB46-A3B8-47EC-BE40-A1756886D676}" destId="{9E26E684-F0CA-4A51-B36F-F05833D11D32}" srcOrd="3" destOrd="0" parTransId="{E5F26B35-2D94-453A-883A-5011EC0E380E}" sibTransId="{8D585F3A-D826-4D1D-A8F2-64DB49268141}"/>
    <dgm:cxn modelId="{59AE8409-2574-4593-B554-CD3BDC95F97E}" type="presParOf" srcId="{72DF3533-1129-4CF7-83E7-ED9FC5A651CB}" destId="{5AAD8EBA-2274-4B96-A856-AD059E0741B6}" srcOrd="0" destOrd="0" presId="urn:microsoft.com/office/officeart/2018/2/layout/IconVerticalSolidList"/>
    <dgm:cxn modelId="{84D6E9F3-2D0C-4254-A9BF-E1D1038FDF5E}" type="presParOf" srcId="{5AAD8EBA-2274-4B96-A856-AD059E0741B6}" destId="{3A6CA8F7-CEB4-4CF6-B71F-96164B7A79C9}" srcOrd="0" destOrd="0" presId="urn:microsoft.com/office/officeart/2018/2/layout/IconVerticalSolidList"/>
    <dgm:cxn modelId="{7C7594DE-8D3D-45A2-91A4-963129D95A4E}" type="presParOf" srcId="{5AAD8EBA-2274-4B96-A856-AD059E0741B6}" destId="{B0C337A8-4D73-4EB2-A318-70412795E2AF}" srcOrd="1" destOrd="0" presId="urn:microsoft.com/office/officeart/2018/2/layout/IconVerticalSolidList"/>
    <dgm:cxn modelId="{5955C498-05DB-440B-8602-BC2FE8666346}" type="presParOf" srcId="{5AAD8EBA-2274-4B96-A856-AD059E0741B6}" destId="{4954C89A-B848-4DF9-B786-C0E5498C9752}" srcOrd="2" destOrd="0" presId="urn:microsoft.com/office/officeart/2018/2/layout/IconVerticalSolidList"/>
    <dgm:cxn modelId="{BC9AB310-094F-483B-AC07-AC9A9259EA2B}" type="presParOf" srcId="{5AAD8EBA-2274-4B96-A856-AD059E0741B6}" destId="{A2606807-C267-42BB-9307-89458C021B85}" srcOrd="3" destOrd="0" presId="urn:microsoft.com/office/officeart/2018/2/layout/IconVerticalSolidList"/>
    <dgm:cxn modelId="{FD3035A7-4CCF-4AB9-AE7A-E02FE7D2ACEA}" type="presParOf" srcId="{72DF3533-1129-4CF7-83E7-ED9FC5A651CB}" destId="{1760F915-7EF3-487D-B2BA-9D8634D53821}" srcOrd="1" destOrd="0" presId="urn:microsoft.com/office/officeart/2018/2/layout/IconVerticalSolidList"/>
    <dgm:cxn modelId="{121E26C2-CDE5-4713-94A5-80DBD0D358E4}" type="presParOf" srcId="{72DF3533-1129-4CF7-83E7-ED9FC5A651CB}" destId="{1E0A1EAF-FBB4-4DB7-96CC-B86F98953F50}" srcOrd="2" destOrd="0" presId="urn:microsoft.com/office/officeart/2018/2/layout/IconVerticalSolidList"/>
    <dgm:cxn modelId="{F7F1088E-AB13-4153-A6A0-47BA5BD33A14}" type="presParOf" srcId="{1E0A1EAF-FBB4-4DB7-96CC-B86F98953F50}" destId="{4B7333C9-FD8A-4082-8E11-5E1014E02F7D}" srcOrd="0" destOrd="0" presId="urn:microsoft.com/office/officeart/2018/2/layout/IconVerticalSolidList"/>
    <dgm:cxn modelId="{73D227D3-B345-4892-B151-CDCFBBA78A5D}" type="presParOf" srcId="{1E0A1EAF-FBB4-4DB7-96CC-B86F98953F50}" destId="{A1F5F87A-D1A4-4445-9F47-427ADD51C295}" srcOrd="1" destOrd="0" presId="urn:microsoft.com/office/officeart/2018/2/layout/IconVerticalSolidList"/>
    <dgm:cxn modelId="{A61E2D14-0085-48B2-8B58-00DE57E60AE9}" type="presParOf" srcId="{1E0A1EAF-FBB4-4DB7-96CC-B86F98953F50}" destId="{B1EFB6CB-8CC8-4F27-8B8B-49386C60E303}" srcOrd="2" destOrd="0" presId="urn:microsoft.com/office/officeart/2018/2/layout/IconVerticalSolidList"/>
    <dgm:cxn modelId="{428BBF76-7BEF-437E-9E3F-6B2B01E40952}" type="presParOf" srcId="{1E0A1EAF-FBB4-4DB7-96CC-B86F98953F50}" destId="{F2A346A7-CE3F-470B-8B0B-4BC33A4669C8}" srcOrd="3" destOrd="0" presId="urn:microsoft.com/office/officeart/2018/2/layout/IconVerticalSolidList"/>
    <dgm:cxn modelId="{2E0F996B-8F36-4D2A-AE05-7734284B86FE}" type="presParOf" srcId="{72DF3533-1129-4CF7-83E7-ED9FC5A651CB}" destId="{E74E9F97-2831-4135-8360-8294EFDF81FF}" srcOrd="3" destOrd="0" presId="urn:microsoft.com/office/officeart/2018/2/layout/IconVerticalSolidList"/>
    <dgm:cxn modelId="{1EEDCB5B-990D-4C7D-8DDB-71FA8167A411}" type="presParOf" srcId="{72DF3533-1129-4CF7-83E7-ED9FC5A651CB}" destId="{B57DF476-ED77-4218-A2A4-551C17CDAFD9}" srcOrd="4" destOrd="0" presId="urn:microsoft.com/office/officeart/2018/2/layout/IconVerticalSolidList"/>
    <dgm:cxn modelId="{EAA00DB8-1649-4037-80C5-774D29CA1C5C}" type="presParOf" srcId="{B57DF476-ED77-4218-A2A4-551C17CDAFD9}" destId="{98787D74-9074-4817-B7A7-C2DEFFEEEC4C}" srcOrd="0" destOrd="0" presId="urn:microsoft.com/office/officeart/2018/2/layout/IconVerticalSolidList"/>
    <dgm:cxn modelId="{740CCD31-9B86-4AAB-B636-F2E1A1125E9A}" type="presParOf" srcId="{B57DF476-ED77-4218-A2A4-551C17CDAFD9}" destId="{8E14586B-C955-4E65-A21B-0F0576ADF482}" srcOrd="1" destOrd="0" presId="urn:microsoft.com/office/officeart/2018/2/layout/IconVerticalSolidList"/>
    <dgm:cxn modelId="{09139C21-3BCA-4054-8AE6-21E9F17F468E}" type="presParOf" srcId="{B57DF476-ED77-4218-A2A4-551C17CDAFD9}" destId="{F1AF2C7A-194A-43D5-A401-9A700972A27E}" srcOrd="2" destOrd="0" presId="urn:microsoft.com/office/officeart/2018/2/layout/IconVerticalSolidList"/>
    <dgm:cxn modelId="{263A09FD-7B7A-4A7F-A3C7-16F35A93742C}" type="presParOf" srcId="{B57DF476-ED77-4218-A2A4-551C17CDAFD9}" destId="{74AFAB2B-7BF2-47B6-91AE-5DC63F7024C1}" srcOrd="3" destOrd="0" presId="urn:microsoft.com/office/officeart/2018/2/layout/IconVerticalSolidList"/>
    <dgm:cxn modelId="{04F1CF46-3FA3-4151-AA6F-C9A73EDA1808}" type="presParOf" srcId="{72DF3533-1129-4CF7-83E7-ED9FC5A651CB}" destId="{DCAAB733-62E5-44C7-ACAF-353A1715FC18}" srcOrd="5" destOrd="0" presId="urn:microsoft.com/office/officeart/2018/2/layout/IconVerticalSolidList"/>
    <dgm:cxn modelId="{CCC87CA8-5383-406F-BD65-7FE046CD40CF}" type="presParOf" srcId="{72DF3533-1129-4CF7-83E7-ED9FC5A651CB}" destId="{F7BD0AAF-B2DE-46A6-9F03-7B0A658ECF1C}" srcOrd="6" destOrd="0" presId="urn:microsoft.com/office/officeart/2018/2/layout/IconVerticalSolidList"/>
    <dgm:cxn modelId="{23AA020E-DAC6-4067-A43F-808E82403969}" type="presParOf" srcId="{F7BD0AAF-B2DE-46A6-9F03-7B0A658ECF1C}" destId="{D65F6356-8614-455B-8D57-61BE2DCAFBEA}" srcOrd="0" destOrd="0" presId="urn:microsoft.com/office/officeart/2018/2/layout/IconVerticalSolidList"/>
    <dgm:cxn modelId="{F83D7EDC-3404-45F6-B2FE-68F94EC3602C}" type="presParOf" srcId="{F7BD0AAF-B2DE-46A6-9F03-7B0A658ECF1C}" destId="{FC364982-166F-4EE4-B545-307FDD2362D9}" srcOrd="1" destOrd="0" presId="urn:microsoft.com/office/officeart/2018/2/layout/IconVerticalSolidList"/>
    <dgm:cxn modelId="{983DF2DF-8B1E-46EA-A5EE-79648C649B33}" type="presParOf" srcId="{F7BD0AAF-B2DE-46A6-9F03-7B0A658ECF1C}" destId="{78C5DC9A-35F1-4CCF-84EF-EE33506518C7}" srcOrd="2" destOrd="0" presId="urn:microsoft.com/office/officeart/2018/2/layout/IconVerticalSolidList"/>
    <dgm:cxn modelId="{BB0168D2-08D7-4041-A3DE-064BC97127F2}" type="presParOf" srcId="{F7BD0AAF-B2DE-46A6-9F03-7B0A658ECF1C}" destId="{29EED0CF-F376-415E-84C0-C7EEAE25D9A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0D81AD-3298-4490-8C2D-BD5EFC17CE9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4CE0303-E344-4925-A280-900EECA6C712}">
      <dgm:prSet/>
      <dgm:spPr/>
      <dgm:t>
        <a:bodyPr/>
        <a:lstStyle/>
        <a:p>
          <a:r>
            <a:rPr lang="cs-CZ" dirty="0"/>
            <a:t>a) Formální</a:t>
          </a:r>
          <a:endParaRPr lang="en-US" dirty="0"/>
        </a:p>
      </dgm:t>
    </dgm:pt>
    <dgm:pt modelId="{52D2E747-0FC1-458F-BBAF-DFE69DB9ED42}" type="parTrans" cxnId="{B5F76A40-46A4-4EC2-87A4-753EB0530335}">
      <dgm:prSet/>
      <dgm:spPr/>
      <dgm:t>
        <a:bodyPr/>
        <a:lstStyle/>
        <a:p>
          <a:endParaRPr lang="en-US"/>
        </a:p>
      </dgm:t>
    </dgm:pt>
    <dgm:pt modelId="{C37C3D09-3F86-4EC0-8AED-4B17D91B4D13}" type="sibTrans" cxnId="{B5F76A40-46A4-4EC2-87A4-753EB0530335}">
      <dgm:prSet/>
      <dgm:spPr/>
      <dgm:t>
        <a:bodyPr/>
        <a:lstStyle/>
        <a:p>
          <a:endParaRPr lang="en-US"/>
        </a:p>
      </dgm:t>
    </dgm:pt>
    <dgm:pt modelId="{A42B4598-8CC8-402C-8015-1CB21CB868AA}">
      <dgm:prSet/>
      <dgm:spPr/>
      <dgm:t>
        <a:bodyPr/>
        <a:lstStyle/>
        <a:p>
          <a:r>
            <a:rPr lang="cs-CZ" dirty="0"/>
            <a:t>b) Neformální</a:t>
          </a:r>
          <a:endParaRPr lang="en-US" dirty="0"/>
        </a:p>
      </dgm:t>
    </dgm:pt>
    <dgm:pt modelId="{A4496EA0-29BF-4417-A156-F2D3154078F3}" type="parTrans" cxnId="{F4BDEC5E-C2B2-4904-8588-6727CE4631C0}">
      <dgm:prSet/>
      <dgm:spPr/>
      <dgm:t>
        <a:bodyPr/>
        <a:lstStyle/>
        <a:p>
          <a:endParaRPr lang="en-US"/>
        </a:p>
      </dgm:t>
    </dgm:pt>
    <dgm:pt modelId="{6DA25C77-2811-4BA1-A582-B0DED1F89A1F}" type="sibTrans" cxnId="{F4BDEC5E-C2B2-4904-8588-6727CE4631C0}">
      <dgm:prSet/>
      <dgm:spPr/>
      <dgm:t>
        <a:bodyPr/>
        <a:lstStyle/>
        <a:p>
          <a:endParaRPr lang="en-US"/>
        </a:p>
      </dgm:t>
    </dgm:pt>
    <dgm:pt modelId="{D00A9012-6D4B-4B28-AF99-AE72C86269DE}">
      <dgm:prSet/>
      <dgm:spPr/>
      <dgm:t>
        <a:bodyPr/>
        <a:lstStyle/>
        <a:p>
          <a:r>
            <a:rPr lang="cs-CZ"/>
            <a:t>1)  Interpersonální komunikace </a:t>
          </a:r>
          <a:endParaRPr lang="en-US"/>
        </a:p>
      </dgm:t>
    </dgm:pt>
    <dgm:pt modelId="{AAF1158A-8898-41DA-9D14-E4FC28514457}" type="parTrans" cxnId="{4D99A667-B190-4CA7-A588-553D7B2E87D0}">
      <dgm:prSet/>
      <dgm:spPr/>
      <dgm:t>
        <a:bodyPr/>
        <a:lstStyle/>
        <a:p>
          <a:endParaRPr lang="en-US"/>
        </a:p>
      </dgm:t>
    </dgm:pt>
    <dgm:pt modelId="{0D0707A3-3CD0-4CDB-BF11-7E779A657905}" type="sibTrans" cxnId="{4D99A667-B190-4CA7-A588-553D7B2E87D0}">
      <dgm:prSet/>
      <dgm:spPr/>
      <dgm:t>
        <a:bodyPr/>
        <a:lstStyle/>
        <a:p>
          <a:endParaRPr lang="en-US"/>
        </a:p>
      </dgm:t>
    </dgm:pt>
    <dgm:pt modelId="{7906116E-2150-447C-83E3-B9DA14DBF645}">
      <dgm:prSet/>
      <dgm:spPr/>
      <dgm:t>
        <a:bodyPr/>
        <a:lstStyle/>
        <a:p>
          <a:r>
            <a:rPr lang="cs-CZ"/>
            <a:t>2) Skupinová komunikace </a:t>
          </a:r>
          <a:endParaRPr lang="en-US"/>
        </a:p>
      </dgm:t>
    </dgm:pt>
    <dgm:pt modelId="{BF552AC3-CECA-44B6-B7AC-B70E75B5591D}" type="parTrans" cxnId="{B67BDF51-96D5-4AD1-8B40-415FF2585A1B}">
      <dgm:prSet/>
      <dgm:spPr/>
      <dgm:t>
        <a:bodyPr/>
        <a:lstStyle/>
        <a:p>
          <a:endParaRPr lang="en-US"/>
        </a:p>
      </dgm:t>
    </dgm:pt>
    <dgm:pt modelId="{C9A1AB7F-2075-40FA-A99C-E474ED2FA93F}" type="sibTrans" cxnId="{B67BDF51-96D5-4AD1-8B40-415FF2585A1B}">
      <dgm:prSet/>
      <dgm:spPr/>
      <dgm:t>
        <a:bodyPr/>
        <a:lstStyle/>
        <a:p>
          <a:endParaRPr lang="en-US"/>
        </a:p>
      </dgm:t>
    </dgm:pt>
    <dgm:pt modelId="{E76A1354-FE15-4812-B1F3-D670356CD496}">
      <dgm:prSet/>
      <dgm:spPr/>
      <dgm:t>
        <a:bodyPr/>
        <a:lstStyle/>
        <a:p>
          <a:r>
            <a:rPr lang="cs-CZ"/>
            <a:t>3)  Masová komunikace </a:t>
          </a:r>
          <a:endParaRPr lang="en-US"/>
        </a:p>
      </dgm:t>
    </dgm:pt>
    <dgm:pt modelId="{C4CC84BD-7E36-4F67-8ECA-CB4A1DC7F605}" type="parTrans" cxnId="{9F6DA3DC-40C6-4F99-BF30-BFCC2C82720A}">
      <dgm:prSet/>
      <dgm:spPr/>
      <dgm:t>
        <a:bodyPr/>
        <a:lstStyle/>
        <a:p>
          <a:endParaRPr lang="en-US"/>
        </a:p>
      </dgm:t>
    </dgm:pt>
    <dgm:pt modelId="{8DD9BA59-F5D0-43F0-B5DE-33DC2A4AC2F9}" type="sibTrans" cxnId="{9F6DA3DC-40C6-4F99-BF30-BFCC2C82720A}">
      <dgm:prSet/>
      <dgm:spPr/>
      <dgm:t>
        <a:bodyPr/>
        <a:lstStyle/>
        <a:p>
          <a:endParaRPr lang="en-US"/>
        </a:p>
      </dgm:t>
    </dgm:pt>
    <dgm:pt modelId="{8EBB3330-BD37-41E3-A660-FEACC858C7FA}" type="pres">
      <dgm:prSet presAssocID="{800D81AD-3298-4490-8C2D-BD5EFC17CE91}" presName="linear" presStyleCnt="0">
        <dgm:presLayoutVars>
          <dgm:animLvl val="lvl"/>
          <dgm:resizeHandles val="exact"/>
        </dgm:presLayoutVars>
      </dgm:prSet>
      <dgm:spPr/>
    </dgm:pt>
    <dgm:pt modelId="{13FAEB1A-B127-4412-B801-0E9962FCA238}" type="pres">
      <dgm:prSet presAssocID="{14CE0303-E344-4925-A280-900EECA6C71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DAC28FA-B4FD-4E07-BF8A-F8E1ACBC9411}" type="pres">
      <dgm:prSet presAssocID="{C37C3D09-3F86-4EC0-8AED-4B17D91B4D13}" presName="spacer" presStyleCnt="0"/>
      <dgm:spPr/>
    </dgm:pt>
    <dgm:pt modelId="{82743C01-0E67-481D-84E4-4B767341F490}" type="pres">
      <dgm:prSet presAssocID="{A42B4598-8CC8-402C-8015-1CB21CB868A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CAEE5E6-38F5-469D-98E2-28CD5DB57B55}" type="pres">
      <dgm:prSet presAssocID="{6DA25C77-2811-4BA1-A582-B0DED1F89A1F}" presName="spacer" presStyleCnt="0"/>
      <dgm:spPr/>
    </dgm:pt>
    <dgm:pt modelId="{36C68004-4EB9-4823-AA70-16234345CD76}" type="pres">
      <dgm:prSet presAssocID="{D00A9012-6D4B-4B28-AF99-AE72C86269D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3AE21B3-3246-4F12-9F2A-F6815473BC6D}" type="pres">
      <dgm:prSet presAssocID="{0D0707A3-3CD0-4CDB-BF11-7E779A657905}" presName="spacer" presStyleCnt="0"/>
      <dgm:spPr/>
    </dgm:pt>
    <dgm:pt modelId="{E1E7B594-9298-4C9B-9CCC-B50CF94FFF56}" type="pres">
      <dgm:prSet presAssocID="{7906116E-2150-447C-83E3-B9DA14DBF64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C4134A2-A73A-4F7F-AA45-CD07660800EA}" type="pres">
      <dgm:prSet presAssocID="{C9A1AB7F-2075-40FA-A99C-E474ED2FA93F}" presName="spacer" presStyleCnt="0"/>
      <dgm:spPr/>
    </dgm:pt>
    <dgm:pt modelId="{0273E998-E312-454B-9316-3FCBB9F322A0}" type="pres">
      <dgm:prSet presAssocID="{E76A1354-FE15-4812-B1F3-D670356CD496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0D86F0A-867D-463F-BA42-2405EEA0B7C5}" type="presOf" srcId="{A42B4598-8CC8-402C-8015-1CB21CB868AA}" destId="{82743C01-0E67-481D-84E4-4B767341F490}" srcOrd="0" destOrd="0" presId="urn:microsoft.com/office/officeart/2005/8/layout/vList2"/>
    <dgm:cxn modelId="{57F9F23B-9C4A-4A30-AB1B-4F7341973CCF}" type="presOf" srcId="{E76A1354-FE15-4812-B1F3-D670356CD496}" destId="{0273E998-E312-454B-9316-3FCBB9F322A0}" srcOrd="0" destOrd="0" presId="urn:microsoft.com/office/officeart/2005/8/layout/vList2"/>
    <dgm:cxn modelId="{B5F76A40-46A4-4EC2-87A4-753EB0530335}" srcId="{800D81AD-3298-4490-8C2D-BD5EFC17CE91}" destId="{14CE0303-E344-4925-A280-900EECA6C712}" srcOrd="0" destOrd="0" parTransId="{52D2E747-0FC1-458F-BBAF-DFE69DB9ED42}" sibTransId="{C37C3D09-3F86-4EC0-8AED-4B17D91B4D13}"/>
    <dgm:cxn modelId="{F4BDEC5E-C2B2-4904-8588-6727CE4631C0}" srcId="{800D81AD-3298-4490-8C2D-BD5EFC17CE91}" destId="{A42B4598-8CC8-402C-8015-1CB21CB868AA}" srcOrd="1" destOrd="0" parTransId="{A4496EA0-29BF-4417-A156-F2D3154078F3}" sibTransId="{6DA25C77-2811-4BA1-A582-B0DED1F89A1F}"/>
    <dgm:cxn modelId="{4D99A667-B190-4CA7-A588-553D7B2E87D0}" srcId="{800D81AD-3298-4490-8C2D-BD5EFC17CE91}" destId="{D00A9012-6D4B-4B28-AF99-AE72C86269DE}" srcOrd="2" destOrd="0" parTransId="{AAF1158A-8898-41DA-9D14-E4FC28514457}" sibTransId="{0D0707A3-3CD0-4CDB-BF11-7E779A657905}"/>
    <dgm:cxn modelId="{B67BDF51-96D5-4AD1-8B40-415FF2585A1B}" srcId="{800D81AD-3298-4490-8C2D-BD5EFC17CE91}" destId="{7906116E-2150-447C-83E3-B9DA14DBF645}" srcOrd="3" destOrd="0" parTransId="{BF552AC3-CECA-44B6-B7AC-B70E75B5591D}" sibTransId="{C9A1AB7F-2075-40FA-A99C-E474ED2FA93F}"/>
    <dgm:cxn modelId="{29E775C7-86F5-407D-810D-0F191481E560}" type="presOf" srcId="{800D81AD-3298-4490-8C2D-BD5EFC17CE91}" destId="{8EBB3330-BD37-41E3-A660-FEACC858C7FA}" srcOrd="0" destOrd="0" presId="urn:microsoft.com/office/officeart/2005/8/layout/vList2"/>
    <dgm:cxn modelId="{E7DC1FCA-A4C8-4DEC-8CEF-B66023B36DE7}" type="presOf" srcId="{7906116E-2150-447C-83E3-B9DA14DBF645}" destId="{E1E7B594-9298-4C9B-9CCC-B50CF94FFF56}" srcOrd="0" destOrd="0" presId="urn:microsoft.com/office/officeart/2005/8/layout/vList2"/>
    <dgm:cxn modelId="{CF5670CB-9958-45F1-B32D-F956AE04670D}" type="presOf" srcId="{14CE0303-E344-4925-A280-900EECA6C712}" destId="{13FAEB1A-B127-4412-B801-0E9962FCA238}" srcOrd="0" destOrd="0" presId="urn:microsoft.com/office/officeart/2005/8/layout/vList2"/>
    <dgm:cxn modelId="{8729F4CD-9DF7-40CC-B2C4-168CB6BE68A4}" type="presOf" srcId="{D00A9012-6D4B-4B28-AF99-AE72C86269DE}" destId="{36C68004-4EB9-4823-AA70-16234345CD76}" srcOrd="0" destOrd="0" presId="urn:microsoft.com/office/officeart/2005/8/layout/vList2"/>
    <dgm:cxn modelId="{9F6DA3DC-40C6-4F99-BF30-BFCC2C82720A}" srcId="{800D81AD-3298-4490-8C2D-BD5EFC17CE91}" destId="{E76A1354-FE15-4812-B1F3-D670356CD496}" srcOrd="4" destOrd="0" parTransId="{C4CC84BD-7E36-4F67-8ECA-CB4A1DC7F605}" sibTransId="{8DD9BA59-F5D0-43F0-B5DE-33DC2A4AC2F9}"/>
    <dgm:cxn modelId="{05CC6C75-838E-4243-8219-1778905833C5}" type="presParOf" srcId="{8EBB3330-BD37-41E3-A660-FEACC858C7FA}" destId="{13FAEB1A-B127-4412-B801-0E9962FCA238}" srcOrd="0" destOrd="0" presId="urn:microsoft.com/office/officeart/2005/8/layout/vList2"/>
    <dgm:cxn modelId="{0E436806-DF3B-45C9-B7F5-C97FE42869D7}" type="presParOf" srcId="{8EBB3330-BD37-41E3-A660-FEACC858C7FA}" destId="{0DAC28FA-B4FD-4E07-BF8A-F8E1ACBC9411}" srcOrd="1" destOrd="0" presId="urn:microsoft.com/office/officeart/2005/8/layout/vList2"/>
    <dgm:cxn modelId="{BA626FB6-792D-469A-B55E-95C060696585}" type="presParOf" srcId="{8EBB3330-BD37-41E3-A660-FEACC858C7FA}" destId="{82743C01-0E67-481D-84E4-4B767341F490}" srcOrd="2" destOrd="0" presId="urn:microsoft.com/office/officeart/2005/8/layout/vList2"/>
    <dgm:cxn modelId="{C3DF94C2-ED27-47AF-858C-9DF4E7088BFB}" type="presParOf" srcId="{8EBB3330-BD37-41E3-A660-FEACC858C7FA}" destId="{8CAEE5E6-38F5-469D-98E2-28CD5DB57B55}" srcOrd="3" destOrd="0" presId="urn:microsoft.com/office/officeart/2005/8/layout/vList2"/>
    <dgm:cxn modelId="{F7869348-14F2-4D3A-BDF3-1CBAFF15DBF0}" type="presParOf" srcId="{8EBB3330-BD37-41E3-A660-FEACC858C7FA}" destId="{36C68004-4EB9-4823-AA70-16234345CD76}" srcOrd="4" destOrd="0" presId="urn:microsoft.com/office/officeart/2005/8/layout/vList2"/>
    <dgm:cxn modelId="{E7D25E72-53C8-4403-AA2C-159BC608DA89}" type="presParOf" srcId="{8EBB3330-BD37-41E3-A660-FEACC858C7FA}" destId="{53AE21B3-3246-4F12-9F2A-F6815473BC6D}" srcOrd="5" destOrd="0" presId="urn:microsoft.com/office/officeart/2005/8/layout/vList2"/>
    <dgm:cxn modelId="{0818ACE5-B075-49E0-ABE6-CC311ACB09E1}" type="presParOf" srcId="{8EBB3330-BD37-41E3-A660-FEACC858C7FA}" destId="{E1E7B594-9298-4C9B-9CCC-B50CF94FFF56}" srcOrd="6" destOrd="0" presId="urn:microsoft.com/office/officeart/2005/8/layout/vList2"/>
    <dgm:cxn modelId="{80F3BC9D-809B-4D0E-9E79-6B23DAF429C2}" type="presParOf" srcId="{8EBB3330-BD37-41E3-A660-FEACC858C7FA}" destId="{DC4134A2-A73A-4F7F-AA45-CD07660800EA}" srcOrd="7" destOrd="0" presId="urn:microsoft.com/office/officeart/2005/8/layout/vList2"/>
    <dgm:cxn modelId="{0D64CE07-5227-469C-92AD-B2A5E2C6DFE6}" type="presParOf" srcId="{8EBB3330-BD37-41E3-A660-FEACC858C7FA}" destId="{0273E998-E312-454B-9316-3FCBB9F322A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CCE07A-64FC-45AD-B6C0-447A0E4986D8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4F52D42-3E8E-4B4A-B0A9-BA5DD94074AC}">
      <dgm:prSet/>
      <dgm:spPr/>
      <dgm:t>
        <a:bodyPr/>
        <a:lstStyle/>
        <a:p>
          <a:r>
            <a:rPr lang="cs-CZ"/>
            <a:t>1) samostatně posuzovat své vlastní chování, myšlenky a emoce a být za ně a jejich důsledky odpovědný; </a:t>
          </a:r>
          <a:endParaRPr lang="en-US"/>
        </a:p>
      </dgm:t>
    </dgm:pt>
    <dgm:pt modelId="{25316B59-633D-4541-8085-4936A5EF0D2B}" type="parTrans" cxnId="{3E074876-DC79-4377-A9A6-746FCD7592E8}">
      <dgm:prSet/>
      <dgm:spPr/>
      <dgm:t>
        <a:bodyPr/>
        <a:lstStyle/>
        <a:p>
          <a:endParaRPr lang="en-US"/>
        </a:p>
      </dgm:t>
    </dgm:pt>
    <dgm:pt modelId="{C52AF638-0BED-4B52-826C-82D05FCA5A04}" type="sibTrans" cxnId="{3E074876-DC79-4377-A9A6-746FCD7592E8}">
      <dgm:prSet/>
      <dgm:spPr/>
      <dgm:t>
        <a:bodyPr/>
        <a:lstStyle/>
        <a:p>
          <a:endParaRPr lang="en-US"/>
        </a:p>
      </dgm:t>
    </dgm:pt>
    <dgm:pt modelId="{943FE809-6B31-481D-97FB-AAD40D556657}">
      <dgm:prSet/>
      <dgm:spPr/>
      <dgm:t>
        <a:bodyPr/>
        <a:lstStyle/>
        <a:p>
          <a:r>
            <a:rPr lang="cs-CZ"/>
            <a:t>2) nenabízet žádné výmluvy a omluvy ospravedlňující moje názory a postoje, rozhodnutí a chování; </a:t>
          </a:r>
          <a:endParaRPr lang="en-US"/>
        </a:p>
      </dgm:t>
    </dgm:pt>
    <dgm:pt modelId="{45789DCB-CB23-4CEF-929D-8247F9A02F27}" type="parTrans" cxnId="{231BEA0A-8DE0-4F2C-8E2C-459D486DD95E}">
      <dgm:prSet/>
      <dgm:spPr/>
      <dgm:t>
        <a:bodyPr/>
        <a:lstStyle/>
        <a:p>
          <a:endParaRPr lang="en-US"/>
        </a:p>
      </dgm:t>
    </dgm:pt>
    <dgm:pt modelId="{A204CC12-3659-486C-A60F-E8C9A980E53E}" type="sibTrans" cxnId="{231BEA0A-8DE0-4F2C-8E2C-459D486DD95E}">
      <dgm:prSet/>
      <dgm:spPr/>
      <dgm:t>
        <a:bodyPr/>
        <a:lstStyle/>
        <a:p>
          <a:endParaRPr lang="en-US"/>
        </a:p>
      </dgm:t>
    </dgm:pt>
    <dgm:pt modelId="{2A35785B-8BEF-4D46-8CD5-1C3F685EEC4C}">
      <dgm:prSet/>
      <dgm:spPr/>
      <dgm:t>
        <a:bodyPr/>
        <a:lstStyle/>
        <a:p>
          <a:r>
            <a:rPr lang="cs-CZ"/>
            <a:t>3) sám posoudit, na kolik jsem zodpovědný za problémy druhých lidí; </a:t>
          </a:r>
          <a:endParaRPr lang="en-US"/>
        </a:p>
      </dgm:t>
    </dgm:pt>
    <dgm:pt modelId="{65998F66-220E-4016-ABC0-1516C1C2A185}" type="parTrans" cxnId="{1C986684-159A-4736-BCAC-3C9A7AAE31E3}">
      <dgm:prSet/>
      <dgm:spPr/>
      <dgm:t>
        <a:bodyPr/>
        <a:lstStyle/>
        <a:p>
          <a:endParaRPr lang="en-US"/>
        </a:p>
      </dgm:t>
    </dgm:pt>
    <dgm:pt modelId="{A1FC6F47-47F6-4BCD-A202-1EEAFCFEE8F6}" type="sibTrans" cxnId="{1C986684-159A-4736-BCAC-3C9A7AAE31E3}">
      <dgm:prSet/>
      <dgm:spPr/>
      <dgm:t>
        <a:bodyPr/>
        <a:lstStyle/>
        <a:p>
          <a:endParaRPr lang="en-US"/>
        </a:p>
      </dgm:t>
    </dgm:pt>
    <dgm:pt modelId="{14C4EE0B-D74D-4B76-B021-F455FEAF426B}">
      <dgm:prSet/>
      <dgm:spPr/>
      <dgm:t>
        <a:bodyPr/>
        <a:lstStyle/>
        <a:p>
          <a:r>
            <a:rPr lang="cs-CZ"/>
            <a:t>4) změnit svůj názor; </a:t>
          </a:r>
          <a:endParaRPr lang="en-US"/>
        </a:p>
      </dgm:t>
    </dgm:pt>
    <dgm:pt modelId="{0BC2FEDA-C53D-477E-9F9F-CB1B50DF8836}" type="parTrans" cxnId="{52ECC9E5-1697-4982-BD53-3271773E3483}">
      <dgm:prSet/>
      <dgm:spPr/>
      <dgm:t>
        <a:bodyPr/>
        <a:lstStyle/>
        <a:p>
          <a:endParaRPr lang="en-US"/>
        </a:p>
      </dgm:t>
    </dgm:pt>
    <dgm:pt modelId="{7E1FAFE4-4B63-46C3-A813-C2F8DD9809A0}" type="sibTrans" cxnId="{52ECC9E5-1697-4982-BD53-3271773E3483}">
      <dgm:prSet/>
      <dgm:spPr/>
      <dgm:t>
        <a:bodyPr/>
        <a:lstStyle/>
        <a:p>
          <a:endParaRPr lang="en-US"/>
        </a:p>
      </dgm:t>
    </dgm:pt>
    <dgm:pt modelId="{152B5167-DDC1-4669-9519-1181660A7119}">
      <dgm:prSet/>
      <dgm:spPr/>
      <dgm:t>
        <a:bodyPr/>
        <a:lstStyle/>
        <a:p>
          <a:r>
            <a:rPr lang="pl-PL"/>
            <a:t>5) dělat chyby a být za ně zodpovědný; </a:t>
          </a:r>
          <a:endParaRPr lang="en-US"/>
        </a:p>
      </dgm:t>
    </dgm:pt>
    <dgm:pt modelId="{8FD04226-9A3E-4CDC-9915-0A10DE66FE5F}" type="parTrans" cxnId="{FEF7684E-DAF6-486F-AE49-123F5AE246BA}">
      <dgm:prSet/>
      <dgm:spPr/>
      <dgm:t>
        <a:bodyPr/>
        <a:lstStyle/>
        <a:p>
          <a:endParaRPr lang="en-US"/>
        </a:p>
      </dgm:t>
    </dgm:pt>
    <dgm:pt modelId="{153D3352-6B7C-4DFB-A092-79DECC5443EF}" type="sibTrans" cxnId="{FEF7684E-DAF6-486F-AE49-123F5AE246BA}">
      <dgm:prSet/>
      <dgm:spPr/>
      <dgm:t>
        <a:bodyPr/>
        <a:lstStyle/>
        <a:p>
          <a:endParaRPr lang="en-US"/>
        </a:p>
      </dgm:t>
    </dgm:pt>
    <dgm:pt modelId="{94BEAF1D-E625-42B8-AA6A-0E8DD08281E0}">
      <dgm:prSet/>
      <dgm:spPr/>
      <dgm:t>
        <a:bodyPr/>
        <a:lstStyle/>
        <a:p>
          <a:r>
            <a:rPr lang="cs-CZ"/>
            <a:t>6) říci „ já nevím“; </a:t>
          </a:r>
          <a:endParaRPr lang="en-US"/>
        </a:p>
      </dgm:t>
    </dgm:pt>
    <dgm:pt modelId="{4B3199ED-BB1B-46EE-A528-2CDF1CE47006}" type="parTrans" cxnId="{7B4A4894-1526-41C4-BC25-335ED1A628D7}">
      <dgm:prSet/>
      <dgm:spPr/>
      <dgm:t>
        <a:bodyPr/>
        <a:lstStyle/>
        <a:p>
          <a:endParaRPr lang="en-US"/>
        </a:p>
      </dgm:t>
    </dgm:pt>
    <dgm:pt modelId="{EA399AD6-5D17-4CD6-9B4E-A93EFF8E09C4}" type="sibTrans" cxnId="{7B4A4894-1526-41C4-BC25-335ED1A628D7}">
      <dgm:prSet/>
      <dgm:spPr/>
      <dgm:t>
        <a:bodyPr/>
        <a:lstStyle/>
        <a:p>
          <a:endParaRPr lang="en-US"/>
        </a:p>
      </dgm:t>
    </dgm:pt>
    <dgm:pt modelId="{569F54D2-746C-4FF8-8404-004BC566AA56}">
      <dgm:prSet/>
      <dgm:spPr/>
      <dgm:t>
        <a:bodyPr/>
        <a:lstStyle/>
        <a:p>
          <a:r>
            <a:rPr lang="cs-CZ"/>
            <a:t>7) být nezávislý na dobré vůli a pochvale ostatních; </a:t>
          </a:r>
          <a:endParaRPr lang="en-US"/>
        </a:p>
      </dgm:t>
    </dgm:pt>
    <dgm:pt modelId="{BD981763-BE5A-427F-AB39-945CA3145A4D}" type="parTrans" cxnId="{F1E7A7B2-667A-4F32-9ED0-068B54EF3A0E}">
      <dgm:prSet/>
      <dgm:spPr/>
      <dgm:t>
        <a:bodyPr/>
        <a:lstStyle/>
        <a:p>
          <a:endParaRPr lang="en-US"/>
        </a:p>
      </dgm:t>
    </dgm:pt>
    <dgm:pt modelId="{5F74AD6C-CA6C-414D-8654-7138A0A481C9}" type="sibTrans" cxnId="{F1E7A7B2-667A-4F32-9ED0-068B54EF3A0E}">
      <dgm:prSet/>
      <dgm:spPr/>
      <dgm:t>
        <a:bodyPr/>
        <a:lstStyle/>
        <a:p>
          <a:endParaRPr lang="en-US"/>
        </a:p>
      </dgm:t>
    </dgm:pt>
    <dgm:pt modelId="{F121E224-AF7B-46A5-9402-14FE3C60D75B}">
      <dgm:prSet/>
      <dgm:spPr/>
      <dgm:t>
        <a:bodyPr/>
        <a:lstStyle/>
        <a:p>
          <a:r>
            <a:rPr lang="cs-CZ"/>
            <a:t>8) dělat nelogická rozhodnutí; </a:t>
          </a:r>
          <a:endParaRPr lang="en-US"/>
        </a:p>
      </dgm:t>
    </dgm:pt>
    <dgm:pt modelId="{BAD90159-66FA-4B8F-8764-BD5DAD4B4562}" type="parTrans" cxnId="{EE03DA4B-693D-43B0-BC32-B8F3637D9A01}">
      <dgm:prSet/>
      <dgm:spPr/>
      <dgm:t>
        <a:bodyPr/>
        <a:lstStyle/>
        <a:p>
          <a:endParaRPr lang="en-US"/>
        </a:p>
      </dgm:t>
    </dgm:pt>
    <dgm:pt modelId="{4F36E921-5627-40D7-9750-4C6D3D3D4B0A}" type="sibTrans" cxnId="{EE03DA4B-693D-43B0-BC32-B8F3637D9A01}">
      <dgm:prSet/>
      <dgm:spPr/>
      <dgm:t>
        <a:bodyPr/>
        <a:lstStyle/>
        <a:p>
          <a:endParaRPr lang="en-US"/>
        </a:p>
      </dgm:t>
    </dgm:pt>
    <dgm:pt modelId="{FA6EEE54-2BA3-4C46-A9BB-8B9995A4F144}">
      <dgm:prSet/>
      <dgm:spPr/>
      <dgm:t>
        <a:bodyPr/>
        <a:lstStyle/>
        <a:p>
          <a:r>
            <a:rPr lang="pt-BR"/>
            <a:t>9) říci: „ Já Ti nerozumím.“; </a:t>
          </a:r>
          <a:endParaRPr lang="en-US"/>
        </a:p>
      </dgm:t>
    </dgm:pt>
    <dgm:pt modelId="{ED78711A-55BE-4A16-90A9-5FA549E3BECF}" type="parTrans" cxnId="{78C2E931-080B-4144-9D0B-4E8432DF039B}">
      <dgm:prSet/>
      <dgm:spPr/>
      <dgm:t>
        <a:bodyPr/>
        <a:lstStyle/>
        <a:p>
          <a:endParaRPr lang="en-US"/>
        </a:p>
      </dgm:t>
    </dgm:pt>
    <dgm:pt modelId="{51EFAA1F-5F54-4B55-89AC-F44E158FDD6C}" type="sibTrans" cxnId="{78C2E931-080B-4144-9D0B-4E8432DF039B}">
      <dgm:prSet/>
      <dgm:spPr/>
      <dgm:t>
        <a:bodyPr/>
        <a:lstStyle/>
        <a:p>
          <a:endParaRPr lang="en-US"/>
        </a:p>
      </dgm:t>
    </dgm:pt>
    <dgm:pt modelId="{3B13F37E-80D9-4B4C-B93C-71ED874C4B9A}">
      <dgm:prSet/>
      <dgm:spPr/>
      <dgm:t>
        <a:bodyPr/>
        <a:lstStyle/>
        <a:p>
          <a:r>
            <a:rPr lang="pl-PL"/>
            <a:t>10) říci: „ Je mi to jedno.“; </a:t>
          </a:r>
          <a:endParaRPr lang="en-US"/>
        </a:p>
      </dgm:t>
    </dgm:pt>
    <dgm:pt modelId="{48FB043F-E26F-4893-A06E-0B3D31335444}" type="parTrans" cxnId="{5D42FE1B-D640-4CCF-9995-FC8C5BE7804B}">
      <dgm:prSet/>
      <dgm:spPr/>
      <dgm:t>
        <a:bodyPr/>
        <a:lstStyle/>
        <a:p>
          <a:endParaRPr lang="en-US"/>
        </a:p>
      </dgm:t>
    </dgm:pt>
    <dgm:pt modelId="{7AC34A1F-AE73-4B5A-9F9A-91D6D417E9A3}" type="sibTrans" cxnId="{5D42FE1B-D640-4CCF-9995-FC8C5BE7804B}">
      <dgm:prSet/>
      <dgm:spPr/>
      <dgm:t>
        <a:bodyPr/>
        <a:lstStyle/>
        <a:p>
          <a:endParaRPr lang="en-US"/>
        </a:p>
      </dgm:t>
    </dgm:pt>
    <dgm:pt modelId="{A5EA9970-1732-4380-9015-4AFCFAF2D778}">
      <dgm:prSet/>
      <dgm:spPr/>
      <dgm:t>
        <a:bodyPr/>
        <a:lstStyle/>
        <a:p>
          <a:r>
            <a:rPr lang="cs-CZ"/>
            <a:t>11) sám se rozhodnout, zda chci jednat asertivně nebo ne </a:t>
          </a:r>
          <a:endParaRPr lang="en-US"/>
        </a:p>
      </dgm:t>
    </dgm:pt>
    <dgm:pt modelId="{C2534F72-34B9-47CB-8ABF-3007C2E2B583}" type="parTrans" cxnId="{D2E8568A-00B5-44E0-A767-E571E091629B}">
      <dgm:prSet/>
      <dgm:spPr/>
      <dgm:t>
        <a:bodyPr/>
        <a:lstStyle/>
        <a:p>
          <a:endParaRPr lang="en-US"/>
        </a:p>
      </dgm:t>
    </dgm:pt>
    <dgm:pt modelId="{1FBC9D10-32C9-4763-89A8-18DE5A9816BE}" type="sibTrans" cxnId="{D2E8568A-00B5-44E0-A767-E571E091629B}">
      <dgm:prSet/>
      <dgm:spPr/>
      <dgm:t>
        <a:bodyPr/>
        <a:lstStyle/>
        <a:p>
          <a:endParaRPr lang="en-US"/>
        </a:p>
      </dgm:t>
    </dgm:pt>
    <dgm:pt modelId="{C8918860-51FE-45DF-8518-05229C4B38B6}" type="pres">
      <dgm:prSet presAssocID="{22CCE07A-64FC-45AD-B6C0-447A0E4986D8}" presName="vert0" presStyleCnt="0">
        <dgm:presLayoutVars>
          <dgm:dir/>
          <dgm:animOne val="branch"/>
          <dgm:animLvl val="lvl"/>
        </dgm:presLayoutVars>
      </dgm:prSet>
      <dgm:spPr/>
    </dgm:pt>
    <dgm:pt modelId="{65C5D9FE-81B3-41FE-B71F-02DF1BE557FE}" type="pres">
      <dgm:prSet presAssocID="{C4F52D42-3E8E-4B4A-B0A9-BA5DD94074AC}" presName="thickLine" presStyleLbl="alignNode1" presStyleIdx="0" presStyleCnt="11"/>
      <dgm:spPr/>
    </dgm:pt>
    <dgm:pt modelId="{03F4EB5E-2621-4852-8C29-3D8A9DADE209}" type="pres">
      <dgm:prSet presAssocID="{C4F52D42-3E8E-4B4A-B0A9-BA5DD94074AC}" presName="horz1" presStyleCnt="0"/>
      <dgm:spPr/>
    </dgm:pt>
    <dgm:pt modelId="{EAF46B4A-74A4-4120-ADC3-3D29C859464A}" type="pres">
      <dgm:prSet presAssocID="{C4F52D42-3E8E-4B4A-B0A9-BA5DD94074AC}" presName="tx1" presStyleLbl="revTx" presStyleIdx="0" presStyleCnt="11"/>
      <dgm:spPr/>
    </dgm:pt>
    <dgm:pt modelId="{2506DBE3-606E-4DDE-BC4F-6506B49B8D8F}" type="pres">
      <dgm:prSet presAssocID="{C4F52D42-3E8E-4B4A-B0A9-BA5DD94074AC}" presName="vert1" presStyleCnt="0"/>
      <dgm:spPr/>
    </dgm:pt>
    <dgm:pt modelId="{A9403E8A-9C0D-4BBF-888C-89F111B3477E}" type="pres">
      <dgm:prSet presAssocID="{943FE809-6B31-481D-97FB-AAD40D556657}" presName="thickLine" presStyleLbl="alignNode1" presStyleIdx="1" presStyleCnt="11"/>
      <dgm:spPr/>
    </dgm:pt>
    <dgm:pt modelId="{AB7C25C6-4C8D-4F35-97BA-58B99002DC74}" type="pres">
      <dgm:prSet presAssocID="{943FE809-6B31-481D-97FB-AAD40D556657}" presName="horz1" presStyleCnt="0"/>
      <dgm:spPr/>
    </dgm:pt>
    <dgm:pt modelId="{5CA459B6-7670-4B96-B096-39C9312CB255}" type="pres">
      <dgm:prSet presAssocID="{943FE809-6B31-481D-97FB-AAD40D556657}" presName="tx1" presStyleLbl="revTx" presStyleIdx="1" presStyleCnt="11"/>
      <dgm:spPr/>
    </dgm:pt>
    <dgm:pt modelId="{C977D1FB-F827-4043-B318-32A8909B7EBC}" type="pres">
      <dgm:prSet presAssocID="{943FE809-6B31-481D-97FB-AAD40D556657}" presName="vert1" presStyleCnt="0"/>
      <dgm:spPr/>
    </dgm:pt>
    <dgm:pt modelId="{97DAEA7E-CC18-4285-B32D-73A54340B068}" type="pres">
      <dgm:prSet presAssocID="{2A35785B-8BEF-4D46-8CD5-1C3F685EEC4C}" presName="thickLine" presStyleLbl="alignNode1" presStyleIdx="2" presStyleCnt="11"/>
      <dgm:spPr/>
    </dgm:pt>
    <dgm:pt modelId="{3C42F264-0AA0-4FA9-9656-776C283D629F}" type="pres">
      <dgm:prSet presAssocID="{2A35785B-8BEF-4D46-8CD5-1C3F685EEC4C}" presName="horz1" presStyleCnt="0"/>
      <dgm:spPr/>
    </dgm:pt>
    <dgm:pt modelId="{151E5A36-E290-4E78-BF9B-F948AA6B15CD}" type="pres">
      <dgm:prSet presAssocID="{2A35785B-8BEF-4D46-8CD5-1C3F685EEC4C}" presName="tx1" presStyleLbl="revTx" presStyleIdx="2" presStyleCnt="11"/>
      <dgm:spPr/>
    </dgm:pt>
    <dgm:pt modelId="{2E44AF21-6361-4710-B613-26F5BB709003}" type="pres">
      <dgm:prSet presAssocID="{2A35785B-8BEF-4D46-8CD5-1C3F685EEC4C}" presName="vert1" presStyleCnt="0"/>
      <dgm:spPr/>
    </dgm:pt>
    <dgm:pt modelId="{2E02CE6A-31CD-422C-9F97-7430FC157CD0}" type="pres">
      <dgm:prSet presAssocID="{14C4EE0B-D74D-4B76-B021-F455FEAF426B}" presName="thickLine" presStyleLbl="alignNode1" presStyleIdx="3" presStyleCnt="11"/>
      <dgm:spPr/>
    </dgm:pt>
    <dgm:pt modelId="{CECDE88F-CD38-4082-896F-FF8B6B7D711F}" type="pres">
      <dgm:prSet presAssocID="{14C4EE0B-D74D-4B76-B021-F455FEAF426B}" presName="horz1" presStyleCnt="0"/>
      <dgm:spPr/>
    </dgm:pt>
    <dgm:pt modelId="{0291E12E-6C10-43F2-9428-0F5D0A2858AE}" type="pres">
      <dgm:prSet presAssocID="{14C4EE0B-D74D-4B76-B021-F455FEAF426B}" presName="tx1" presStyleLbl="revTx" presStyleIdx="3" presStyleCnt="11"/>
      <dgm:spPr/>
    </dgm:pt>
    <dgm:pt modelId="{1A041354-8A28-4DD2-A94C-846F3841D9E2}" type="pres">
      <dgm:prSet presAssocID="{14C4EE0B-D74D-4B76-B021-F455FEAF426B}" presName="vert1" presStyleCnt="0"/>
      <dgm:spPr/>
    </dgm:pt>
    <dgm:pt modelId="{2061731C-9E77-43E2-BC7A-5896C3EC40F8}" type="pres">
      <dgm:prSet presAssocID="{152B5167-DDC1-4669-9519-1181660A7119}" presName="thickLine" presStyleLbl="alignNode1" presStyleIdx="4" presStyleCnt="11"/>
      <dgm:spPr/>
    </dgm:pt>
    <dgm:pt modelId="{B80F194C-54BE-415E-A628-25E4EEF0D7EB}" type="pres">
      <dgm:prSet presAssocID="{152B5167-DDC1-4669-9519-1181660A7119}" presName="horz1" presStyleCnt="0"/>
      <dgm:spPr/>
    </dgm:pt>
    <dgm:pt modelId="{D080DED7-D848-4DC5-B8E1-0568A1593B57}" type="pres">
      <dgm:prSet presAssocID="{152B5167-DDC1-4669-9519-1181660A7119}" presName="tx1" presStyleLbl="revTx" presStyleIdx="4" presStyleCnt="11"/>
      <dgm:spPr/>
    </dgm:pt>
    <dgm:pt modelId="{37B8E462-557D-4318-8B06-3DE8EA3F3733}" type="pres">
      <dgm:prSet presAssocID="{152B5167-DDC1-4669-9519-1181660A7119}" presName="vert1" presStyleCnt="0"/>
      <dgm:spPr/>
    </dgm:pt>
    <dgm:pt modelId="{0C564D12-0BEB-4DC0-86FB-415BD98E3BCF}" type="pres">
      <dgm:prSet presAssocID="{94BEAF1D-E625-42B8-AA6A-0E8DD08281E0}" presName="thickLine" presStyleLbl="alignNode1" presStyleIdx="5" presStyleCnt="11"/>
      <dgm:spPr/>
    </dgm:pt>
    <dgm:pt modelId="{79CA7149-1860-487C-A2FF-E35DFE6A19F1}" type="pres">
      <dgm:prSet presAssocID="{94BEAF1D-E625-42B8-AA6A-0E8DD08281E0}" presName="horz1" presStyleCnt="0"/>
      <dgm:spPr/>
    </dgm:pt>
    <dgm:pt modelId="{FD9B9D28-6929-45C8-AC36-EC41C5D458B9}" type="pres">
      <dgm:prSet presAssocID="{94BEAF1D-E625-42B8-AA6A-0E8DD08281E0}" presName="tx1" presStyleLbl="revTx" presStyleIdx="5" presStyleCnt="11"/>
      <dgm:spPr/>
    </dgm:pt>
    <dgm:pt modelId="{D81DA0CB-D9D8-4093-A990-53F3A463FBA5}" type="pres">
      <dgm:prSet presAssocID="{94BEAF1D-E625-42B8-AA6A-0E8DD08281E0}" presName="vert1" presStyleCnt="0"/>
      <dgm:spPr/>
    </dgm:pt>
    <dgm:pt modelId="{BA0D4967-8626-433E-B515-25F375EB638A}" type="pres">
      <dgm:prSet presAssocID="{569F54D2-746C-4FF8-8404-004BC566AA56}" presName="thickLine" presStyleLbl="alignNode1" presStyleIdx="6" presStyleCnt="11"/>
      <dgm:spPr/>
    </dgm:pt>
    <dgm:pt modelId="{0C2B4544-3BC3-4CAE-B2F4-269372DBC43B}" type="pres">
      <dgm:prSet presAssocID="{569F54D2-746C-4FF8-8404-004BC566AA56}" presName="horz1" presStyleCnt="0"/>
      <dgm:spPr/>
    </dgm:pt>
    <dgm:pt modelId="{DCEACB0C-9F29-429A-9953-FD89CE8E77A8}" type="pres">
      <dgm:prSet presAssocID="{569F54D2-746C-4FF8-8404-004BC566AA56}" presName="tx1" presStyleLbl="revTx" presStyleIdx="6" presStyleCnt="11"/>
      <dgm:spPr/>
    </dgm:pt>
    <dgm:pt modelId="{966D3A07-DC2A-43DA-936F-73B5A4334CAF}" type="pres">
      <dgm:prSet presAssocID="{569F54D2-746C-4FF8-8404-004BC566AA56}" presName="vert1" presStyleCnt="0"/>
      <dgm:spPr/>
    </dgm:pt>
    <dgm:pt modelId="{0ED38D60-C5A7-4C50-A0CC-8D8638F5F44F}" type="pres">
      <dgm:prSet presAssocID="{F121E224-AF7B-46A5-9402-14FE3C60D75B}" presName="thickLine" presStyleLbl="alignNode1" presStyleIdx="7" presStyleCnt="11"/>
      <dgm:spPr/>
    </dgm:pt>
    <dgm:pt modelId="{96103AD7-1E90-4C3F-95BF-EBDB9F19CAE5}" type="pres">
      <dgm:prSet presAssocID="{F121E224-AF7B-46A5-9402-14FE3C60D75B}" presName="horz1" presStyleCnt="0"/>
      <dgm:spPr/>
    </dgm:pt>
    <dgm:pt modelId="{364C33A1-C281-4217-AEDF-A36B079C9096}" type="pres">
      <dgm:prSet presAssocID="{F121E224-AF7B-46A5-9402-14FE3C60D75B}" presName="tx1" presStyleLbl="revTx" presStyleIdx="7" presStyleCnt="11"/>
      <dgm:spPr/>
    </dgm:pt>
    <dgm:pt modelId="{E6C57551-F2CE-4A6D-BBB7-F28CB1E513B3}" type="pres">
      <dgm:prSet presAssocID="{F121E224-AF7B-46A5-9402-14FE3C60D75B}" presName="vert1" presStyleCnt="0"/>
      <dgm:spPr/>
    </dgm:pt>
    <dgm:pt modelId="{CF601A33-507C-49E0-B131-DB3AF52F3849}" type="pres">
      <dgm:prSet presAssocID="{FA6EEE54-2BA3-4C46-A9BB-8B9995A4F144}" presName="thickLine" presStyleLbl="alignNode1" presStyleIdx="8" presStyleCnt="11"/>
      <dgm:spPr/>
    </dgm:pt>
    <dgm:pt modelId="{FECF95A8-DAC9-4F7C-B789-4D1381849051}" type="pres">
      <dgm:prSet presAssocID="{FA6EEE54-2BA3-4C46-A9BB-8B9995A4F144}" presName="horz1" presStyleCnt="0"/>
      <dgm:spPr/>
    </dgm:pt>
    <dgm:pt modelId="{1A792F27-AD46-430A-9AED-F95F12E26950}" type="pres">
      <dgm:prSet presAssocID="{FA6EEE54-2BA3-4C46-A9BB-8B9995A4F144}" presName="tx1" presStyleLbl="revTx" presStyleIdx="8" presStyleCnt="11"/>
      <dgm:spPr/>
    </dgm:pt>
    <dgm:pt modelId="{970B8F26-633A-4616-BF15-41F61C28BF5F}" type="pres">
      <dgm:prSet presAssocID="{FA6EEE54-2BA3-4C46-A9BB-8B9995A4F144}" presName="vert1" presStyleCnt="0"/>
      <dgm:spPr/>
    </dgm:pt>
    <dgm:pt modelId="{4C28F704-907B-4A46-A08D-50C2FB2C4BF2}" type="pres">
      <dgm:prSet presAssocID="{3B13F37E-80D9-4B4C-B93C-71ED874C4B9A}" presName="thickLine" presStyleLbl="alignNode1" presStyleIdx="9" presStyleCnt="11"/>
      <dgm:spPr/>
    </dgm:pt>
    <dgm:pt modelId="{42BA4D73-E700-4522-A4E3-EE09C6038336}" type="pres">
      <dgm:prSet presAssocID="{3B13F37E-80D9-4B4C-B93C-71ED874C4B9A}" presName="horz1" presStyleCnt="0"/>
      <dgm:spPr/>
    </dgm:pt>
    <dgm:pt modelId="{A0B21EE7-C667-4F67-BD66-A9504DEF2B62}" type="pres">
      <dgm:prSet presAssocID="{3B13F37E-80D9-4B4C-B93C-71ED874C4B9A}" presName="tx1" presStyleLbl="revTx" presStyleIdx="9" presStyleCnt="11"/>
      <dgm:spPr/>
    </dgm:pt>
    <dgm:pt modelId="{738EF472-34DB-4E02-A05B-D84E8768340A}" type="pres">
      <dgm:prSet presAssocID="{3B13F37E-80D9-4B4C-B93C-71ED874C4B9A}" presName="vert1" presStyleCnt="0"/>
      <dgm:spPr/>
    </dgm:pt>
    <dgm:pt modelId="{571FF875-51F7-4D64-BDBB-4930001890D8}" type="pres">
      <dgm:prSet presAssocID="{A5EA9970-1732-4380-9015-4AFCFAF2D778}" presName="thickLine" presStyleLbl="alignNode1" presStyleIdx="10" presStyleCnt="11"/>
      <dgm:spPr/>
    </dgm:pt>
    <dgm:pt modelId="{52F4940F-DF6F-4987-9EDB-A3841B0161E0}" type="pres">
      <dgm:prSet presAssocID="{A5EA9970-1732-4380-9015-4AFCFAF2D778}" presName="horz1" presStyleCnt="0"/>
      <dgm:spPr/>
    </dgm:pt>
    <dgm:pt modelId="{6DE1702B-D4B4-4112-99F5-64417ACC4C02}" type="pres">
      <dgm:prSet presAssocID="{A5EA9970-1732-4380-9015-4AFCFAF2D778}" presName="tx1" presStyleLbl="revTx" presStyleIdx="10" presStyleCnt="11"/>
      <dgm:spPr/>
    </dgm:pt>
    <dgm:pt modelId="{B75A463E-4AF8-40BF-9777-F0A078CA4B77}" type="pres">
      <dgm:prSet presAssocID="{A5EA9970-1732-4380-9015-4AFCFAF2D778}" presName="vert1" presStyleCnt="0"/>
      <dgm:spPr/>
    </dgm:pt>
  </dgm:ptLst>
  <dgm:cxnLst>
    <dgm:cxn modelId="{74217308-8C9C-417B-A6CA-5E7A6B5C3552}" type="presOf" srcId="{943FE809-6B31-481D-97FB-AAD40D556657}" destId="{5CA459B6-7670-4B96-B096-39C9312CB255}" srcOrd="0" destOrd="0" presId="urn:microsoft.com/office/officeart/2008/layout/LinedList"/>
    <dgm:cxn modelId="{231BEA0A-8DE0-4F2C-8E2C-459D486DD95E}" srcId="{22CCE07A-64FC-45AD-B6C0-447A0E4986D8}" destId="{943FE809-6B31-481D-97FB-AAD40D556657}" srcOrd="1" destOrd="0" parTransId="{45789DCB-CB23-4CEF-929D-8247F9A02F27}" sibTransId="{A204CC12-3659-486C-A60F-E8C9A980E53E}"/>
    <dgm:cxn modelId="{5D42FE1B-D640-4CCF-9995-FC8C5BE7804B}" srcId="{22CCE07A-64FC-45AD-B6C0-447A0E4986D8}" destId="{3B13F37E-80D9-4B4C-B93C-71ED874C4B9A}" srcOrd="9" destOrd="0" parTransId="{48FB043F-E26F-4893-A06E-0B3D31335444}" sibTransId="{7AC34A1F-AE73-4B5A-9F9A-91D6D417E9A3}"/>
    <dgm:cxn modelId="{B668C41E-DAF2-4E4B-868E-DEB6A3E5ECAA}" type="presOf" srcId="{22CCE07A-64FC-45AD-B6C0-447A0E4986D8}" destId="{C8918860-51FE-45DF-8518-05229C4B38B6}" srcOrd="0" destOrd="0" presId="urn:microsoft.com/office/officeart/2008/layout/LinedList"/>
    <dgm:cxn modelId="{CC4BBD27-B292-4AAA-905C-80D4A98909FC}" type="presOf" srcId="{A5EA9970-1732-4380-9015-4AFCFAF2D778}" destId="{6DE1702B-D4B4-4112-99F5-64417ACC4C02}" srcOrd="0" destOrd="0" presId="urn:microsoft.com/office/officeart/2008/layout/LinedList"/>
    <dgm:cxn modelId="{E5C2AC2F-AD14-4937-B0D1-43094F42AD8C}" type="presOf" srcId="{F121E224-AF7B-46A5-9402-14FE3C60D75B}" destId="{364C33A1-C281-4217-AEDF-A36B079C9096}" srcOrd="0" destOrd="0" presId="urn:microsoft.com/office/officeart/2008/layout/LinedList"/>
    <dgm:cxn modelId="{78C2E931-080B-4144-9D0B-4E8432DF039B}" srcId="{22CCE07A-64FC-45AD-B6C0-447A0E4986D8}" destId="{FA6EEE54-2BA3-4C46-A9BB-8B9995A4F144}" srcOrd="8" destOrd="0" parTransId="{ED78711A-55BE-4A16-90A9-5FA549E3BECF}" sibTransId="{51EFAA1F-5F54-4B55-89AC-F44E158FDD6C}"/>
    <dgm:cxn modelId="{5A19DF3C-F193-4284-A421-8B353488B3CE}" type="presOf" srcId="{2A35785B-8BEF-4D46-8CD5-1C3F685EEC4C}" destId="{151E5A36-E290-4E78-BF9B-F948AA6B15CD}" srcOrd="0" destOrd="0" presId="urn:microsoft.com/office/officeart/2008/layout/LinedList"/>
    <dgm:cxn modelId="{EE03DA4B-693D-43B0-BC32-B8F3637D9A01}" srcId="{22CCE07A-64FC-45AD-B6C0-447A0E4986D8}" destId="{F121E224-AF7B-46A5-9402-14FE3C60D75B}" srcOrd="7" destOrd="0" parTransId="{BAD90159-66FA-4B8F-8764-BD5DAD4B4562}" sibTransId="{4F36E921-5627-40D7-9750-4C6D3D3D4B0A}"/>
    <dgm:cxn modelId="{FEF7684E-DAF6-486F-AE49-123F5AE246BA}" srcId="{22CCE07A-64FC-45AD-B6C0-447A0E4986D8}" destId="{152B5167-DDC1-4669-9519-1181660A7119}" srcOrd="4" destOrd="0" parTransId="{8FD04226-9A3E-4CDC-9915-0A10DE66FE5F}" sibTransId="{153D3352-6B7C-4DFB-A092-79DECC5443EF}"/>
    <dgm:cxn modelId="{AF777A4E-E976-4959-86ED-8DE4160E43DF}" type="presOf" srcId="{FA6EEE54-2BA3-4C46-A9BB-8B9995A4F144}" destId="{1A792F27-AD46-430A-9AED-F95F12E26950}" srcOrd="0" destOrd="0" presId="urn:microsoft.com/office/officeart/2008/layout/LinedList"/>
    <dgm:cxn modelId="{3E074876-DC79-4377-A9A6-746FCD7592E8}" srcId="{22CCE07A-64FC-45AD-B6C0-447A0E4986D8}" destId="{C4F52D42-3E8E-4B4A-B0A9-BA5DD94074AC}" srcOrd="0" destOrd="0" parTransId="{25316B59-633D-4541-8085-4936A5EF0D2B}" sibTransId="{C52AF638-0BED-4B52-826C-82D05FCA5A04}"/>
    <dgm:cxn modelId="{81D50858-91C6-4872-A74D-C8370A044FE0}" type="presOf" srcId="{152B5167-DDC1-4669-9519-1181660A7119}" destId="{D080DED7-D848-4DC5-B8E1-0568A1593B57}" srcOrd="0" destOrd="0" presId="urn:microsoft.com/office/officeart/2008/layout/LinedList"/>
    <dgm:cxn modelId="{1C986684-159A-4736-BCAC-3C9A7AAE31E3}" srcId="{22CCE07A-64FC-45AD-B6C0-447A0E4986D8}" destId="{2A35785B-8BEF-4D46-8CD5-1C3F685EEC4C}" srcOrd="2" destOrd="0" parTransId="{65998F66-220E-4016-ABC0-1516C1C2A185}" sibTransId="{A1FC6F47-47F6-4BCD-A202-1EEAFCFEE8F6}"/>
    <dgm:cxn modelId="{04584884-B93E-4BA8-A672-FA7302D3179A}" type="presOf" srcId="{94BEAF1D-E625-42B8-AA6A-0E8DD08281E0}" destId="{FD9B9D28-6929-45C8-AC36-EC41C5D458B9}" srcOrd="0" destOrd="0" presId="urn:microsoft.com/office/officeart/2008/layout/LinedList"/>
    <dgm:cxn modelId="{D2E8568A-00B5-44E0-A767-E571E091629B}" srcId="{22CCE07A-64FC-45AD-B6C0-447A0E4986D8}" destId="{A5EA9970-1732-4380-9015-4AFCFAF2D778}" srcOrd="10" destOrd="0" parTransId="{C2534F72-34B9-47CB-8ABF-3007C2E2B583}" sibTransId="{1FBC9D10-32C9-4763-89A8-18DE5A9816BE}"/>
    <dgm:cxn modelId="{2D229591-5851-4686-BEE1-1B2E04846945}" type="presOf" srcId="{14C4EE0B-D74D-4B76-B021-F455FEAF426B}" destId="{0291E12E-6C10-43F2-9428-0F5D0A2858AE}" srcOrd="0" destOrd="0" presId="urn:microsoft.com/office/officeart/2008/layout/LinedList"/>
    <dgm:cxn modelId="{7B4A4894-1526-41C4-BC25-335ED1A628D7}" srcId="{22CCE07A-64FC-45AD-B6C0-447A0E4986D8}" destId="{94BEAF1D-E625-42B8-AA6A-0E8DD08281E0}" srcOrd="5" destOrd="0" parTransId="{4B3199ED-BB1B-46EE-A528-2CDF1CE47006}" sibTransId="{EA399AD6-5D17-4CD6-9B4E-A93EFF8E09C4}"/>
    <dgm:cxn modelId="{F1E7A7B2-667A-4F32-9ED0-068B54EF3A0E}" srcId="{22CCE07A-64FC-45AD-B6C0-447A0E4986D8}" destId="{569F54D2-746C-4FF8-8404-004BC566AA56}" srcOrd="6" destOrd="0" parTransId="{BD981763-BE5A-427F-AB39-945CA3145A4D}" sibTransId="{5F74AD6C-CA6C-414D-8654-7138A0A481C9}"/>
    <dgm:cxn modelId="{A28480C0-AEA8-4493-9271-10AC612AC04A}" type="presOf" srcId="{569F54D2-746C-4FF8-8404-004BC566AA56}" destId="{DCEACB0C-9F29-429A-9953-FD89CE8E77A8}" srcOrd="0" destOrd="0" presId="urn:microsoft.com/office/officeart/2008/layout/LinedList"/>
    <dgm:cxn modelId="{C90B40C5-E2BC-4205-A7C3-DDDD6EA9B528}" type="presOf" srcId="{3B13F37E-80D9-4B4C-B93C-71ED874C4B9A}" destId="{A0B21EE7-C667-4F67-BD66-A9504DEF2B62}" srcOrd="0" destOrd="0" presId="urn:microsoft.com/office/officeart/2008/layout/LinedList"/>
    <dgm:cxn modelId="{15761AD8-9EAA-42AE-A4F9-BC35AB06946B}" type="presOf" srcId="{C4F52D42-3E8E-4B4A-B0A9-BA5DD94074AC}" destId="{EAF46B4A-74A4-4120-ADC3-3D29C859464A}" srcOrd="0" destOrd="0" presId="urn:microsoft.com/office/officeart/2008/layout/LinedList"/>
    <dgm:cxn modelId="{52ECC9E5-1697-4982-BD53-3271773E3483}" srcId="{22CCE07A-64FC-45AD-B6C0-447A0E4986D8}" destId="{14C4EE0B-D74D-4B76-B021-F455FEAF426B}" srcOrd="3" destOrd="0" parTransId="{0BC2FEDA-C53D-477E-9F9F-CB1B50DF8836}" sibTransId="{7E1FAFE4-4B63-46C3-A813-C2F8DD9809A0}"/>
    <dgm:cxn modelId="{CC686D23-BC64-4C98-935D-21BD39A686E6}" type="presParOf" srcId="{C8918860-51FE-45DF-8518-05229C4B38B6}" destId="{65C5D9FE-81B3-41FE-B71F-02DF1BE557FE}" srcOrd="0" destOrd="0" presId="urn:microsoft.com/office/officeart/2008/layout/LinedList"/>
    <dgm:cxn modelId="{2B9D2DF3-F818-4616-91E0-931B1F467724}" type="presParOf" srcId="{C8918860-51FE-45DF-8518-05229C4B38B6}" destId="{03F4EB5E-2621-4852-8C29-3D8A9DADE209}" srcOrd="1" destOrd="0" presId="urn:microsoft.com/office/officeart/2008/layout/LinedList"/>
    <dgm:cxn modelId="{190337E3-C8EC-48B6-B499-F63367F423A8}" type="presParOf" srcId="{03F4EB5E-2621-4852-8C29-3D8A9DADE209}" destId="{EAF46B4A-74A4-4120-ADC3-3D29C859464A}" srcOrd="0" destOrd="0" presId="urn:microsoft.com/office/officeart/2008/layout/LinedList"/>
    <dgm:cxn modelId="{4625E762-0B9B-464B-87D0-D26BE4C339DF}" type="presParOf" srcId="{03F4EB5E-2621-4852-8C29-3D8A9DADE209}" destId="{2506DBE3-606E-4DDE-BC4F-6506B49B8D8F}" srcOrd="1" destOrd="0" presId="urn:microsoft.com/office/officeart/2008/layout/LinedList"/>
    <dgm:cxn modelId="{013DEF0A-9DE9-4643-B351-FC5BD4346BCD}" type="presParOf" srcId="{C8918860-51FE-45DF-8518-05229C4B38B6}" destId="{A9403E8A-9C0D-4BBF-888C-89F111B3477E}" srcOrd="2" destOrd="0" presId="urn:microsoft.com/office/officeart/2008/layout/LinedList"/>
    <dgm:cxn modelId="{F83CA37B-882D-434C-8C39-87EB150BB8FE}" type="presParOf" srcId="{C8918860-51FE-45DF-8518-05229C4B38B6}" destId="{AB7C25C6-4C8D-4F35-97BA-58B99002DC74}" srcOrd="3" destOrd="0" presId="urn:microsoft.com/office/officeart/2008/layout/LinedList"/>
    <dgm:cxn modelId="{6BACCACD-836B-494E-BBA5-84CE3F6FF11B}" type="presParOf" srcId="{AB7C25C6-4C8D-4F35-97BA-58B99002DC74}" destId="{5CA459B6-7670-4B96-B096-39C9312CB255}" srcOrd="0" destOrd="0" presId="urn:microsoft.com/office/officeart/2008/layout/LinedList"/>
    <dgm:cxn modelId="{820DBDC9-67FB-4020-8A7B-ED532EA5677F}" type="presParOf" srcId="{AB7C25C6-4C8D-4F35-97BA-58B99002DC74}" destId="{C977D1FB-F827-4043-B318-32A8909B7EBC}" srcOrd="1" destOrd="0" presId="urn:microsoft.com/office/officeart/2008/layout/LinedList"/>
    <dgm:cxn modelId="{B443E79B-B892-4905-9FA2-D0AE54766635}" type="presParOf" srcId="{C8918860-51FE-45DF-8518-05229C4B38B6}" destId="{97DAEA7E-CC18-4285-B32D-73A54340B068}" srcOrd="4" destOrd="0" presId="urn:microsoft.com/office/officeart/2008/layout/LinedList"/>
    <dgm:cxn modelId="{C7F1256C-4533-4ECD-9E0C-11DA20FCB0BF}" type="presParOf" srcId="{C8918860-51FE-45DF-8518-05229C4B38B6}" destId="{3C42F264-0AA0-4FA9-9656-776C283D629F}" srcOrd="5" destOrd="0" presId="urn:microsoft.com/office/officeart/2008/layout/LinedList"/>
    <dgm:cxn modelId="{FA771879-D309-4F01-ACED-FB32A6CEAEE1}" type="presParOf" srcId="{3C42F264-0AA0-4FA9-9656-776C283D629F}" destId="{151E5A36-E290-4E78-BF9B-F948AA6B15CD}" srcOrd="0" destOrd="0" presId="urn:microsoft.com/office/officeart/2008/layout/LinedList"/>
    <dgm:cxn modelId="{B62748CD-AC6C-4419-A664-10E8E84EC83C}" type="presParOf" srcId="{3C42F264-0AA0-4FA9-9656-776C283D629F}" destId="{2E44AF21-6361-4710-B613-26F5BB709003}" srcOrd="1" destOrd="0" presId="urn:microsoft.com/office/officeart/2008/layout/LinedList"/>
    <dgm:cxn modelId="{84F7FFBF-B3DB-4621-A3F3-A0DE95958D41}" type="presParOf" srcId="{C8918860-51FE-45DF-8518-05229C4B38B6}" destId="{2E02CE6A-31CD-422C-9F97-7430FC157CD0}" srcOrd="6" destOrd="0" presId="urn:microsoft.com/office/officeart/2008/layout/LinedList"/>
    <dgm:cxn modelId="{D4C44782-8A96-44CE-AB74-85B0B7844B9A}" type="presParOf" srcId="{C8918860-51FE-45DF-8518-05229C4B38B6}" destId="{CECDE88F-CD38-4082-896F-FF8B6B7D711F}" srcOrd="7" destOrd="0" presId="urn:microsoft.com/office/officeart/2008/layout/LinedList"/>
    <dgm:cxn modelId="{03BC4BA6-C541-4A54-AEC5-678152B7E778}" type="presParOf" srcId="{CECDE88F-CD38-4082-896F-FF8B6B7D711F}" destId="{0291E12E-6C10-43F2-9428-0F5D0A2858AE}" srcOrd="0" destOrd="0" presId="urn:microsoft.com/office/officeart/2008/layout/LinedList"/>
    <dgm:cxn modelId="{8504C76B-6A55-42A6-B23E-7968F6E7FD1D}" type="presParOf" srcId="{CECDE88F-CD38-4082-896F-FF8B6B7D711F}" destId="{1A041354-8A28-4DD2-A94C-846F3841D9E2}" srcOrd="1" destOrd="0" presId="urn:microsoft.com/office/officeart/2008/layout/LinedList"/>
    <dgm:cxn modelId="{FB8AFA1F-B7D1-4F09-ACAE-8EAFD90EF053}" type="presParOf" srcId="{C8918860-51FE-45DF-8518-05229C4B38B6}" destId="{2061731C-9E77-43E2-BC7A-5896C3EC40F8}" srcOrd="8" destOrd="0" presId="urn:microsoft.com/office/officeart/2008/layout/LinedList"/>
    <dgm:cxn modelId="{0335509B-3C14-4CCE-B4F8-084F75821B7E}" type="presParOf" srcId="{C8918860-51FE-45DF-8518-05229C4B38B6}" destId="{B80F194C-54BE-415E-A628-25E4EEF0D7EB}" srcOrd="9" destOrd="0" presId="urn:microsoft.com/office/officeart/2008/layout/LinedList"/>
    <dgm:cxn modelId="{862C3309-AE96-4A79-AAA5-EA654A8D35C4}" type="presParOf" srcId="{B80F194C-54BE-415E-A628-25E4EEF0D7EB}" destId="{D080DED7-D848-4DC5-B8E1-0568A1593B57}" srcOrd="0" destOrd="0" presId="urn:microsoft.com/office/officeart/2008/layout/LinedList"/>
    <dgm:cxn modelId="{57E32E35-BDB0-4A67-9AA3-4330A3D3F60A}" type="presParOf" srcId="{B80F194C-54BE-415E-A628-25E4EEF0D7EB}" destId="{37B8E462-557D-4318-8B06-3DE8EA3F3733}" srcOrd="1" destOrd="0" presId="urn:microsoft.com/office/officeart/2008/layout/LinedList"/>
    <dgm:cxn modelId="{4BA43758-7747-47AB-9F6C-B24EBA237E92}" type="presParOf" srcId="{C8918860-51FE-45DF-8518-05229C4B38B6}" destId="{0C564D12-0BEB-4DC0-86FB-415BD98E3BCF}" srcOrd="10" destOrd="0" presId="urn:microsoft.com/office/officeart/2008/layout/LinedList"/>
    <dgm:cxn modelId="{74686075-6610-4A71-8B9C-A9EECD8CA8BF}" type="presParOf" srcId="{C8918860-51FE-45DF-8518-05229C4B38B6}" destId="{79CA7149-1860-487C-A2FF-E35DFE6A19F1}" srcOrd="11" destOrd="0" presId="urn:microsoft.com/office/officeart/2008/layout/LinedList"/>
    <dgm:cxn modelId="{0D001451-1A12-426D-BAF1-738AD50285CD}" type="presParOf" srcId="{79CA7149-1860-487C-A2FF-E35DFE6A19F1}" destId="{FD9B9D28-6929-45C8-AC36-EC41C5D458B9}" srcOrd="0" destOrd="0" presId="urn:microsoft.com/office/officeart/2008/layout/LinedList"/>
    <dgm:cxn modelId="{EE7A7FE2-5FBE-4456-B6FB-1FFED435176E}" type="presParOf" srcId="{79CA7149-1860-487C-A2FF-E35DFE6A19F1}" destId="{D81DA0CB-D9D8-4093-A990-53F3A463FBA5}" srcOrd="1" destOrd="0" presId="urn:microsoft.com/office/officeart/2008/layout/LinedList"/>
    <dgm:cxn modelId="{17D265BC-9ECA-476D-855A-8B7C16BD3A97}" type="presParOf" srcId="{C8918860-51FE-45DF-8518-05229C4B38B6}" destId="{BA0D4967-8626-433E-B515-25F375EB638A}" srcOrd="12" destOrd="0" presId="urn:microsoft.com/office/officeart/2008/layout/LinedList"/>
    <dgm:cxn modelId="{BF98C044-8171-487E-9F4F-49E6748F5B70}" type="presParOf" srcId="{C8918860-51FE-45DF-8518-05229C4B38B6}" destId="{0C2B4544-3BC3-4CAE-B2F4-269372DBC43B}" srcOrd="13" destOrd="0" presId="urn:microsoft.com/office/officeart/2008/layout/LinedList"/>
    <dgm:cxn modelId="{EAB04B31-63FB-41B6-BD69-A8DE3CF46754}" type="presParOf" srcId="{0C2B4544-3BC3-4CAE-B2F4-269372DBC43B}" destId="{DCEACB0C-9F29-429A-9953-FD89CE8E77A8}" srcOrd="0" destOrd="0" presId="urn:microsoft.com/office/officeart/2008/layout/LinedList"/>
    <dgm:cxn modelId="{62ADE5B3-5A2B-4CCD-B445-B03928E122AA}" type="presParOf" srcId="{0C2B4544-3BC3-4CAE-B2F4-269372DBC43B}" destId="{966D3A07-DC2A-43DA-936F-73B5A4334CAF}" srcOrd="1" destOrd="0" presId="urn:microsoft.com/office/officeart/2008/layout/LinedList"/>
    <dgm:cxn modelId="{5224AF34-15AC-475E-B832-B53F041601F5}" type="presParOf" srcId="{C8918860-51FE-45DF-8518-05229C4B38B6}" destId="{0ED38D60-C5A7-4C50-A0CC-8D8638F5F44F}" srcOrd="14" destOrd="0" presId="urn:microsoft.com/office/officeart/2008/layout/LinedList"/>
    <dgm:cxn modelId="{C8C1879C-625B-4580-98EC-67310691F147}" type="presParOf" srcId="{C8918860-51FE-45DF-8518-05229C4B38B6}" destId="{96103AD7-1E90-4C3F-95BF-EBDB9F19CAE5}" srcOrd="15" destOrd="0" presId="urn:microsoft.com/office/officeart/2008/layout/LinedList"/>
    <dgm:cxn modelId="{B8A00D66-4397-44C6-8291-13E47F7D3765}" type="presParOf" srcId="{96103AD7-1E90-4C3F-95BF-EBDB9F19CAE5}" destId="{364C33A1-C281-4217-AEDF-A36B079C9096}" srcOrd="0" destOrd="0" presId="urn:microsoft.com/office/officeart/2008/layout/LinedList"/>
    <dgm:cxn modelId="{F6521B0A-3BED-413F-8B4F-5358CF46A025}" type="presParOf" srcId="{96103AD7-1E90-4C3F-95BF-EBDB9F19CAE5}" destId="{E6C57551-F2CE-4A6D-BBB7-F28CB1E513B3}" srcOrd="1" destOrd="0" presId="urn:microsoft.com/office/officeart/2008/layout/LinedList"/>
    <dgm:cxn modelId="{EA3C1D3D-19EB-4881-9648-B377E4D19176}" type="presParOf" srcId="{C8918860-51FE-45DF-8518-05229C4B38B6}" destId="{CF601A33-507C-49E0-B131-DB3AF52F3849}" srcOrd="16" destOrd="0" presId="urn:microsoft.com/office/officeart/2008/layout/LinedList"/>
    <dgm:cxn modelId="{0EBECA65-E841-4EBA-A055-E8C53C8E9A81}" type="presParOf" srcId="{C8918860-51FE-45DF-8518-05229C4B38B6}" destId="{FECF95A8-DAC9-4F7C-B789-4D1381849051}" srcOrd="17" destOrd="0" presId="urn:microsoft.com/office/officeart/2008/layout/LinedList"/>
    <dgm:cxn modelId="{873461C2-744E-4F7B-80DD-15DF52D9DB28}" type="presParOf" srcId="{FECF95A8-DAC9-4F7C-B789-4D1381849051}" destId="{1A792F27-AD46-430A-9AED-F95F12E26950}" srcOrd="0" destOrd="0" presId="urn:microsoft.com/office/officeart/2008/layout/LinedList"/>
    <dgm:cxn modelId="{D2B462CF-4B07-4B6E-8829-D18943E20456}" type="presParOf" srcId="{FECF95A8-DAC9-4F7C-B789-4D1381849051}" destId="{970B8F26-633A-4616-BF15-41F61C28BF5F}" srcOrd="1" destOrd="0" presId="urn:microsoft.com/office/officeart/2008/layout/LinedList"/>
    <dgm:cxn modelId="{D0E09477-54D3-4216-B517-34D9E639613C}" type="presParOf" srcId="{C8918860-51FE-45DF-8518-05229C4B38B6}" destId="{4C28F704-907B-4A46-A08D-50C2FB2C4BF2}" srcOrd="18" destOrd="0" presId="urn:microsoft.com/office/officeart/2008/layout/LinedList"/>
    <dgm:cxn modelId="{C59E9EC1-6C70-459E-8331-BD9895FBDB4F}" type="presParOf" srcId="{C8918860-51FE-45DF-8518-05229C4B38B6}" destId="{42BA4D73-E700-4522-A4E3-EE09C6038336}" srcOrd="19" destOrd="0" presId="urn:microsoft.com/office/officeart/2008/layout/LinedList"/>
    <dgm:cxn modelId="{C78F3DCD-488A-4D08-BB1F-6208F3A80E07}" type="presParOf" srcId="{42BA4D73-E700-4522-A4E3-EE09C6038336}" destId="{A0B21EE7-C667-4F67-BD66-A9504DEF2B62}" srcOrd="0" destOrd="0" presId="urn:microsoft.com/office/officeart/2008/layout/LinedList"/>
    <dgm:cxn modelId="{67F5BA14-045F-47DE-A053-A17651F8F2E3}" type="presParOf" srcId="{42BA4D73-E700-4522-A4E3-EE09C6038336}" destId="{738EF472-34DB-4E02-A05B-D84E8768340A}" srcOrd="1" destOrd="0" presId="urn:microsoft.com/office/officeart/2008/layout/LinedList"/>
    <dgm:cxn modelId="{54F44242-B895-4B79-8F68-918D20B8D5A2}" type="presParOf" srcId="{C8918860-51FE-45DF-8518-05229C4B38B6}" destId="{571FF875-51F7-4D64-BDBB-4930001890D8}" srcOrd="20" destOrd="0" presId="urn:microsoft.com/office/officeart/2008/layout/LinedList"/>
    <dgm:cxn modelId="{355781F1-B646-4125-A16F-3C132AACE71C}" type="presParOf" srcId="{C8918860-51FE-45DF-8518-05229C4B38B6}" destId="{52F4940F-DF6F-4987-9EDB-A3841B0161E0}" srcOrd="21" destOrd="0" presId="urn:microsoft.com/office/officeart/2008/layout/LinedList"/>
    <dgm:cxn modelId="{FBC9A1E0-2651-41FC-9533-39A93940B8FE}" type="presParOf" srcId="{52F4940F-DF6F-4987-9EDB-A3841B0161E0}" destId="{6DE1702B-D4B4-4112-99F5-64417ACC4C02}" srcOrd="0" destOrd="0" presId="urn:microsoft.com/office/officeart/2008/layout/LinedList"/>
    <dgm:cxn modelId="{07ADB63B-FFB5-4131-BDC0-F344B25DC28B}" type="presParOf" srcId="{52F4940F-DF6F-4987-9EDB-A3841B0161E0}" destId="{B75A463E-4AF8-40BF-9777-F0A078CA4B7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43E07F-007E-4273-91CD-8BF9C940FD14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8744A0D3-0BE3-408B-9EE3-31748096B0B3}">
      <dgm:prSet/>
      <dgm:spPr/>
      <dgm:t>
        <a:bodyPr/>
        <a:lstStyle/>
        <a:p>
          <a:r>
            <a:rPr lang="cs-CZ"/>
            <a:t>R</a:t>
          </a:r>
          <a:r>
            <a:rPr lang="cs-CZ" b="1"/>
            <a:t>eklama </a:t>
          </a:r>
          <a:r>
            <a:rPr lang="cs-CZ"/>
            <a:t>– Ve vnitro firemní praxi jde o propagaci nových zaměstnaneckých výhod a kampaní, tvorbu pozvánek na firemní eventy, nové zprávy a nabídky na intranetu nebo firemní časopisy. </a:t>
          </a:r>
          <a:endParaRPr lang="en-US"/>
        </a:p>
      </dgm:t>
    </dgm:pt>
    <dgm:pt modelId="{0E76A2B9-9500-48F3-9CA7-7828C169E5D6}" type="parTrans" cxnId="{C29C8918-6E31-4F7B-A462-0CE014AB5BF9}">
      <dgm:prSet/>
      <dgm:spPr/>
      <dgm:t>
        <a:bodyPr/>
        <a:lstStyle/>
        <a:p>
          <a:endParaRPr lang="en-US"/>
        </a:p>
      </dgm:t>
    </dgm:pt>
    <dgm:pt modelId="{2CF49417-DA06-413A-BCB3-E4E9107D161F}" type="sibTrans" cxnId="{C29C8918-6E31-4F7B-A462-0CE014AB5BF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EA7E3DA-A6BE-4251-AC91-DF0E6496020E}">
      <dgm:prSet/>
      <dgm:spPr/>
      <dgm:t>
        <a:bodyPr/>
        <a:lstStyle/>
        <a:p>
          <a:r>
            <a:rPr lang="cs-CZ" b="1"/>
            <a:t>Podpora prodeje </a:t>
          </a:r>
          <a:r>
            <a:rPr lang="cs-CZ"/>
            <a:t>– Jedná se o marketingové materiály a předměty při speciálních kampaní, interní kurzy a školení, slevy pro nákup firemního i nefiremního zboží. </a:t>
          </a:r>
          <a:endParaRPr lang="en-US"/>
        </a:p>
      </dgm:t>
    </dgm:pt>
    <dgm:pt modelId="{BC41FC50-95D3-4C37-B8EC-21C0D8ACDFE0}" type="parTrans" cxnId="{9C1213ED-75ED-4EDA-ADC7-62FD3FD1A274}">
      <dgm:prSet/>
      <dgm:spPr/>
      <dgm:t>
        <a:bodyPr/>
        <a:lstStyle/>
        <a:p>
          <a:endParaRPr lang="en-US"/>
        </a:p>
      </dgm:t>
    </dgm:pt>
    <dgm:pt modelId="{DD8EF42D-47B9-430D-AEE1-2582D45656CB}" type="sibTrans" cxnId="{9C1213ED-75ED-4EDA-ADC7-62FD3FD1A27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2AD9CAC-40D5-47CB-936D-23C88129DC6C}">
      <dgm:prSet/>
      <dgm:spPr/>
      <dgm:t>
        <a:bodyPr/>
        <a:lstStyle/>
        <a:p>
          <a:r>
            <a:rPr lang="cs-CZ" b="1"/>
            <a:t>Přímý marketing </a:t>
          </a:r>
          <a:r>
            <a:rPr lang="cs-CZ"/>
            <a:t>– Interaktivní zpravodajství, telefonní kontakty, tiskoviny propagující nové produkty. </a:t>
          </a:r>
          <a:endParaRPr lang="en-US"/>
        </a:p>
      </dgm:t>
    </dgm:pt>
    <dgm:pt modelId="{502697C4-26BD-4667-B3AC-CFB244683281}" type="parTrans" cxnId="{EBF493DA-7E06-40FD-B73A-E0B3FC83B8DF}">
      <dgm:prSet/>
      <dgm:spPr/>
      <dgm:t>
        <a:bodyPr/>
        <a:lstStyle/>
        <a:p>
          <a:endParaRPr lang="en-US"/>
        </a:p>
      </dgm:t>
    </dgm:pt>
    <dgm:pt modelId="{F6B6F001-F602-4AAA-8A90-B875F6B045DC}" type="sibTrans" cxnId="{EBF493DA-7E06-40FD-B73A-E0B3FC83B8D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685FD97-DF8C-4990-B580-57F9DDA6FAF5}">
      <dgm:prSet/>
      <dgm:spPr/>
      <dgm:t>
        <a:bodyPr/>
        <a:lstStyle/>
        <a:p>
          <a:r>
            <a:rPr lang="cs-CZ" b="1" dirty="0"/>
            <a:t>Public relations </a:t>
          </a:r>
          <a:r>
            <a:rPr lang="cs-CZ" dirty="0"/>
            <a:t>– Pravidelné porady a pracovní meetingy, sportovní či společenské akce, obecné dění ve firmě, veškeré novinky či monitoring médií v rámci organizace. </a:t>
          </a:r>
          <a:endParaRPr lang="en-US" dirty="0"/>
        </a:p>
      </dgm:t>
    </dgm:pt>
    <dgm:pt modelId="{1D8E4139-D6E3-491B-BD32-4F8A2778BEA3}" type="parTrans" cxnId="{64906CB9-5258-4F25-BB6E-86E624E7D1B2}">
      <dgm:prSet/>
      <dgm:spPr/>
      <dgm:t>
        <a:bodyPr/>
        <a:lstStyle/>
        <a:p>
          <a:endParaRPr lang="en-US"/>
        </a:p>
      </dgm:t>
    </dgm:pt>
    <dgm:pt modelId="{D36B5655-39E3-48BD-BD18-2724CC00CB96}" type="sibTrans" cxnId="{64906CB9-5258-4F25-BB6E-86E624E7D1B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919B9E2-AC34-481D-AB2E-2658196FADE5}">
      <dgm:prSet/>
      <dgm:spPr/>
      <dgm:t>
        <a:bodyPr/>
        <a:lstStyle/>
        <a:p>
          <a:r>
            <a:rPr lang="cs-CZ" b="1" dirty="0"/>
            <a:t>Sponzoring </a:t>
          </a:r>
          <a:r>
            <a:rPr lang="cs-CZ" dirty="0"/>
            <a:t>– Tato položka obsahuje zaměstnanecké výhody, příspěvky na kulturu, sport a další. </a:t>
          </a:r>
          <a:endParaRPr lang="en-US" dirty="0"/>
        </a:p>
      </dgm:t>
    </dgm:pt>
    <dgm:pt modelId="{387581C4-2D23-4FA2-9DAF-CCE00155E1F7}" type="parTrans" cxnId="{7FA1384E-1723-4F9E-9082-E53A6111F5F8}">
      <dgm:prSet/>
      <dgm:spPr/>
      <dgm:t>
        <a:bodyPr/>
        <a:lstStyle/>
        <a:p>
          <a:endParaRPr lang="en-US"/>
        </a:p>
      </dgm:t>
    </dgm:pt>
    <dgm:pt modelId="{484A06DC-5398-4194-8B6E-6D020CA40F08}" type="sibTrans" cxnId="{7FA1384E-1723-4F9E-9082-E53A6111F5F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544202E-1B62-4C0F-AE31-19F5134BBCB8}">
      <dgm:prSet/>
      <dgm:spPr/>
      <dgm:t>
        <a:bodyPr/>
        <a:lstStyle/>
        <a:p>
          <a:r>
            <a:rPr lang="cs-CZ" b="1" dirty="0"/>
            <a:t>Virální marketing – </a:t>
          </a:r>
          <a:r>
            <a:rPr lang="cs-CZ" dirty="0"/>
            <a:t>Jedná se o „</a:t>
          </a:r>
          <a:r>
            <a:rPr lang="cs-CZ" i="1" dirty="0"/>
            <a:t>virové“ </a:t>
          </a:r>
          <a:r>
            <a:rPr lang="cs-CZ" dirty="0"/>
            <a:t>šíření zpráv uvnitř firmy a šíření dobrého jména společnosti i do vnějšího okolí. Příkladem může být fotografie, tematické i zábavné video nebo jakákoli další hravě zpracovaná informace. </a:t>
          </a:r>
          <a:endParaRPr lang="en-US" dirty="0"/>
        </a:p>
      </dgm:t>
    </dgm:pt>
    <dgm:pt modelId="{AC0A3251-F5BE-43F7-85D4-CEF8A4C4BF76}" type="parTrans" cxnId="{764AFF63-F9C6-49E2-A71C-879F1509DA91}">
      <dgm:prSet/>
      <dgm:spPr/>
      <dgm:t>
        <a:bodyPr/>
        <a:lstStyle/>
        <a:p>
          <a:endParaRPr lang="en-US"/>
        </a:p>
      </dgm:t>
    </dgm:pt>
    <dgm:pt modelId="{48457D96-4647-44FE-970A-063A80BE5AE7}" type="sibTrans" cxnId="{764AFF63-F9C6-49E2-A71C-879F1509DA91}">
      <dgm:prSet/>
      <dgm:spPr/>
      <dgm:t>
        <a:bodyPr/>
        <a:lstStyle/>
        <a:p>
          <a:endParaRPr lang="en-US"/>
        </a:p>
      </dgm:t>
    </dgm:pt>
    <dgm:pt modelId="{9858FFFD-3A31-455D-8C3B-73ECC10101B5}" type="pres">
      <dgm:prSet presAssocID="{6C43E07F-007E-4273-91CD-8BF9C940FD14}" presName="root" presStyleCnt="0">
        <dgm:presLayoutVars>
          <dgm:dir/>
          <dgm:resizeHandles val="exact"/>
        </dgm:presLayoutVars>
      </dgm:prSet>
      <dgm:spPr/>
    </dgm:pt>
    <dgm:pt modelId="{349A108E-6B33-486A-BEDC-1D71CDEEECBD}" type="pres">
      <dgm:prSet presAssocID="{8744A0D3-0BE3-408B-9EE3-31748096B0B3}" presName="compNode" presStyleCnt="0"/>
      <dgm:spPr/>
    </dgm:pt>
    <dgm:pt modelId="{8F367D53-9901-435B-A548-1BC17D4661C4}" type="pres">
      <dgm:prSet presAssocID="{8744A0D3-0BE3-408B-9EE3-31748096B0B3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776FC0BF-3004-4886-9D89-D13275234299}" type="pres">
      <dgm:prSet presAssocID="{8744A0D3-0BE3-408B-9EE3-31748096B0B3}" presName="spaceRect" presStyleCnt="0"/>
      <dgm:spPr/>
    </dgm:pt>
    <dgm:pt modelId="{7A2E2F6B-6BDF-40BF-8094-75EEB046B94A}" type="pres">
      <dgm:prSet presAssocID="{8744A0D3-0BE3-408B-9EE3-31748096B0B3}" presName="textRect" presStyleLbl="revTx" presStyleIdx="0" presStyleCnt="6">
        <dgm:presLayoutVars>
          <dgm:chMax val="1"/>
          <dgm:chPref val="1"/>
        </dgm:presLayoutVars>
      </dgm:prSet>
      <dgm:spPr/>
    </dgm:pt>
    <dgm:pt modelId="{9DD0817B-259A-46E6-87EF-184B837B16D4}" type="pres">
      <dgm:prSet presAssocID="{2CF49417-DA06-413A-BCB3-E4E9107D161F}" presName="sibTrans" presStyleCnt="0"/>
      <dgm:spPr/>
    </dgm:pt>
    <dgm:pt modelId="{A7FBC4FD-67DC-413E-BE79-39E6F72862A6}" type="pres">
      <dgm:prSet presAssocID="{6EA7E3DA-A6BE-4251-AC91-DF0E6496020E}" presName="compNode" presStyleCnt="0"/>
      <dgm:spPr/>
    </dgm:pt>
    <dgm:pt modelId="{D48E0399-9B2E-4BD1-8734-BEF407D482EB}" type="pres">
      <dgm:prSet presAssocID="{6EA7E3DA-A6BE-4251-AC91-DF0E6496020E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značení"/>
        </a:ext>
      </dgm:extLst>
    </dgm:pt>
    <dgm:pt modelId="{8D11349F-83A7-4B3F-AD1C-D4B97FC33052}" type="pres">
      <dgm:prSet presAssocID="{6EA7E3DA-A6BE-4251-AC91-DF0E6496020E}" presName="spaceRect" presStyleCnt="0"/>
      <dgm:spPr/>
    </dgm:pt>
    <dgm:pt modelId="{BAC5FDD3-17BD-4F26-80A9-1A9D98B5E493}" type="pres">
      <dgm:prSet presAssocID="{6EA7E3DA-A6BE-4251-AC91-DF0E6496020E}" presName="textRect" presStyleLbl="revTx" presStyleIdx="1" presStyleCnt="6">
        <dgm:presLayoutVars>
          <dgm:chMax val="1"/>
          <dgm:chPref val="1"/>
        </dgm:presLayoutVars>
      </dgm:prSet>
      <dgm:spPr/>
    </dgm:pt>
    <dgm:pt modelId="{EDB6B25D-3A5B-4CBF-8B7D-80335ACF463A}" type="pres">
      <dgm:prSet presAssocID="{DD8EF42D-47B9-430D-AEE1-2582D45656CB}" presName="sibTrans" presStyleCnt="0"/>
      <dgm:spPr/>
    </dgm:pt>
    <dgm:pt modelId="{AF1A7DF9-3903-40DC-A9C8-E829C27D9236}" type="pres">
      <dgm:prSet presAssocID="{22AD9CAC-40D5-47CB-936D-23C88129DC6C}" presName="compNode" presStyleCnt="0"/>
      <dgm:spPr/>
    </dgm:pt>
    <dgm:pt modelId="{FC3EE408-2016-4943-9326-ADBE9B5DFCBF}" type="pres">
      <dgm:prSet presAssocID="{22AD9CAC-40D5-47CB-936D-23C88129DC6C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luchátko"/>
        </a:ext>
      </dgm:extLst>
    </dgm:pt>
    <dgm:pt modelId="{A5F83678-34E0-4209-9140-44A83E7D196F}" type="pres">
      <dgm:prSet presAssocID="{22AD9CAC-40D5-47CB-936D-23C88129DC6C}" presName="spaceRect" presStyleCnt="0"/>
      <dgm:spPr/>
    </dgm:pt>
    <dgm:pt modelId="{20D8DD43-0147-4A6B-AB9D-EC34BAB30EBF}" type="pres">
      <dgm:prSet presAssocID="{22AD9CAC-40D5-47CB-936D-23C88129DC6C}" presName="textRect" presStyleLbl="revTx" presStyleIdx="2" presStyleCnt="6">
        <dgm:presLayoutVars>
          <dgm:chMax val="1"/>
          <dgm:chPref val="1"/>
        </dgm:presLayoutVars>
      </dgm:prSet>
      <dgm:spPr/>
    </dgm:pt>
    <dgm:pt modelId="{15BAA709-1EDC-444E-9E6A-4B51D398C33E}" type="pres">
      <dgm:prSet presAssocID="{F6B6F001-F602-4AAA-8A90-B875F6B045DC}" presName="sibTrans" presStyleCnt="0"/>
      <dgm:spPr/>
    </dgm:pt>
    <dgm:pt modelId="{C3E3AEF7-0470-49E3-82DC-9DF8095B7393}" type="pres">
      <dgm:prSet presAssocID="{6685FD97-DF8C-4990-B580-57F9DDA6FAF5}" presName="compNode" presStyleCnt="0"/>
      <dgm:spPr/>
    </dgm:pt>
    <dgm:pt modelId="{203167AE-C1E2-485B-B270-5D3EDF872189}" type="pres">
      <dgm:prSet presAssocID="{6685FD97-DF8C-4990-B580-57F9DDA6FAF5}" presName="iconRect" presStyleLbl="node1" presStyleIdx="3" presStyleCnt="6" custLinFactNeighborX="-10536" custLinFactNeighborY="72289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ort Balls"/>
        </a:ext>
      </dgm:extLst>
    </dgm:pt>
    <dgm:pt modelId="{85731A84-C65E-4D90-BF2A-9ED344A849B5}" type="pres">
      <dgm:prSet presAssocID="{6685FD97-DF8C-4990-B580-57F9DDA6FAF5}" presName="spaceRect" presStyleCnt="0"/>
      <dgm:spPr/>
    </dgm:pt>
    <dgm:pt modelId="{1BCDA910-093C-429A-A187-EE9A9B2369A8}" type="pres">
      <dgm:prSet presAssocID="{6685FD97-DF8C-4990-B580-57F9DDA6FAF5}" presName="textRect" presStyleLbl="revTx" presStyleIdx="3" presStyleCnt="6" custLinFactNeighborX="312" custLinFactNeighborY="38081">
        <dgm:presLayoutVars>
          <dgm:chMax val="1"/>
          <dgm:chPref val="1"/>
        </dgm:presLayoutVars>
      </dgm:prSet>
      <dgm:spPr/>
    </dgm:pt>
    <dgm:pt modelId="{19E137A9-A4F8-4234-8612-B27A8EA82D6E}" type="pres">
      <dgm:prSet presAssocID="{D36B5655-39E3-48BD-BD18-2724CC00CB96}" presName="sibTrans" presStyleCnt="0"/>
      <dgm:spPr/>
    </dgm:pt>
    <dgm:pt modelId="{ADF6B99E-C736-4299-AA85-DECA48128238}" type="pres">
      <dgm:prSet presAssocID="{6919B9E2-AC34-481D-AB2E-2658196FADE5}" presName="compNode" presStyleCnt="0"/>
      <dgm:spPr/>
    </dgm:pt>
    <dgm:pt modelId="{F4113ABA-A5D8-4226-A2AB-75B373149BBC}" type="pres">
      <dgm:prSet presAssocID="{6919B9E2-AC34-481D-AB2E-2658196FADE5}" presName="iconRect" presStyleLbl="node1" presStyleIdx="4" presStyleCnt="6" custLinFactNeighborX="0" custLinFactNeighborY="72289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seball Hat"/>
        </a:ext>
      </dgm:extLst>
    </dgm:pt>
    <dgm:pt modelId="{C791DE35-90E1-473B-9B76-3C49F0C79C46}" type="pres">
      <dgm:prSet presAssocID="{6919B9E2-AC34-481D-AB2E-2658196FADE5}" presName="spaceRect" presStyleCnt="0"/>
      <dgm:spPr/>
    </dgm:pt>
    <dgm:pt modelId="{D56B2251-7F32-4518-B40A-126BC3BA3FF8}" type="pres">
      <dgm:prSet presAssocID="{6919B9E2-AC34-481D-AB2E-2658196FADE5}" presName="textRect" presStyleLbl="revTx" presStyleIdx="4" presStyleCnt="6" custLinFactNeighborX="0" custLinFactNeighborY="38081">
        <dgm:presLayoutVars>
          <dgm:chMax val="1"/>
          <dgm:chPref val="1"/>
        </dgm:presLayoutVars>
      </dgm:prSet>
      <dgm:spPr/>
    </dgm:pt>
    <dgm:pt modelId="{2593FBAE-035C-48AB-BF5C-190F64244D9B}" type="pres">
      <dgm:prSet presAssocID="{484A06DC-5398-4194-8B6E-6D020CA40F08}" presName="sibTrans" presStyleCnt="0"/>
      <dgm:spPr/>
    </dgm:pt>
    <dgm:pt modelId="{A9A1EF82-6C7F-4577-86C8-2AE32AD1C0A0}" type="pres">
      <dgm:prSet presAssocID="{5544202E-1B62-4C0F-AE31-19F5134BBCB8}" presName="compNode" presStyleCnt="0"/>
      <dgm:spPr/>
    </dgm:pt>
    <dgm:pt modelId="{E73006D1-C695-4D81-B3B7-B941CC32A94F}" type="pres">
      <dgm:prSet presAssocID="{5544202E-1B62-4C0F-AE31-19F5134BBCB8}" presName="iconRect" presStyleLbl="node1" presStyleIdx="5" presStyleCnt="6" custLinFactNeighborX="-10281" custLinFactNeighborY="72289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pina"/>
        </a:ext>
      </dgm:extLst>
    </dgm:pt>
    <dgm:pt modelId="{8C44BEED-42CB-472E-BDA6-CBE5B089CB96}" type="pres">
      <dgm:prSet presAssocID="{5544202E-1B62-4C0F-AE31-19F5134BBCB8}" presName="spaceRect" presStyleCnt="0"/>
      <dgm:spPr/>
    </dgm:pt>
    <dgm:pt modelId="{493B955F-6EA6-4424-88D2-025E28FCA3B3}" type="pres">
      <dgm:prSet presAssocID="{5544202E-1B62-4C0F-AE31-19F5134BBCB8}" presName="textRect" presStyleLbl="revTx" presStyleIdx="5" presStyleCnt="6" custLinFactNeighborX="-4613" custLinFactNeighborY="38081">
        <dgm:presLayoutVars>
          <dgm:chMax val="1"/>
          <dgm:chPref val="1"/>
        </dgm:presLayoutVars>
      </dgm:prSet>
      <dgm:spPr/>
    </dgm:pt>
  </dgm:ptLst>
  <dgm:cxnLst>
    <dgm:cxn modelId="{C29C8918-6E31-4F7B-A462-0CE014AB5BF9}" srcId="{6C43E07F-007E-4273-91CD-8BF9C940FD14}" destId="{8744A0D3-0BE3-408B-9EE3-31748096B0B3}" srcOrd="0" destOrd="0" parTransId="{0E76A2B9-9500-48F3-9CA7-7828C169E5D6}" sibTransId="{2CF49417-DA06-413A-BCB3-E4E9107D161F}"/>
    <dgm:cxn modelId="{9B9AB71F-6134-4F0A-ABCD-465A305B7F1B}" type="presOf" srcId="{6919B9E2-AC34-481D-AB2E-2658196FADE5}" destId="{D56B2251-7F32-4518-B40A-126BC3BA3FF8}" srcOrd="0" destOrd="0" presId="urn:microsoft.com/office/officeart/2018/2/layout/IconLabelList"/>
    <dgm:cxn modelId="{764AFF63-F9C6-49E2-A71C-879F1509DA91}" srcId="{6C43E07F-007E-4273-91CD-8BF9C940FD14}" destId="{5544202E-1B62-4C0F-AE31-19F5134BBCB8}" srcOrd="5" destOrd="0" parTransId="{AC0A3251-F5BE-43F7-85D4-CEF8A4C4BF76}" sibTransId="{48457D96-4647-44FE-970A-063A80BE5AE7}"/>
    <dgm:cxn modelId="{75242144-BD6C-40C2-BF2B-05B7E7832C6C}" type="presOf" srcId="{6C43E07F-007E-4273-91CD-8BF9C940FD14}" destId="{9858FFFD-3A31-455D-8C3B-73ECC10101B5}" srcOrd="0" destOrd="0" presId="urn:microsoft.com/office/officeart/2018/2/layout/IconLabelList"/>
    <dgm:cxn modelId="{7FA1384E-1723-4F9E-9082-E53A6111F5F8}" srcId="{6C43E07F-007E-4273-91CD-8BF9C940FD14}" destId="{6919B9E2-AC34-481D-AB2E-2658196FADE5}" srcOrd="4" destOrd="0" parTransId="{387581C4-2D23-4FA2-9DAF-CCE00155E1F7}" sibTransId="{484A06DC-5398-4194-8B6E-6D020CA40F08}"/>
    <dgm:cxn modelId="{CD881B4F-8AEB-47E7-8746-EC342D463C9F}" type="presOf" srcId="{6EA7E3DA-A6BE-4251-AC91-DF0E6496020E}" destId="{BAC5FDD3-17BD-4F26-80A9-1A9D98B5E493}" srcOrd="0" destOrd="0" presId="urn:microsoft.com/office/officeart/2018/2/layout/IconLabelList"/>
    <dgm:cxn modelId="{D602FFA9-ADE0-4570-BAAF-4E5BD0F31F73}" type="presOf" srcId="{22AD9CAC-40D5-47CB-936D-23C88129DC6C}" destId="{20D8DD43-0147-4A6B-AB9D-EC34BAB30EBF}" srcOrd="0" destOrd="0" presId="urn:microsoft.com/office/officeart/2018/2/layout/IconLabelList"/>
    <dgm:cxn modelId="{64906CB9-5258-4F25-BB6E-86E624E7D1B2}" srcId="{6C43E07F-007E-4273-91CD-8BF9C940FD14}" destId="{6685FD97-DF8C-4990-B580-57F9DDA6FAF5}" srcOrd="3" destOrd="0" parTransId="{1D8E4139-D6E3-491B-BD32-4F8A2778BEA3}" sibTransId="{D36B5655-39E3-48BD-BD18-2724CC00CB96}"/>
    <dgm:cxn modelId="{AB00F1C9-BE80-41A5-9130-95140849127E}" type="presOf" srcId="{5544202E-1B62-4C0F-AE31-19F5134BBCB8}" destId="{493B955F-6EA6-4424-88D2-025E28FCA3B3}" srcOrd="0" destOrd="0" presId="urn:microsoft.com/office/officeart/2018/2/layout/IconLabelList"/>
    <dgm:cxn modelId="{04EA69D8-2DA4-41C4-979C-070B70A63E90}" type="presOf" srcId="{6685FD97-DF8C-4990-B580-57F9DDA6FAF5}" destId="{1BCDA910-093C-429A-A187-EE9A9B2369A8}" srcOrd="0" destOrd="0" presId="urn:microsoft.com/office/officeart/2018/2/layout/IconLabelList"/>
    <dgm:cxn modelId="{EBF493DA-7E06-40FD-B73A-E0B3FC83B8DF}" srcId="{6C43E07F-007E-4273-91CD-8BF9C940FD14}" destId="{22AD9CAC-40D5-47CB-936D-23C88129DC6C}" srcOrd="2" destOrd="0" parTransId="{502697C4-26BD-4667-B3AC-CFB244683281}" sibTransId="{F6B6F001-F602-4AAA-8A90-B875F6B045DC}"/>
    <dgm:cxn modelId="{9C1213ED-75ED-4EDA-ADC7-62FD3FD1A274}" srcId="{6C43E07F-007E-4273-91CD-8BF9C940FD14}" destId="{6EA7E3DA-A6BE-4251-AC91-DF0E6496020E}" srcOrd="1" destOrd="0" parTransId="{BC41FC50-95D3-4C37-B8EC-21C0D8ACDFE0}" sibTransId="{DD8EF42D-47B9-430D-AEE1-2582D45656CB}"/>
    <dgm:cxn modelId="{40CB94FF-7FD9-4408-83E7-AD320FA96893}" type="presOf" srcId="{8744A0D3-0BE3-408B-9EE3-31748096B0B3}" destId="{7A2E2F6B-6BDF-40BF-8094-75EEB046B94A}" srcOrd="0" destOrd="0" presId="urn:microsoft.com/office/officeart/2018/2/layout/IconLabelList"/>
    <dgm:cxn modelId="{E7116E33-D9E6-4289-918A-3639F54F6014}" type="presParOf" srcId="{9858FFFD-3A31-455D-8C3B-73ECC10101B5}" destId="{349A108E-6B33-486A-BEDC-1D71CDEEECBD}" srcOrd="0" destOrd="0" presId="urn:microsoft.com/office/officeart/2018/2/layout/IconLabelList"/>
    <dgm:cxn modelId="{2BFEE365-8CFD-4AA8-901B-913E4AF8E373}" type="presParOf" srcId="{349A108E-6B33-486A-BEDC-1D71CDEEECBD}" destId="{8F367D53-9901-435B-A548-1BC17D4661C4}" srcOrd="0" destOrd="0" presId="urn:microsoft.com/office/officeart/2018/2/layout/IconLabelList"/>
    <dgm:cxn modelId="{7171BB74-DF3B-444D-993E-6F0F91E2F0C3}" type="presParOf" srcId="{349A108E-6B33-486A-BEDC-1D71CDEEECBD}" destId="{776FC0BF-3004-4886-9D89-D13275234299}" srcOrd="1" destOrd="0" presId="urn:microsoft.com/office/officeart/2018/2/layout/IconLabelList"/>
    <dgm:cxn modelId="{47C7640C-D2F5-49D3-94F4-82444EC5F49D}" type="presParOf" srcId="{349A108E-6B33-486A-BEDC-1D71CDEEECBD}" destId="{7A2E2F6B-6BDF-40BF-8094-75EEB046B94A}" srcOrd="2" destOrd="0" presId="urn:microsoft.com/office/officeart/2018/2/layout/IconLabelList"/>
    <dgm:cxn modelId="{06C3FF9D-07F0-49CF-8318-605D7E95E8B9}" type="presParOf" srcId="{9858FFFD-3A31-455D-8C3B-73ECC10101B5}" destId="{9DD0817B-259A-46E6-87EF-184B837B16D4}" srcOrd="1" destOrd="0" presId="urn:microsoft.com/office/officeart/2018/2/layout/IconLabelList"/>
    <dgm:cxn modelId="{1A7CCC9E-5436-4452-9B02-08E2B4A13642}" type="presParOf" srcId="{9858FFFD-3A31-455D-8C3B-73ECC10101B5}" destId="{A7FBC4FD-67DC-413E-BE79-39E6F72862A6}" srcOrd="2" destOrd="0" presId="urn:microsoft.com/office/officeart/2018/2/layout/IconLabelList"/>
    <dgm:cxn modelId="{F57C6F57-A2C5-4E63-9203-CEA5C3701685}" type="presParOf" srcId="{A7FBC4FD-67DC-413E-BE79-39E6F72862A6}" destId="{D48E0399-9B2E-4BD1-8734-BEF407D482EB}" srcOrd="0" destOrd="0" presId="urn:microsoft.com/office/officeart/2018/2/layout/IconLabelList"/>
    <dgm:cxn modelId="{113DA041-5B54-4300-A3B4-20ED52CE4A7B}" type="presParOf" srcId="{A7FBC4FD-67DC-413E-BE79-39E6F72862A6}" destId="{8D11349F-83A7-4B3F-AD1C-D4B97FC33052}" srcOrd="1" destOrd="0" presId="urn:microsoft.com/office/officeart/2018/2/layout/IconLabelList"/>
    <dgm:cxn modelId="{F64D2FC9-746E-48BA-AF9A-5BCFCE215667}" type="presParOf" srcId="{A7FBC4FD-67DC-413E-BE79-39E6F72862A6}" destId="{BAC5FDD3-17BD-4F26-80A9-1A9D98B5E493}" srcOrd="2" destOrd="0" presId="urn:microsoft.com/office/officeart/2018/2/layout/IconLabelList"/>
    <dgm:cxn modelId="{D9D6A903-384E-4B84-9E95-FAFD98A8A3BA}" type="presParOf" srcId="{9858FFFD-3A31-455D-8C3B-73ECC10101B5}" destId="{EDB6B25D-3A5B-4CBF-8B7D-80335ACF463A}" srcOrd="3" destOrd="0" presId="urn:microsoft.com/office/officeart/2018/2/layout/IconLabelList"/>
    <dgm:cxn modelId="{AF12D20B-99B7-4E40-B44E-36259F48C25D}" type="presParOf" srcId="{9858FFFD-3A31-455D-8C3B-73ECC10101B5}" destId="{AF1A7DF9-3903-40DC-A9C8-E829C27D9236}" srcOrd="4" destOrd="0" presId="urn:microsoft.com/office/officeart/2018/2/layout/IconLabelList"/>
    <dgm:cxn modelId="{BBD716B0-A958-4FD4-9B8F-2654D7BA9C24}" type="presParOf" srcId="{AF1A7DF9-3903-40DC-A9C8-E829C27D9236}" destId="{FC3EE408-2016-4943-9326-ADBE9B5DFCBF}" srcOrd="0" destOrd="0" presId="urn:microsoft.com/office/officeart/2018/2/layout/IconLabelList"/>
    <dgm:cxn modelId="{26A264AB-0A13-4E60-90E7-54897C113D17}" type="presParOf" srcId="{AF1A7DF9-3903-40DC-A9C8-E829C27D9236}" destId="{A5F83678-34E0-4209-9140-44A83E7D196F}" srcOrd="1" destOrd="0" presId="urn:microsoft.com/office/officeart/2018/2/layout/IconLabelList"/>
    <dgm:cxn modelId="{B2C83C36-E9B1-4FC2-988A-65817F99A5B1}" type="presParOf" srcId="{AF1A7DF9-3903-40DC-A9C8-E829C27D9236}" destId="{20D8DD43-0147-4A6B-AB9D-EC34BAB30EBF}" srcOrd="2" destOrd="0" presId="urn:microsoft.com/office/officeart/2018/2/layout/IconLabelList"/>
    <dgm:cxn modelId="{9F467D35-8A09-41A0-80AD-56D4C8F8AABC}" type="presParOf" srcId="{9858FFFD-3A31-455D-8C3B-73ECC10101B5}" destId="{15BAA709-1EDC-444E-9E6A-4B51D398C33E}" srcOrd="5" destOrd="0" presId="urn:microsoft.com/office/officeart/2018/2/layout/IconLabelList"/>
    <dgm:cxn modelId="{024D94FF-A38F-4209-AB45-17CA7EB5EC76}" type="presParOf" srcId="{9858FFFD-3A31-455D-8C3B-73ECC10101B5}" destId="{C3E3AEF7-0470-49E3-82DC-9DF8095B7393}" srcOrd="6" destOrd="0" presId="urn:microsoft.com/office/officeart/2018/2/layout/IconLabelList"/>
    <dgm:cxn modelId="{7615BA7D-F0D6-411B-9AE5-4B1A7DDE20B6}" type="presParOf" srcId="{C3E3AEF7-0470-49E3-82DC-9DF8095B7393}" destId="{203167AE-C1E2-485B-B270-5D3EDF872189}" srcOrd="0" destOrd="0" presId="urn:microsoft.com/office/officeart/2018/2/layout/IconLabelList"/>
    <dgm:cxn modelId="{1B9367B3-5216-4D89-B7BF-2638A9E361ED}" type="presParOf" srcId="{C3E3AEF7-0470-49E3-82DC-9DF8095B7393}" destId="{85731A84-C65E-4D90-BF2A-9ED344A849B5}" srcOrd="1" destOrd="0" presId="urn:microsoft.com/office/officeart/2018/2/layout/IconLabelList"/>
    <dgm:cxn modelId="{64A4F45E-4081-4734-812E-7C3F1D8F0DEC}" type="presParOf" srcId="{C3E3AEF7-0470-49E3-82DC-9DF8095B7393}" destId="{1BCDA910-093C-429A-A187-EE9A9B2369A8}" srcOrd="2" destOrd="0" presId="urn:microsoft.com/office/officeart/2018/2/layout/IconLabelList"/>
    <dgm:cxn modelId="{B48FD203-95BA-46F3-ABE9-D15D1738B23E}" type="presParOf" srcId="{9858FFFD-3A31-455D-8C3B-73ECC10101B5}" destId="{19E137A9-A4F8-4234-8612-B27A8EA82D6E}" srcOrd="7" destOrd="0" presId="urn:microsoft.com/office/officeart/2018/2/layout/IconLabelList"/>
    <dgm:cxn modelId="{1B5A916A-5432-4ADF-8C61-4833E3ECF62D}" type="presParOf" srcId="{9858FFFD-3A31-455D-8C3B-73ECC10101B5}" destId="{ADF6B99E-C736-4299-AA85-DECA48128238}" srcOrd="8" destOrd="0" presId="urn:microsoft.com/office/officeart/2018/2/layout/IconLabelList"/>
    <dgm:cxn modelId="{13B5BD47-20B5-49C3-AAED-D7ED3449B472}" type="presParOf" srcId="{ADF6B99E-C736-4299-AA85-DECA48128238}" destId="{F4113ABA-A5D8-4226-A2AB-75B373149BBC}" srcOrd="0" destOrd="0" presId="urn:microsoft.com/office/officeart/2018/2/layout/IconLabelList"/>
    <dgm:cxn modelId="{6115DA29-CF3D-4443-8A62-03646A7457CB}" type="presParOf" srcId="{ADF6B99E-C736-4299-AA85-DECA48128238}" destId="{C791DE35-90E1-473B-9B76-3C49F0C79C46}" srcOrd="1" destOrd="0" presId="urn:microsoft.com/office/officeart/2018/2/layout/IconLabelList"/>
    <dgm:cxn modelId="{91B7B19E-FD34-4C61-87CE-0FF78A993621}" type="presParOf" srcId="{ADF6B99E-C736-4299-AA85-DECA48128238}" destId="{D56B2251-7F32-4518-B40A-126BC3BA3FF8}" srcOrd="2" destOrd="0" presId="urn:microsoft.com/office/officeart/2018/2/layout/IconLabelList"/>
    <dgm:cxn modelId="{35730C57-C9F7-4A23-9E94-171A1B8E2C9D}" type="presParOf" srcId="{9858FFFD-3A31-455D-8C3B-73ECC10101B5}" destId="{2593FBAE-035C-48AB-BF5C-190F64244D9B}" srcOrd="9" destOrd="0" presId="urn:microsoft.com/office/officeart/2018/2/layout/IconLabelList"/>
    <dgm:cxn modelId="{3803ECEC-445A-46C9-AE85-8AC58E524AD7}" type="presParOf" srcId="{9858FFFD-3A31-455D-8C3B-73ECC10101B5}" destId="{A9A1EF82-6C7F-4577-86C8-2AE32AD1C0A0}" srcOrd="10" destOrd="0" presId="urn:microsoft.com/office/officeart/2018/2/layout/IconLabelList"/>
    <dgm:cxn modelId="{4098BA7F-BD24-476D-8A62-B407486DF01C}" type="presParOf" srcId="{A9A1EF82-6C7F-4577-86C8-2AE32AD1C0A0}" destId="{E73006D1-C695-4D81-B3B7-B941CC32A94F}" srcOrd="0" destOrd="0" presId="urn:microsoft.com/office/officeart/2018/2/layout/IconLabelList"/>
    <dgm:cxn modelId="{33C19428-0FC6-4959-A7DE-4DEFE66024BF}" type="presParOf" srcId="{A9A1EF82-6C7F-4577-86C8-2AE32AD1C0A0}" destId="{8C44BEED-42CB-472E-BDA6-CBE5B089CB96}" srcOrd="1" destOrd="0" presId="urn:microsoft.com/office/officeart/2018/2/layout/IconLabelList"/>
    <dgm:cxn modelId="{9054990F-7795-48E4-B539-76B460711F4B}" type="presParOf" srcId="{A9A1EF82-6C7F-4577-86C8-2AE32AD1C0A0}" destId="{493B955F-6EA6-4424-88D2-025E28FCA3B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2ED2B94-217D-4210-9027-62BBB89C6F5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D0930CF-936A-499E-A234-2DECEA369677}">
      <dgm:prSet/>
      <dgm:spPr/>
      <dgm:t>
        <a:bodyPr/>
        <a:lstStyle/>
        <a:p>
          <a:r>
            <a:rPr lang="cs-CZ"/>
            <a:t>Zastaralá organizace práce</a:t>
          </a:r>
          <a:endParaRPr lang="en-US"/>
        </a:p>
      </dgm:t>
    </dgm:pt>
    <dgm:pt modelId="{26DCAC6B-F02B-42D1-802E-79639A587638}" type="parTrans" cxnId="{7E907172-D29A-48D8-AF57-05E359980D91}">
      <dgm:prSet/>
      <dgm:spPr/>
      <dgm:t>
        <a:bodyPr/>
        <a:lstStyle/>
        <a:p>
          <a:endParaRPr lang="en-US"/>
        </a:p>
      </dgm:t>
    </dgm:pt>
    <dgm:pt modelId="{818D8AFC-5CEC-4CB1-A1C6-58DF4CB06BD2}" type="sibTrans" cxnId="{7E907172-D29A-48D8-AF57-05E359980D91}">
      <dgm:prSet/>
      <dgm:spPr/>
      <dgm:t>
        <a:bodyPr/>
        <a:lstStyle/>
        <a:p>
          <a:endParaRPr lang="en-US"/>
        </a:p>
      </dgm:t>
    </dgm:pt>
    <dgm:pt modelId="{2688B37B-B5B2-47A0-BF71-A1C257375CAB}">
      <dgm:prSet/>
      <dgm:spPr/>
      <dgm:t>
        <a:bodyPr/>
        <a:lstStyle/>
        <a:p>
          <a:r>
            <a:rPr lang="cs-CZ"/>
            <a:t>Nedostatečná otevřenost komunikace</a:t>
          </a:r>
          <a:endParaRPr lang="en-US"/>
        </a:p>
      </dgm:t>
    </dgm:pt>
    <dgm:pt modelId="{60C857E8-80A9-4CA5-8337-8CC095ABA145}" type="parTrans" cxnId="{CA6168F9-B26A-4FBA-AAC5-CC945759E610}">
      <dgm:prSet/>
      <dgm:spPr/>
      <dgm:t>
        <a:bodyPr/>
        <a:lstStyle/>
        <a:p>
          <a:endParaRPr lang="en-US"/>
        </a:p>
      </dgm:t>
    </dgm:pt>
    <dgm:pt modelId="{4024C7BE-C5E7-4353-B39E-9272964FD506}" type="sibTrans" cxnId="{CA6168F9-B26A-4FBA-AAC5-CC945759E610}">
      <dgm:prSet/>
      <dgm:spPr/>
      <dgm:t>
        <a:bodyPr/>
        <a:lstStyle/>
        <a:p>
          <a:endParaRPr lang="en-US"/>
        </a:p>
      </dgm:t>
    </dgm:pt>
    <dgm:pt modelId="{20B734C6-4382-4C31-B499-31A7B40FF736}">
      <dgm:prSet/>
      <dgm:spPr/>
      <dgm:t>
        <a:bodyPr/>
        <a:lstStyle/>
        <a:p>
          <a:r>
            <a:rPr lang="cs-CZ"/>
            <a:t>Špatná zpětná vazby</a:t>
          </a:r>
          <a:endParaRPr lang="en-US"/>
        </a:p>
      </dgm:t>
    </dgm:pt>
    <dgm:pt modelId="{BEE2A9AB-70EB-40E4-92D4-2FD9E5D0C699}" type="parTrans" cxnId="{E8655994-7A92-46DD-9F88-26E64855CB23}">
      <dgm:prSet/>
      <dgm:spPr/>
      <dgm:t>
        <a:bodyPr/>
        <a:lstStyle/>
        <a:p>
          <a:endParaRPr lang="en-US"/>
        </a:p>
      </dgm:t>
    </dgm:pt>
    <dgm:pt modelId="{C45F9E47-14B7-4134-BA23-5381F86114A5}" type="sibTrans" cxnId="{E8655994-7A92-46DD-9F88-26E64855CB23}">
      <dgm:prSet/>
      <dgm:spPr/>
      <dgm:t>
        <a:bodyPr/>
        <a:lstStyle/>
        <a:p>
          <a:endParaRPr lang="en-US"/>
        </a:p>
      </dgm:t>
    </dgm:pt>
    <dgm:pt modelId="{8E6966C7-0529-48DD-8550-D2BD4EE5FCEA}">
      <dgm:prSet/>
      <dgm:spPr/>
      <dgm:t>
        <a:bodyPr/>
        <a:lstStyle/>
        <a:p>
          <a:r>
            <a:rPr lang="cs-CZ"/>
            <a:t>Nedostatečná snaha a zájem pochopit partnera</a:t>
          </a:r>
          <a:endParaRPr lang="en-US"/>
        </a:p>
      </dgm:t>
    </dgm:pt>
    <dgm:pt modelId="{AA5D7CA0-21BA-489E-98E4-F7458EF98119}" type="parTrans" cxnId="{48A48A3A-2438-42C7-9E8B-DEF1630E3F00}">
      <dgm:prSet/>
      <dgm:spPr/>
      <dgm:t>
        <a:bodyPr/>
        <a:lstStyle/>
        <a:p>
          <a:endParaRPr lang="en-US"/>
        </a:p>
      </dgm:t>
    </dgm:pt>
    <dgm:pt modelId="{7F9145AB-5896-489E-A00C-4A4C749F0B7D}" type="sibTrans" cxnId="{48A48A3A-2438-42C7-9E8B-DEF1630E3F00}">
      <dgm:prSet/>
      <dgm:spPr/>
      <dgm:t>
        <a:bodyPr/>
        <a:lstStyle/>
        <a:p>
          <a:endParaRPr lang="en-US"/>
        </a:p>
      </dgm:t>
    </dgm:pt>
    <dgm:pt modelId="{B6A2FB7A-8153-49EB-BA0B-C50527C45CBA}">
      <dgm:prSet/>
      <dgm:spPr/>
      <dgm:t>
        <a:bodyPr/>
        <a:lstStyle/>
        <a:p>
          <a:r>
            <a:rPr lang="cs-CZ"/>
            <a:t>Hierarchický rozhodovací proces</a:t>
          </a:r>
          <a:endParaRPr lang="en-US"/>
        </a:p>
      </dgm:t>
    </dgm:pt>
    <dgm:pt modelId="{7E75DADC-310A-4D08-B4F5-C360CE2ADD88}" type="parTrans" cxnId="{FBBDAED8-9B2C-400B-9804-76069818D0CD}">
      <dgm:prSet/>
      <dgm:spPr/>
      <dgm:t>
        <a:bodyPr/>
        <a:lstStyle/>
        <a:p>
          <a:endParaRPr lang="en-US"/>
        </a:p>
      </dgm:t>
    </dgm:pt>
    <dgm:pt modelId="{0A089CA1-F313-4D45-BC60-43FC299639BF}" type="sibTrans" cxnId="{FBBDAED8-9B2C-400B-9804-76069818D0CD}">
      <dgm:prSet/>
      <dgm:spPr/>
      <dgm:t>
        <a:bodyPr/>
        <a:lstStyle/>
        <a:p>
          <a:endParaRPr lang="en-US"/>
        </a:p>
      </dgm:t>
    </dgm:pt>
    <dgm:pt modelId="{9B2DFEDD-755D-4DE2-8720-97080A6F62C2}">
      <dgm:prSet/>
      <dgm:spPr/>
      <dgm:t>
        <a:bodyPr/>
        <a:lstStyle/>
        <a:p>
          <a:r>
            <a:rPr lang="cs-CZ"/>
            <a:t>Převážně jednosměrná interní komunikace</a:t>
          </a:r>
          <a:endParaRPr lang="en-US"/>
        </a:p>
      </dgm:t>
    </dgm:pt>
    <dgm:pt modelId="{0CF1D130-FEA3-4C50-97C6-08CA7149C578}" type="parTrans" cxnId="{6862721D-2E6B-4421-BB6F-1C6A640029A1}">
      <dgm:prSet/>
      <dgm:spPr/>
      <dgm:t>
        <a:bodyPr/>
        <a:lstStyle/>
        <a:p>
          <a:endParaRPr lang="en-US"/>
        </a:p>
      </dgm:t>
    </dgm:pt>
    <dgm:pt modelId="{C30B9554-8828-48D7-B7B3-872B85BA6A13}" type="sibTrans" cxnId="{6862721D-2E6B-4421-BB6F-1C6A640029A1}">
      <dgm:prSet/>
      <dgm:spPr/>
      <dgm:t>
        <a:bodyPr/>
        <a:lstStyle/>
        <a:p>
          <a:endParaRPr lang="en-US"/>
        </a:p>
      </dgm:t>
    </dgm:pt>
    <dgm:pt modelId="{76B2CF23-5C65-4A81-86F2-0CA8CD066F19}" type="pres">
      <dgm:prSet presAssocID="{12ED2B94-217D-4210-9027-62BBB89C6F51}" presName="root" presStyleCnt="0">
        <dgm:presLayoutVars>
          <dgm:dir/>
          <dgm:resizeHandles val="exact"/>
        </dgm:presLayoutVars>
      </dgm:prSet>
      <dgm:spPr/>
    </dgm:pt>
    <dgm:pt modelId="{7BC347F1-C2D3-42E0-BB08-3F7305C5CC98}" type="pres">
      <dgm:prSet presAssocID="{7D0930CF-936A-499E-A234-2DECEA369677}" presName="compNode" presStyleCnt="0"/>
      <dgm:spPr/>
    </dgm:pt>
    <dgm:pt modelId="{29A99E86-9E9C-446D-B239-6221F8832A2D}" type="pres">
      <dgm:prSet presAssocID="{7D0930CF-936A-499E-A234-2DECEA369677}" presName="bgRect" presStyleLbl="bgShp" presStyleIdx="0" presStyleCnt="6"/>
      <dgm:spPr/>
    </dgm:pt>
    <dgm:pt modelId="{4D74AB9E-A6D6-44BB-8253-773FF124CD79}" type="pres">
      <dgm:prSet presAssocID="{7D0930CF-936A-499E-A234-2DECEA369677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ie"/>
        </a:ext>
      </dgm:extLst>
    </dgm:pt>
    <dgm:pt modelId="{BA70D3AE-F3FC-4282-9734-BD35262EF99E}" type="pres">
      <dgm:prSet presAssocID="{7D0930CF-936A-499E-A234-2DECEA369677}" presName="spaceRect" presStyleCnt="0"/>
      <dgm:spPr/>
    </dgm:pt>
    <dgm:pt modelId="{EEB94BCA-35A0-46AD-943D-9A984546EE13}" type="pres">
      <dgm:prSet presAssocID="{7D0930CF-936A-499E-A234-2DECEA369677}" presName="parTx" presStyleLbl="revTx" presStyleIdx="0" presStyleCnt="6">
        <dgm:presLayoutVars>
          <dgm:chMax val="0"/>
          <dgm:chPref val="0"/>
        </dgm:presLayoutVars>
      </dgm:prSet>
      <dgm:spPr/>
    </dgm:pt>
    <dgm:pt modelId="{7D18F598-2DD3-400E-AACF-0068AE755F22}" type="pres">
      <dgm:prSet presAssocID="{818D8AFC-5CEC-4CB1-A1C6-58DF4CB06BD2}" presName="sibTrans" presStyleCnt="0"/>
      <dgm:spPr/>
    </dgm:pt>
    <dgm:pt modelId="{2686A751-2968-468A-B2AF-40F3FFB8593E}" type="pres">
      <dgm:prSet presAssocID="{2688B37B-B5B2-47A0-BF71-A1C257375CAB}" presName="compNode" presStyleCnt="0"/>
      <dgm:spPr/>
    </dgm:pt>
    <dgm:pt modelId="{6C4EB5E0-D42B-4171-B769-DE17581BFBF1}" type="pres">
      <dgm:prSet presAssocID="{2688B37B-B5B2-47A0-BF71-A1C257375CAB}" presName="bgRect" presStyleLbl="bgShp" presStyleIdx="1" presStyleCnt="6"/>
      <dgm:spPr/>
    </dgm:pt>
    <dgm:pt modelId="{16B60791-154C-45D7-B4ED-8A3B6F828BDD}" type="pres">
      <dgm:prSet presAssocID="{2688B37B-B5B2-47A0-BF71-A1C257375CAB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6E6621BD-2967-4B2D-83C1-CE96D9F9DEBD}" type="pres">
      <dgm:prSet presAssocID="{2688B37B-B5B2-47A0-BF71-A1C257375CAB}" presName="spaceRect" presStyleCnt="0"/>
      <dgm:spPr/>
    </dgm:pt>
    <dgm:pt modelId="{71EA790E-86CA-40A1-AF0F-0B0AA94524FE}" type="pres">
      <dgm:prSet presAssocID="{2688B37B-B5B2-47A0-BF71-A1C257375CAB}" presName="parTx" presStyleLbl="revTx" presStyleIdx="1" presStyleCnt="6">
        <dgm:presLayoutVars>
          <dgm:chMax val="0"/>
          <dgm:chPref val="0"/>
        </dgm:presLayoutVars>
      </dgm:prSet>
      <dgm:spPr/>
    </dgm:pt>
    <dgm:pt modelId="{AA756410-4577-447D-9C3D-B0F5960E7179}" type="pres">
      <dgm:prSet presAssocID="{4024C7BE-C5E7-4353-B39E-9272964FD506}" presName="sibTrans" presStyleCnt="0"/>
      <dgm:spPr/>
    </dgm:pt>
    <dgm:pt modelId="{450A7203-2A01-4C49-9535-4AD0F9C70831}" type="pres">
      <dgm:prSet presAssocID="{20B734C6-4382-4C31-B499-31A7B40FF736}" presName="compNode" presStyleCnt="0"/>
      <dgm:spPr/>
    </dgm:pt>
    <dgm:pt modelId="{A2ACEC9F-5F95-48C4-8620-43D7BEBB2352}" type="pres">
      <dgm:prSet presAssocID="{20B734C6-4382-4C31-B499-31A7B40FF736}" presName="bgRect" presStyleLbl="bgShp" presStyleIdx="2" presStyleCnt="6"/>
      <dgm:spPr/>
    </dgm:pt>
    <dgm:pt modelId="{D9518B48-D234-46C7-8A6E-45EAB9BFB64F}" type="pres">
      <dgm:prSet presAssocID="{20B734C6-4382-4C31-B499-31A7B40FF736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30035BB1-31A8-4221-BBF9-4A62355CD7D2}" type="pres">
      <dgm:prSet presAssocID="{20B734C6-4382-4C31-B499-31A7B40FF736}" presName="spaceRect" presStyleCnt="0"/>
      <dgm:spPr/>
    </dgm:pt>
    <dgm:pt modelId="{73481A76-9CA2-425B-B807-9D61BD40F245}" type="pres">
      <dgm:prSet presAssocID="{20B734C6-4382-4C31-B499-31A7B40FF736}" presName="parTx" presStyleLbl="revTx" presStyleIdx="2" presStyleCnt="6">
        <dgm:presLayoutVars>
          <dgm:chMax val="0"/>
          <dgm:chPref val="0"/>
        </dgm:presLayoutVars>
      </dgm:prSet>
      <dgm:spPr/>
    </dgm:pt>
    <dgm:pt modelId="{C35926D0-DDA7-46AB-ACA7-9E447DA89DC2}" type="pres">
      <dgm:prSet presAssocID="{C45F9E47-14B7-4134-BA23-5381F86114A5}" presName="sibTrans" presStyleCnt="0"/>
      <dgm:spPr/>
    </dgm:pt>
    <dgm:pt modelId="{168F275A-277D-4707-8CC3-2D01A0665CC7}" type="pres">
      <dgm:prSet presAssocID="{8E6966C7-0529-48DD-8550-D2BD4EE5FCEA}" presName="compNode" presStyleCnt="0"/>
      <dgm:spPr/>
    </dgm:pt>
    <dgm:pt modelId="{8E833EAB-4346-4B6C-A691-77AC753716CC}" type="pres">
      <dgm:prSet presAssocID="{8E6966C7-0529-48DD-8550-D2BD4EE5FCEA}" presName="bgRect" presStyleLbl="bgShp" presStyleIdx="3" presStyleCnt="6"/>
      <dgm:spPr/>
    </dgm:pt>
    <dgm:pt modelId="{ADC0B6E8-604A-4137-89A4-1EE326433838}" type="pres">
      <dgm:prSet presAssocID="{8E6966C7-0529-48DD-8550-D2BD4EE5FCEA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řesení rukou"/>
        </a:ext>
      </dgm:extLst>
    </dgm:pt>
    <dgm:pt modelId="{D3F9F2F0-E75E-49BD-BC3C-3F0311518C94}" type="pres">
      <dgm:prSet presAssocID="{8E6966C7-0529-48DD-8550-D2BD4EE5FCEA}" presName="spaceRect" presStyleCnt="0"/>
      <dgm:spPr/>
    </dgm:pt>
    <dgm:pt modelId="{E48439F7-6D65-413F-98F9-66FF52E64ED8}" type="pres">
      <dgm:prSet presAssocID="{8E6966C7-0529-48DD-8550-D2BD4EE5FCEA}" presName="parTx" presStyleLbl="revTx" presStyleIdx="3" presStyleCnt="6">
        <dgm:presLayoutVars>
          <dgm:chMax val="0"/>
          <dgm:chPref val="0"/>
        </dgm:presLayoutVars>
      </dgm:prSet>
      <dgm:spPr/>
    </dgm:pt>
    <dgm:pt modelId="{00F11EFD-18CE-45B0-8715-E344B691008F}" type="pres">
      <dgm:prSet presAssocID="{7F9145AB-5896-489E-A00C-4A4C749F0B7D}" presName="sibTrans" presStyleCnt="0"/>
      <dgm:spPr/>
    </dgm:pt>
    <dgm:pt modelId="{F3B2757C-CF41-411C-8C87-4B5316535713}" type="pres">
      <dgm:prSet presAssocID="{B6A2FB7A-8153-49EB-BA0B-C50527C45CBA}" presName="compNode" presStyleCnt="0"/>
      <dgm:spPr/>
    </dgm:pt>
    <dgm:pt modelId="{1231690C-2CDB-456D-84F9-0FCC56BCDF90}" type="pres">
      <dgm:prSet presAssocID="{B6A2FB7A-8153-49EB-BA0B-C50527C45CBA}" presName="bgRect" presStyleLbl="bgShp" presStyleIdx="4" presStyleCnt="6"/>
      <dgm:spPr/>
    </dgm:pt>
    <dgm:pt modelId="{63C9BAED-7B0C-416D-B156-844F7CB3B6F3}" type="pres">
      <dgm:prSet presAssocID="{B6A2FB7A-8153-49EB-BA0B-C50527C45CBA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"/>
        </a:ext>
      </dgm:extLst>
    </dgm:pt>
    <dgm:pt modelId="{C2379DCB-CA6D-4E5F-8165-9429889D63C9}" type="pres">
      <dgm:prSet presAssocID="{B6A2FB7A-8153-49EB-BA0B-C50527C45CBA}" presName="spaceRect" presStyleCnt="0"/>
      <dgm:spPr/>
    </dgm:pt>
    <dgm:pt modelId="{3433E849-9EDD-4BE8-B9B2-18F733A6B380}" type="pres">
      <dgm:prSet presAssocID="{B6A2FB7A-8153-49EB-BA0B-C50527C45CBA}" presName="parTx" presStyleLbl="revTx" presStyleIdx="4" presStyleCnt="6">
        <dgm:presLayoutVars>
          <dgm:chMax val="0"/>
          <dgm:chPref val="0"/>
        </dgm:presLayoutVars>
      </dgm:prSet>
      <dgm:spPr/>
    </dgm:pt>
    <dgm:pt modelId="{777255D9-3A5E-43FC-B074-8C2DAB01B95C}" type="pres">
      <dgm:prSet presAssocID="{0A089CA1-F313-4D45-BC60-43FC299639BF}" presName="sibTrans" presStyleCnt="0"/>
      <dgm:spPr/>
    </dgm:pt>
    <dgm:pt modelId="{316EBBE6-603C-4FA6-B2FC-A1356BFBF80B}" type="pres">
      <dgm:prSet presAssocID="{9B2DFEDD-755D-4DE2-8720-97080A6F62C2}" presName="compNode" presStyleCnt="0"/>
      <dgm:spPr/>
    </dgm:pt>
    <dgm:pt modelId="{9D517AFE-2C5D-41AB-BCAC-423718716E4B}" type="pres">
      <dgm:prSet presAssocID="{9B2DFEDD-755D-4DE2-8720-97080A6F62C2}" presName="bgRect" presStyleLbl="bgShp" presStyleIdx="5" presStyleCnt="6"/>
      <dgm:spPr/>
    </dgm:pt>
    <dgm:pt modelId="{5A4F78FD-6A44-4483-A8F9-B37325ED5C58}" type="pres">
      <dgm:prSet presAssocID="{9B2DFEDD-755D-4DE2-8720-97080A6F62C2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-mail"/>
        </a:ext>
      </dgm:extLst>
    </dgm:pt>
    <dgm:pt modelId="{18EA6FF8-A34A-4477-BC7C-FCE7DCB19C69}" type="pres">
      <dgm:prSet presAssocID="{9B2DFEDD-755D-4DE2-8720-97080A6F62C2}" presName="spaceRect" presStyleCnt="0"/>
      <dgm:spPr/>
    </dgm:pt>
    <dgm:pt modelId="{426534C2-3B56-48F7-A0EC-386BE14ECAAB}" type="pres">
      <dgm:prSet presAssocID="{9B2DFEDD-755D-4DE2-8720-97080A6F62C2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B87BA906-7677-422B-BB45-8EA6A4F6C4C9}" type="presOf" srcId="{8E6966C7-0529-48DD-8550-D2BD4EE5FCEA}" destId="{E48439F7-6D65-413F-98F9-66FF52E64ED8}" srcOrd="0" destOrd="0" presId="urn:microsoft.com/office/officeart/2018/2/layout/IconVerticalSolidList"/>
    <dgm:cxn modelId="{BE4E1119-8CA9-4CDC-9476-5F6B538D8929}" type="presOf" srcId="{2688B37B-B5B2-47A0-BF71-A1C257375CAB}" destId="{71EA790E-86CA-40A1-AF0F-0B0AA94524FE}" srcOrd="0" destOrd="0" presId="urn:microsoft.com/office/officeart/2018/2/layout/IconVerticalSolidList"/>
    <dgm:cxn modelId="{6862721D-2E6B-4421-BB6F-1C6A640029A1}" srcId="{12ED2B94-217D-4210-9027-62BBB89C6F51}" destId="{9B2DFEDD-755D-4DE2-8720-97080A6F62C2}" srcOrd="5" destOrd="0" parTransId="{0CF1D130-FEA3-4C50-97C6-08CA7149C578}" sibTransId="{C30B9554-8828-48D7-B7B3-872B85BA6A13}"/>
    <dgm:cxn modelId="{48A48A3A-2438-42C7-9E8B-DEF1630E3F00}" srcId="{12ED2B94-217D-4210-9027-62BBB89C6F51}" destId="{8E6966C7-0529-48DD-8550-D2BD4EE5FCEA}" srcOrd="3" destOrd="0" parTransId="{AA5D7CA0-21BA-489E-98E4-F7458EF98119}" sibTransId="{7F9145AB-5896-489E-A00C-4A4C749F0B7D}"/>
    <dgm:cxn modelId="{2F04023B-D40F-41FF-BE17-FD8154F191D2}" type="presOf" srcId="{12ED2B94-217D-4210-9027-62BBB89C6F51}" destId="{76B2CF23-5C65-4A81-86F2-0CA8CD066F19}" srcOrd="0" destOrd="0" presId="urn:microsoft.com/office/officeart/2018/2/layout/IconVerticalSolidList"/>
    <dgm:cxn modelId="{A164F670-5177-4D42-BA7C-DFF33DC88DEF}" type="presOf" srcId="{9B2DFEDD-755D-4DE2-8720-97080A6F62C2}" destId="{426534C2-3B56-48F7-A0EC-386BE14ECAAB}" srcOrd="0" destOrd="0" presId="urn:microsoft.com/office/officeart/2018/2/layout/IconVerticalSolidList"/>
    <dgm:cxn modelId="{FC7B7171-488C-4DFC-89F0-0B9E2FA2BF67}" type="presOf" srcId="{20B734C6-4382-4C31-B499-31A7B40FF736}" destId="{73481A76-9CA2-425B-B807-9D61BD40F245}" srcOrd="0" destOrd="0" presId="urn:microsoft.com/office/officeart/2018/2/layout/IconVerticalSolidList"/>
    <dgm:cxn modelId="{7E907172-D29A-48D8-AF57-05E359980D91}" srcId="{12ED2B94-217D-4210-9027-62BBB89C6F51}" destId="{7D0930CF-936A-499E-A234-2DECEA369677}" srcOrd="0" destOrd="0" parTransId="{26DCAC6B-F02B-42D1-802E-79639A587638}" sibTransId="{818D8AFC-5CEC-4CB1-A1C6-58DF4CB06BD2}"/>
    <dgm:cxn modelId="{E8655994-7A92-46DD-9F88-26E64855CB23}" srcId="{12ED2B94-217D-4210-9027-62BBB89C6F51}" destId="{20B734C6-4382-4C31-B499-31A7B40FF736}" srcOrd="2" destOrd="0" parTransId="{BEE2A9AB-70EB-40E4-92D4-2FD9E5D0C699}" sibTransId="{C45F9E47-14B7-4134-BA23-5381F86114A5}"/>
    <dgm:cxn modelId="{C4C465A6-9B1B-4FD1-9E85-51639E3EEFF4}" type="presOf" srcId="{B6A2FB7A-8153-49EB-BA0B-C50527C45CBA}" destId="{3433E849-9EDD-4BE8-B9B2-18F733A6B380}" srcOrd="0" destOrd="0" presId="urn:microsoft.com/office/officeart/2018/2/layout/IconVerticalSolidList"/>
    <dgm:cxn modelId="{78A306A7-5FE2-4E84-A7F5-AA94DEB27036}" type="presOf" srcId="{7D0930CF-936A-499E-A234-2DECEA369677}" destId="{EEB94BCA-35A0-46AD-943D-9A984546EE13}" srcOrd="0" destOrd="0" presId="urn:microsoft.com/office/officeart/2018/2/layout/IconVerticalSolidList"/>
    <dgm:cxn modelId="{FBBDAED8-9B2C-400B-9804-76069818D0CD}" srcId="{12ED2B94-217D-4210-9027-62BBB89C6F51}" destId="{B6A2FB7A-8153-49EB-BA0B-C50527C45CBA}" srcOrd="4" destOrd="0" parTransId="{7E75DADC-310A-4D08-B4F5-C360CE2ADD88}" sibTransId="{0A089CA1-F313-4D45-BC60-43FC299639BF}"/>
    <dgm:cxn modelId="{CA6168F9-B26A-4FBA-AAC5-CC945759E610}" srcId="{12ED2B94-217D-4210-9027-62BBB89C6F51}" destId="{2688B37B-B5B2-47A0-BF71-A1C257375CAB}" srcOrd="1" destOrd="0" parTransId="{60C857E8-80A9-4CA5-8337-8CC095ABA145}" sibTransId="{4024C7BE-C5E7-4353-B39E-9272964FD506}"/>
    <dgm:cxn modelId="{CF788DDD-2F34-4819-851B-03867DD20712}" type="presParOf" srcId="{76B2CF23-5C65-4A81-86F2-0CA8CD066F19}" destId="{7BC347F1-C2D3-42E0-BB08-3F7305C5CC98}" srcOrd="0" destOrd="0" presId="urn:microsoft.com/office/officeart/2018/2/layout/IconVerticalSolidList"/>
    <dgm:cxn modelId="{4ECC3731-B967-4576-8C6C-C998D2770D67}" type="presParOf" srcId="{7BC347F1-C2D3-42E0-BB08-3F7305C5CC98}" destId="{29A99E86-9E9C-446D-B239-6221F8832A2D}" srcOrd="0" destOrd="0" presId="urn:microsoft.com/office/officeart/2018/2/layout/IconVerticalSolidList"/>
    <dgm:cxn modelId="{D9DE4F41-5ED0-4B70-A081-F5F98BB8297E}" type="presParOf" srcId="{7BC347F1-C2D3-42E0-BB08-3F7305C5CC98}" destId="{4D74AB9E-A6D6-44BB-8253-773FF124CD79}" srcOrd="1" destOrd="0" presId="urn:microsoft.com/office/officeart/2018/2/layout/IconVerticalSolidList"/>
    <dgm:cxn modelId="{C4C1052D-BDF6-4CD8-A5DC-63D16DDCA8BF}" type="presParOf" srcId="{7BC347F1-C2D3-42E0-BB08-3F7305C5CC98}" destId="{BA70D3AE-F3FC-4282-9734-BD35262EF99E}" srcOrd="2" destOrd="0" presId="urn:microsoft.com/office/officeart/2018/2/layout/IconVerticalSolidList"/>
    <dgm:cxn modelId="{A943A2E8-210A-4D8F-A890-EBE40BF91AF1}" type="presParOf" srcId="{7BC347F1-C2D3-42E0-BB08-3F7305C5CC98}" destId="{EEB94BCA-35A0-46AD-943D-9A984546EE13}" srcOrd="3" destOrd="0" presId="urn:microsoft.com/office/officeart/2018/2/layout/IconVerticalSolidList"/>
    <dgm:cxn modelId="{1C5F93A5-A8EC-4633-85E7-1881145283D7}" type="presParOf" srcId="{76B2CF23-5C65-4A81-86F2-0CA8CD066F19}" destId="{7D18F598-2DD3-400E-AACF-0068AE755F22}" srcOrd="1" destOrd="0" presId="urn:microsoft.com/office/officeart/2018/2/layout/IconVerticalSolidList"/>
    <dgm:cxn modelId="{E59A9D85-4A79-4A74-A3F0-EC0A258C7BBC}" type="presParOf" srcId="{76B2CF23-5C65-4A81-86F2-0CA8CD066F19}" destId="{2686A751-2968-468A-B2AF-40F3FFB8593E}" srcOrd="2" destOrd="0" presId="urn:microsoft.com/office/officeart/2018/2/layout/IconVerticalSolidList"/>
    <dgm:cxn modelId="{BA77693B-5A7C-4700-B5C5-628F21C37996}" type="presParOf" srcId="{2686A751-2968-468A-B2AF-40F3FFB8593E}" destId="{6C4EB5E0-D42B-4171-B769-DE17581BFBF1}" srcOrd="0" destOrd="0" presId="urn:microsoft.com/office/officeart/2018/2/layout/IconVerticalSolidList"/>
    <dgm:cxn modelId="{D9CE411F-D611-40FB-9593-EFE1C0504BCB}" type="presParOf" srcId="{2686A751-2968-468A-B2AF-40F3FFB8593E}" destId="{16B60791-154C-45D7-B4ED-8A3B6F828BDD}" srcOrd="1" destOrd="0" presId="urn:microsoft.com/office/officeart/2018/2/layout/IconVerticalSolidList"/>
    <dgm:cxn modelId="{AEE215EC-9A2D-4059-8DBC-9600AF4057F1}" type="presParOf" srcId="{2686A751-2968-468A-B2AF-40F3FFB8593E}" destId="{6E6621BD-2967-4B2D-83C1-CE96D9F9DEBD}" srcOrd="2" destOrd="0" presId="urn:microsoft.com/office/officeart/2018/2/layout/IconVerticalSolidList"/>
    <dgm:cxn modelId="{741A1C53-60E3-4288-8772-ECD01B34ED05}" type="presParOf" srcId="{2686A751-2968-468A-B2AF-40F3FFB8593E}" destId="{71EA790E-86CA-40A1-AF0F-0B0AA94524FE}" srcOrd="3" destOrd="0" presId="urn:microsoft.com/office/officeart/2018/2/layout/IconVerticalSolidList"/>
    <dgm:cxn modelId="{55E22FDE-EC37-4E7C-9916-6B84B9201C76}" type="presParOf" srcId="{76B2CF23-5C65-4A81-86F2-0CA8CD066F19}" destId="{AA756410-4577-447D-9C3D-B0F5960E7179}" srcOrd="3" destOrd="0" presId="urn:microsoft.com/office/officeart/2018/2/layout/IconVerticalSolidList"/>
    <dgm:cxn modelId="{FD2DE647-8941-4122-AE72-14A67CE4AA5F}" type="presParOf" srcId="{76B2CF23-5C65-4A81-86F2-0CA8CD066F19}" destId="{450A7203-2A01-4C49-9535-4AD0F9C70831}" srcOrd="4" destOrd="0" presId="urn:microsoft.com/office/officeart/2018/2/layout/IconVerticalSolidList"/>
    <dgm:cxn modelId="{C7801F02-7636-47CF-AC17-EDC2FC25173F}" type="presParOf" srcId="{450A7203-2A01-4C49-9535-4AD0F9C70831}" destId="{A2ACEC9F-5F95-48C4-8620-43D7BEBB2352}" srcOrd="0" destOrd="0" presId="urn:microsoft.com/office/officeart/2018/2/layout/IconVerticalSolidList"/>
    <dgm:cxn modelId="{1EF51588-9146-4E59-9B01-B9F01935AE9C}" type="presParOf" srcId="{450A7203-2A01-4C49-9535-4AD0F9C70831}" destId="{D9518B48-D234-46C7-8A6E-45EAB9BFB64F}" srcOrd="1" destOrd="0" presId="urn:microsoft.com/office/officeart/2018/2/layout/IconVerticalSolidList"/>
    <dgm:cxn modelId="{A9CAD9E6-5923-4420-904C-1A46EB644781}" type="presParOf" srcId="{450A7203-2A01-4C49-9535-4AD0F9C70831}" destId="{30035BB1-31A8-4221-BBF9-4A62355CD7D2}" srcOrd="2" destOrd="0" presId="urn:microsoft.com/office/officeart/2018/2/layout/IconVerticalSolidList"/>
    <dgm:cxn modelId="{F25A6A80-80F4-47B9-A992-DA52C4B1386F}" type="presParOf" srcId="{450A7203-2A01-4C49-9535-4AD0F9C70831}" destId="{73481A76-9CA2-425B-B807-9D61BD40F245}" srcOrd="3" destOrd="0" presId="urn:microsoft.com/office/officeart/2018/2/layout/IconVerticalSolidList"/>
    <dgm:cxn modelId="{6A1ED2DD-B709-436B-BC14-8FDD37B2A9EB}" type="presParOf" srcId="{76B2CF23-5C65-4A81-86F2-0CA8CD066F19}" destId="{C35926D0-DDA7-46AB-ACA7-9E447DA89DC2}" srcOrd="5" destOrd="0" presId="urn:microsoft.com/office/officeart/2018/2/layout/IconVerticalSolidList"/>
    <dgm:cxn modelId="{AA50FF35-398F-4491-9B48-EF2658DCCF3E}" type="presParOf" srcId="{76B2CF23-5C65-4A81-86F2-0CA8CD066F19}" destId="{168F275A-277D-4707-8CC3-2D01A0665CC7}" srcOrd="6" destOrd="0" presId="urn:microsoft.com/office/officeart/2018/2/layout/IconVerticalSolidList"/>
    <dgm:cxn modelId="{623BD3EE-3828-4720-A5AF-4060BAB6FF23}" type="presParOf" srcId="{168F275A-277D-4707-8CC3-2D01A0665CC7}" destId="{8E833EAB-4346-4B6C-A691-77AC753716CC}" srcOrd="0" destOrd="0" presId="urn:microsoft.com/office/officeart/2018/2/layout/IconVerticalSolidList"/>
    <dgm:cxn modelId="{EA109DB0-6F65-4BD8-BA40-3F001941C99A}" type="presParOf" srcId="{168F275A-277D-4707-8CC3-2D01A0665CC7}" destId="{ADC0B6E8-604A-4137-89A4-1EE326433838}" srcOrd="1" destOrd="0" presId="urn:microsoft.com/office/officeart/2018/2/layout/IconVerticalSolidList"/>
    <dgm:cxn modelId="{B610578A-00E4-4E0B-9C03-F565DEFA486E}" type="presParOf" srcId="{168F275A-277D-4707-8CC3-2D01A0665CC7}" destId="{D3F9F2F0-E75E-49BD-BC3C-3F0311518C94}" srcOrd="2" destOrd="0" presId="urn:microsoft.com/office/officeart/2018/2/layout/IconVerticalSolidList"/>
    <dgm:cxn modelId="{6E5CD6CC-733E-4F34-B9E3-3A6DBB6227A0}" type="presParOf" srcId="{168F275A-277D-4707-8CC3-2D01A0665CC7}" destId="{E48439F7-6D65-413F-98F9-66FF52E64ED8}" srcOrd="3" destOrd="0" presId="urn:microsoft.com/office/officeart/2018/2/layout/IconVerticalSolidList"/>
    <dgm:cxn modelId="{4F436D10-FBEC-4842-A3C0-DF0E8A7211D4}" type="presParOf" srcId="{76B2CF23-5C65-4A81-86F2-0CA8CD066F19}" destId="{00F11EFD-18CE-45B0-8715-E344B691008F}" srcOrd="7" destOrd="0" presId="urn:microsoft.com/office/officeart/2018/2/layout/IconVerticalSolidList"/>
    <dgm:cxn modelId="{598D6808-4A56-4BE9-831C-2DDF6C137AE3}" type="presParOf" srcId="{76B2CF23-5C65-4A81-86F2-0CA8CD066F19}" destId="{F3B2757C-CF41-411C-8C87-4B5316535713}" srcOrd="8" destOrd="0" presId="urn:microsoft.com/office/officeart/2018/2/layout/IconVerticalSolidList"/>
    <dgm:cxn modelId="{552FC707-FAE9-4C32-8354-6B07F0B8C955}" type="presParOf" srcId="{F3B2757C-CF41-411C-8C87-4B5316535713}" destId="{1231690C-2CDB-456D-84F9-0FCC56BCDF90}" srcOrd="0" destOrd="0" presId="urn:microsoft.com/office/officeart/2018/2/layout/IconVerticalSolidList"/>
    <dgm:cxn modelId="{BCB2AAB9-C63A-426D-A251-A80CF90E449C}" type="presParOf" srcId="{F3B2757C-CF41-411C-8C87-4B5316535713}" destId="{63C9BAED-7B0C-416D-B156-844F7CB3B6F3}" srcOrd="1" destOrd="0" presId="urn:microsoft.com/office/officeart/2018/2/layout/IconVerticalSolidList"/>
    <dgm:cxn modelId="{E3679ED0-7395-4DE1-8DBD-6787217A6A68}" type="presParOf" srcId="{F3B2757C-CF41-411C-8C87-4B5316535713}" destId="{C2379DCB-CA6D-4E5F-8165-9429889D63C9}" srcOrd="2" destOrd="0" presId="urn:microsoft.com/office/officeart/2018/2/layout/IconVerticalSolidList"/>
    <dgm:cxn modelId="{DFD9173B-7652-49B4-8E42-17680A8F836D}" type="presParOf" srcId="{F3B2757C-CF41-411C-8C87-4B5316535713}" destId="{3433E849-9EDD-4BE8-B9B2-18F733A6B380}" srcOrd="3" destOrd="0" presId="urn:microsoft.com/office/officeart/2018/2/layout/IconVerticalSolidList"/>
    <dgm:cxn modelId="{25965C0D-9306-47FA-BC9D-3FEF0C5F4BCD}" type="presParOf" srcId="{76B2CF23-5C65-4A81-86F2-0CA8CD066F19}" destId="{777255D9-3A5E-43FC-B074-8C2DAB01B95C}" srcOrd="9" destOrd="0" presId="urn:microsoft.com/office/officeart/2018/2/layout/IconVerticalSolidList"/>
    <dgm:cxn modelId="{DC81D55A-09D9-49D5-A157-4F9E27836FFA}" type="presParOf" srcId="{76B2CF23-5C65-4A81-86F2-0CA8CD066F19}" destId="{316EBBE6-603C-4FA6-B2FC-A1356BFBF80B}" srcOrd="10" destOrd="0" presId="urn:microsoft.com/office/officeart/2018/2/layout/IconVerticalSolidList"/>
    <dgm:cxn modelId="{9BBAD8B9-A897-4601-8BAF-F626D04DC5D6}" type="presParOf" srcId="{316EBBE6-603C-4FA6-B2FC-A1356BFBF80B}" destId="{9D517AFE-2C5D-41AB-BCAC-423718716E4B}" srcOrd="0" destOrd="0" presId="urn:microsoft.com/office/officeart/2018/2/layout/IconVerticalSolidList"/>
    <dgm:cxn modelId="{3803A48D-D2F9-45C5-A18C-D51859559707}" type="presParOf" srcId="{316EBBE6-603C-4FA6-B2FC-A1356BFBF80B}" destId="{5A4F78FD-6A44-4483-A8F9-B37325ED5C58}" srcOrd="1" destOrd="0" presId="urn:microsoft.com/office/officeart/2018/2/layout/IconVerticalSolidList"/>
    <dgm:cxn modelId="{8459CE70-E5CC-4A65-B009-C88108D35A0E}" type="presParOf" srcId="{316EBBE6-603C-4FA6-B2FC-A1356BFBF80B}" destId="{18EA6FF8-A34A-4477-BC7C-FCE7DCB19C69}" srcOrd="2" destOrd="0" presId="urn:microsoft.com/office/officeart/2018/2/layout/IconVerticalSolidList"/>
    <dgm:cxn modelId="{AA41EE09-9F9E-463E-A488-587E8A638A7E}" type="presParOf" srcId="{316EBBE6-603C-4FA6-B2FC-A1356BFBF80B}" destId="{426534C2-3B56-48F7-A0EC-386BE14ECAA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AEA219-5CF0-40BE-A5CF-9B74F0CE8119}">
      <dsp:nvSpPr>
        <dsp:cNvPr id="0" name=""/>
        <dsp:cNvSpPr/>
      </dsp:nvSpPr>
      <dsp:spPr>
        <a:xfrm>
          <a:off x="0" y="6696"/>
          <a:ext cx="4231481" cy="241648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Předání určitého sdělení od zdroje k příjemci</a:t>
          </a:r>
          <a:endParaRPr lang="en-US" sz="2600" kern="1200"/>
        </a:p>
      </dsp:txBody>
      <dsp:txXfrm>
        <a:off x="117963" y="124659"/>
        <a:ext cx="3995555" cy="2180562"/>
      </dsp:txXfrm>
    </dsp:sp>
    <dsp:sp modelId="{DCFBC9EC-D276-432F-8031-DDE8CC8CC984}">
      <dsp:nvSpPr>
        <dsp:cNvPr id="0" name=""/>
        <dsp:cNvSpPr/>
      </dsp:nvSpPr>
      <dsp:spPr>
        <a:xfrm>
          <a:off x="0" y="2498064"/>
          <a:ext cx="4231481" cy="2416488"/>
        </a:xfrm>
        <a:prstGeom prst="roundRect">
          <a:avLst/>
        </a:prstGeom>
        <a:solidFill>
          <a:schemeClr val="accent2">
            <a:hueOff val="521907"/>
            <a:satOff val="-33616"/>
            <a:lumOff val="-19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Marketingová komunikace spojená s komunikačním procesem=přenos sdělení od jeho odesílatele k příjemci (proces mezi kupujícím a prodávajícím)</a:t>
          </a:r>
          <a:endParaRPr lang="en-US" sz="2600" kern="1200"/>
        </a:p>
      </dsp:txBody>
      <dsp:txXfrm>
        <a:off x="117963" y="2616027"/>
        <a:ext cx="3995555" cy="21805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6CA8F7-CEB4-4CF6-B71F-96164B7A79C9}">
      <dsp:nvSpPr>
        <dsp:cNvPr id="0" name=""/>
        <dsp:cNvSpPr/>
      </dsp:nvSpPr>
      <dsp:spPr>
        <a:xfrm>
          <a:off x="0" y="2042"/>
          <a:ext cx="4231481" cy="103519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C337A8-4D73-4EB2-A318-70412795E2AF}">
      <dsp:nvSpPr>
        <dsp:cNvPr id="0" name=""/>
        <dsp:cNvSpPr/>
      </dsp:nvSpPr>
      <dsp:spPr>
        <a:xfrm>
          <a:off x="313145" y="234960"/>
          <a:ext cx="569355" cy="5693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606807-C267-42BB-9307-89458C021B85}">
      <dsp:nvSpPr>
        <dsp:cNvPr id="0" name=""/>
        <dsp:cNvSpPr/>
      </dsp:nvSpPr>
      <dsp:spPr>
        <a:xfrm>
          <a:off x="1195647" y="2042"/>
          <a:ext cx="3035833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a) Aktivní naslouchání</a:t>
          </a:r>
          <a:endParaRPr lang="en-US" sz="2100" kern="1200"/>
        </a:p>
      </dsp:txBody>
      <dsp:txXfrm>
        <a:off x="1195647" y="2042"/>
        <a:ext cx="3035833" cy="1035192"/>
      </dsp:txXfrm>
    </dsp:sp>
    <dsp:sp modelId="{4B7333C9-FD8A-4082-8E11-5E1014E02F7D}">
      <dsp:nvSpPr>
        <dsp:cNvPr id="0" name=""/>
        <dsp:cNvSpPr/>
      </dsp:nvSpPr>
      <dsp:spPr>
        <a:xfrm>
          <a:off x="0" y="1296033"/>
          <a:ext cx="4231481" cy="103519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5F87A-D1A4-4445-9F47-427ADD51C295}">
      <dsp:nvSpPr>
        <dsp:cNvPr id="0" name=""/>
        <dsp:cNvSpPr/>
      </dsp:nvSpPr>
      <dsp:spPr>
        <a:xfrm>
          <a:off x="313145" y="1528951"/>
          <a:ext cx="569355" cy="5693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A346A7-CE3F-470B-8B0B-4BC33A4669C8}">
      <dsp:nvSpPr>
        <dsp:cNvPr id="0" name=""/>
        <dsp:cNvSpPr/>
      </dsp:nvSpPr>
      <dsp:spPr>
        <a:xfrm>
          <a:off x="1195647" y="1296033"/>
          <a:ext cx="3035833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b) Technika kladení otázek</a:t>
          </a:r>
          <a:endParaRPr lang="en-US" sz="2100" kern="1200"/>
        </a:p>
      </dsp:txBody>
      <dsp:txXfrm>
        <a:off x="1195647" y="1296033"/>
        <a:ext cx="3035833" cy="1035192"/>
      </dsp:txXfrm>
    </dsp:sp>
    <dsp:sp modelId="{98787D74-9074-4817-B7A7-C2DEFFEEEC4C}">
      <dsp:nvSpPr>
        <dsp:cNvPr id="0" name=""/>
        <dsp:cNvSpPr/>
      </dsp:nvSpPr>
      <dsp:spPr>
        <a:xfrm>
          <a:off x="0" y="2590024"/>
          <a:ext cx="4231481" cy="103519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14586B-C955-4E65-A21B-0F0576ADF482}">
      <dsp:nvSpPr>
        <dsp:cNvPr id="0" name=""/>
        <dsp:cNvSpPr/>
      </dsp:nvSpPr>
      <dsp:spPr>
        <a:xfrm>
          <a:off x="313145" y="2822942"/>
          <a:ext cx="569355" cy="5693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AFAB2B-7BF2-47B6-91AE-5DC63F7024C1}">
      <dsp:nvSpPr>
        <dsp:cNvPr id="0" name=""/>
        <dsp:cNvSpPr/>
      </dsp:nvSpPr>
      <dsp:spPr>
        <a:xfrm>
          <a:off x="1195647" y="2590024"/>
          <a:ext cx="3035833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c) Zabránění případnému nedorozumění</a:t>
          </a:r>
          <a:endParaRPr lang="en-US" sz="2100" kern="1200"/>
        </a:p>
      </dsp:txBody>
      <dsp:txXfrm>
        <a:off x="1195647" y="2590024"/>
        <a:ext cx="3035833" cy="1035192"/>
      </dsp:txXfrm>
    </dsp:sp>
    <dsp:sp modelId="{D65F6356-8614-455B-8D57-61BE2DCAFBEA}">
      <dsp:nvSpPr>
        <dsp:cNvPr id="0" name=""/>
        <dsp:cNvSpPr/>
      </dsp:nvSpPr>
      <dsp:spPr>
        <a:xfrm>
          <a:off x="0" y="3884014"/>
          <a:ext cx="4231481" cy="103519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364982-166F-4EE4-B545-307FDD2362D9}">
      <dsp:nvSpPr>
        <dsp:cNvPr id="0" name=""/>
        <dsp:cNvSpPr/>
      </dsp:nvSpPr>
      <dsp:spPr>
        <a:xfrm>
          <a:off x="313145" y="4116933"/>
          <a:ext cx="569355" cy="56935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EED0CF-F376-415E-84C0-C7EEAE25D9AA}">
      <dsp:nvSpPr>
        <dsp:cNvPr id="0" name=""/>
        <dsp:cNvSpPr/>
      </dsp:nvSpPr>
      <dsp:spPr>
        <a:xfrm>
          <a:off x="1195647" y="3884014"/>
          <a:ext cx="3035833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d) Zabezpečit potřebnou efektivitu komunikace</a:t>
          </a:r>
          <a:endParaRPr lang="en-US" sz="2100" kern="1200"/>
        </a:p>
      </dsp:txBody>
      <dsp:txXfrm>
        <a:off x="1195647" y="3884014"/>
        <a:ext cx="3035833" cy="10351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FAEB1A-B127-4412-B801-0E9962FCA238}">
      <dsp:nvSpPr>
        <dsp:cNvPr id="0" name=""/>
        <dsp:cNvSpPr/>
      </dsp:nvSpPr>
      <dsp:spPr>
        <a:xfrm>
          <a:off x="0" y="890687"/>
          <a:ext cx="4231481" cy="57037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a) Formální</a:t>
          </a:r>
          <a:endParaRPr lang="en-US" sz="2500" kern="1200" dirty="0"/>
        </a:p>
      </dsp:txBody>
      <dsp:txXfrm>
        <a:off x="27843" y="918530"/>
        <a:ext cx="4175795" cy="514689"/>
      </dsp:txXfrm>
    </dsp:sp>
    <dsp:sp modelId="{82743C01-0E67-481D-84E4-4B767341F490}">
      <dsp:nvSpPr>
        <dsp:cNvPr id="0" name=""/>
        <dsp:cNvSpPr/>
      </dsp:nvSpPr>
      <dsp:spPr>
        <a:xfrm>
          <a:off x="0" y="1533062"/>
          <a:ext cx="4231481" cy="570375"/>
        </a:xfrm>
        <a:prstGeom prst="roundRect">
          <a:avLst/>
        </a:prstGeom>
        <a:solidFill>
          <a:schemeClr val="accent5">
            <a:hueOff val="2610124"/>
            <a:satOff val="-6260"/>
            <a:lumOff val="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b) Neformální</a:t>
          </a:r>
          <a:endParaRPr lang="en-US" sz="2500" kern="1200" dirty="0"/>
        </a:p>
      </dsp:txBody>
      <dsp:txXfrm>
        <a:off x="27843" y="1560905"/>
        <a:ext cx="4175795" cy="514689"/>
      </dsp:txXfrm>
    </dsp:sp>
    <dsp:sp modelId="{36C68004-4EB9-4823-AA70-16234345CD76}">
      <dsp:nvSpPr>
        <dsp:cNvPr id="0" name=""/>
        <dsp:cNvSpPr/>
      </dsp:nvSpPr>
      <dsp:spPr>
        <a:xfrm>
          <a:off x="0" y="2175437"/>
          <a:ext cx="4231481" cy="570375"/>
        </a:xfrm>
        <a:prstGeom prst="roundRect">
          <a:avLst/>
        </a:prstGeom>
        <a:solidFill>
          <a:schemeClr val="accent5">
            <a:hueOff val="5220249"/>
            <a:satOff val="-12520"/>
            <a:lumOff val="9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1)  Interpersonální komunikace </a:t>
          </a:r>
          <a:endParaRPr lang="en-US" sz="2500" kern="1200"/>
        </a:p>
      </dsp:txBody>
      <dsp:txXfrm>
        <a:off x="27843" y="2203280"/>
        <a:ext cx="4175795" cy="514689"/>
      </dsp:txXfrm>
    </dsp:sp>
    <dsp:sp modelId="{E1E7B594-9298-4C9B-9CCC-B50CF94FFF56}">
      <dsp:nvSpPr>
        <dsp:cNvPr id="0" name=""/>
        <dsp:cNvSpPr/>
      </dsp:nvSpPr>
      <dsp:spPr>
        <a:xfrm>
          <a:off x="0" y="2817812"/>
          <a:ext cx="4231481" cy="570375"/>
        </a:xfrm>
        <a:prstGeom prst="roundRect">
          <a:avLst/>
        </a:prstGeom>
        <a:solidFill>
          <a:schemeClr val="accent5">
            <a:hueOff val="7830373"/>
            <a:satOff val="-18780"/>
            <a:lumOff val="147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2) Skupinová komunikace </a:t>
          </a:r>
          <a:endParaRPr lang="en-US" sz="2500" kern="1200"/>
        </a:p>
      </dsp:txBody>
      <dsp:txXfrm>
        <a:off x="27843" y="2845655"/>
        <a:ext cx="4175795" cy="514689"/>
      </dsp:txXfrm>
    </dsp:sp>
    <dsp:sp modelId="{0273E998-E312-454B-9316-3FCBB9F322A0}">
      <dsp:nvSpPr>
        <dsp:cNvPr id="0" name=""/>
        <dsp:cNvSpPr/>
      </dsp:nvSpPr>
      <dsp:spPr>
        <a:xfrm>
          <a:off x="0" y="3460187"/>
          <a:ext cx="4231481" cy="570375"/>
        </a:xfrm>
        <a:prstGeom prst="roundRect">
          <a:avLst/>
        </a:prstGeom>
        <a:solidFill>
          <a:schemeClr val="accent5">
            <a:hueOff val="10440497"/>
            <a:satOff val="-25040"/>
            <a:lumOff val="19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3)  Masová komunikace </a:t>
          </a:r>
          <a:endParaRPr lang="en-US" sz="2500" kern="1200"/>
        </a:p>
      </dsp:txBody>
      <dsp:txXfrm>
        <a:off x="27843" y="3488030"/>
        <a:ext cx="4175795" cy="5146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5D9FE-81B3-41FE-B71F-02DF1BE557FE}">
      <dsp:nvSpPr>
        <dsp:cNvPr id="0" name=""/>
        <dsp:cNvSpPr/>
      </dsp:nvSpPr>
      <dsp:spPr>
        <a:xfrm>
          <a:off x="0" y="2801"/>
          <a:ext cx="439248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F46B4A-74A4-4120-ADC3-3D29C859464A}">
      <dsp:nvSpPr>
        <dsp:cNvPr id="0" name=""/>
        <dsp:cNvSpPr/>
      </dsp:nvSpPr>
      <dsp:spPr>
        <a:xfrm>
          <a:off x="0" y="2801"/>
          <a:ext cx="4392488" cy="52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1) samostatně posuzovat své vlastní chování, myšlenky a emoce a být za ně a jejich důsledky odpovědný; </a:t>
          </a:r>
          <a:endParaRPr lang="en-US" sz="1500" kern="1200"/>
        </a:p>
      </dsp:txBody>
      <dsp:txXfrm>
        <a:off x="0" y="2801"/>
        <a:ext cx="4392488" cy="521114"/>
      </dsp:txXfrm>
    </dsp:sp>
    <dsp:sp modelId="{A9403E8A-9C0D-4BBF-888C-89F111B3477E}">
      <dsp:nvSpPr>
        <dsp:cNvPr id="0" name=""/>
        <dsp:cNvSpPr/>
      </dsp:nvSpPr>
      <dsp:spPr>
        <a:xfrm>
          <a:off x="0" y="523916"/>
          <a:ext cx="4392488" cy="0"/>
        </a:xfrm>
        <a:prstGeom prst="line">
          <a:avLst/>
        </a:prstGeom>
        <a:solidFill>
          <a:schemeClr val="accent2">
            <a:hueOff val="52191"/>
            <a:satOff val="-3362"/>
            <a:lumOff val="-196"/>
            <a:alphaOff val="0"/>
          </a:schemeClr>
        </a:solidFill>
        <a:ln w="15875" cap="flat" cmpd="sng" algn="ctr">
          <a:solidFill>
            <a:schemeClr val="accent2">
              <a:hueOff val="52191"/>
              <a:satOff val="-3362"/>
              <a:lumOff val="-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459B6-7670-4B96-B096-39C9312CB255}">
      <dsp:nvSpPr>
        <dsp:cNvPr id="0" name=""/>
        <dsp:cNvSpPr/>
      </dsp:nvSpPr>
      <dsp:spPr>
        <a:xfrm>
          <a:off x="0" y="523916"/>
          <a:ext cx="4392488" cy="52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2) nenabízet žádné výmluvy a omluvy ospravedlňující moje názory a postoje, rozhodnutí a chování; </a:t>
          </a:r>
          <a:endParaRPr lang="en-US" sz="1500" kern="1200"/>
        </a:p>
      </dsp:txBody>
      <dsp:txXfrm>
        <a:off x="0" y="523916"/>
        <a:ext cx="4392488" cy="521114"/>
      </dsp:txXfrm>
    </dsp:sp>
    <dsp:sp modelId="{97DAEA7E-CC18-4285-B32D-73A54340B068}">
      <dsp:nvSpPr>
        <dsp:cNvPr id="0" name=""/>
        <dsp:cNvSpPr/>
      </dsp:nvSpPr>
      <dsp:spPr>
        <a:xfrm>
          <a:off x="0" y="1045030"/>
          <a:ext cx="4392488" cy="0"/>
        </a:xfrm>
        <a:prstGeom prst="line">
          <a:avLst/>
        </a:prstGeom>
        <a:solidFill>
          <a:schemeClr val="accent2">
            <a:hueOff val="104381"/>
            <a:satOff val="-6723"/>
            <a:lumOff val="-392"/>
            <a:alphaOff val="0"/>
          </a:schemeClr>
        </a:solidFill>
        <a:ln w="15875" cap="flat" cmpd="sng" algn="ctr">
          <a:solidFill>
            <a:schemeClr val="accent2">
              <a:hueOff val="104381"/>
              <a:satOff val="-6723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1E5A36-E290-4E78-BF9B-F948AA6B15CD}">
      <dsp:nvSpPr>
        <dsp:cNvPr id="0" name=""/>
        <dsp:cNvSpPr/>
      </dsp:nvSpPr>
      <dsp:spPr>
        <a:xfrm>
          <a:off x="0" y="1045030"/>
          <a:ext cx="4392488" cy="52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3) sám posoudit, na kolik jsem zodpovědný za problémy druhých lidí; </a:t>
          </a:r>
          <a:endParaRPr lang="en-US" sz="1500" kern="1200"/>
        </a:p>
      </dsp:txBody>
      <dsp:txXfrm>
        <a:off x="0" y="1045030"/>
        <a:ext cx="4392488" cy="521114"/>
      </dsp:txXfrm>
    </dsp:sp>
    <dsp:sp modelId="{2E02CE6A-31CD-422C-9F97-7430FC157CD0}">
      <dsp:nvSpPr>
        <dsp:cNvPr id="0" name=""/>
        <dsp:cNvSpPr/>
      </dsp:nvSpPr>
      <dsp:spPr>
        <a:xfrm>
          <a:off x="0" y="1566144"/>
          <a:ext cx="4392488" cy="0"/>
        </a:xfrm>
        <a:prstGeom prst="line">
          <a:avLst/>
        </a:prstGeom>
        <a:solidFill>
          <a:schemeClr val="accent2">
            <a:hueOff val="156572"/>
            <a:satOff val="-10085"/>
            <a:lumOff val="-588"/>
            <a:alphaOff val="0"/>
          </a:schemeClr>
        </a:solidFill>
        <a:ln w="15875" cap="flat" cmpd="sng" algn="ctr">
          <a:solidFill>
            <a:schemeClr val="accent2">
              <a:hueOff val="156572"/>
              <a:satOff val="-10085"/>
              <a:lumOff val="-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91E12E-6C10-43F2-9428-0F5D0A2858AE}">
      <dsp:nvSpPr>
        <dsp:cNvPr id="0" name=""/>
        <dsp:cNvSpPr/>
      </dsp:nvSpPr>
      <dsp:spPr>
        <a:xfrm>
          <a:off x="0" y="1566144"/>
          <a:ext cx="4392488" cy="52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4) změnit svůj názor; </a:t>
          </a:r>
          <a:endParaRPr lang="en-US" sz="1500" kern="1200"/>
        </a:p>
      </dsp:txBody>
      <dsp:txXfrm>
        <a:off x="0" y="1566144"/>
        <a:ext cx="4392488" cy="521114"/>
      </dsp:txXfrm>
    </dsp:sp>
    <dsp:sp modelId="{2061731C-9E77-43E2-BC7A-5896C3EC40F8}">
      <dsp:nvSpPr>
        <dsp:cNvPr id="0" name=""/>
        <dsp:cNvSpPr/>
      </dsp:nvSpPr>
      <dsp:spPr>
        <a:xfrm>
          <a:off x="0" y="2087259"/>
          <a:ext cx="4392488" cy="0"/>
        </a:xfrm>
        <a:prstGeom prst="line">
          <a:avLst/>
        </a:prstGeom>
        <a:solidFill>
          <a:schemeClr val="accent2">
            <a:hueOff val="208763"/>
            <a:satOff val="-13446"/>
            <a:lumOff val="-784"/>
            <a:alphaOff val="0"/>
          </a:schemeClr>
        </a:solidFill>
        <a:ln w="15875" cap="flat" cmpd="sng" algn="ctr">
          <a:solidFill>
            <a:schemeClr val="accent2">
              <a:hueOff val="208763"/>
              <a:satOff val="-13446"/>
              <a:lumOff val="-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80DED7-D848-4DC5-B8E1-0568A1593B57}">
      <dsp:nvSpPr>
        <dsp:cNvPr id="0" name=""/>
        <dsp:cNvSpPr/>
      </dsp:nvSpPr>
      <dsp:spPr>
        <a:xfrm>
          <a:off x="0" y="2087259"/>
          <a:ext cx="4392488" cy="52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5) dělat chyby a být za ně zodpovědný; </a:t>
          </a:r>
          <a:endParaRPr lang="en-US" sz="1500" kern="1200"/>
        </a:p>
      </dsp:txBody>
      <dsp:txXfrm>
        <a:off x="0" y="2087259"/>
        <a:ext cx="4392488" cy="521114"/>
      </dsp:txXfrm>
    </dsp:sp>
    <dsp:sp modelId="{0C564D12-0BEB-4DC0-86FB-415BD98E3BCF}">
      <dsp:nvSpPr>
        <dsp:cNvPr id="0" name=""/>
        <dsp:cNvSpPr/>
      </dsp:nvSpPr>
      <dsp:spPr>
        <a:xfrm>
          <a:off x="0" y="2608373"/>
          <a:ext cx="4392488" cy="0"/>
        </a:xfrm>
        <a:prstGeom prst="line">
          <a:avLst/>
        </a:prstGeom>
        <a:solidFill>
          <a:schemeClr val="accent2">
            <a:hueOff val="260954"/>
            <a:satOff val="-16808"/>
            <a:lumOff val="-980"/>
            <a:alphaOff val="0"/>
          </a:schemeClr>
        </a:solidFill>
        <a:ln w="15875" cap="flat" cmpd="sng" algn="ctr">
          <a:solidFill>
            <a:schemeClr val="accent2">
              <a:hueOff val="260954"/>
              <a:satOff val="-16808"/>
              <a:lumOff val="-9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9B9D28-6929-45C8-AC36-EC41C5D458B9}">
      <dsp:nvSpPr>
        <dsp:cNvPr id="0" name=""/>
        <dsp:cNvSpPr/>
      </dsp:nvSpPr>
      <dsp:spPr>
        <a:xfrm>
          <a:off x="0" y="2608373"/>
          <a:ext cx="4392488" cy="52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6) říci „ já nevím“; </a:t>
          </a:r>
          <a:endParaRPr lang="en-US" sz="1500" kern="1200"/>
        </a:p>
      </dsp:txBody>
      <dsp:txXfrm>
        <a:off x="0" y="2608373"/>
        <a:ext cx="4392488" cy="521114"/>
      </dsp:txXfrm>
    </dsp:sp>
    <dsp:sp modelId="{BA0D4967-8626-433E-B515-25F375EB638A}">
      <dsp:nvSpPr>
        <dsp:cNvPr id="0" name=""/>
        <dsp:cNvSpPr/>
      </dsp:nvSpPr>
      <dsp:spPr>
        <a:xfrm>
          <a:off x="0" y="3129487"/>
          <a:ext cx="4392488" cy="0"/>
        </a:xfrm>
        <a:prstGeom prst="line">
          <a:avLst/>
        </a:prstGeom>
        <a:solidFill>
          <a:schemeClr val="accent2">
            <a:hueOff val="313144"/>
            <a:satOff val="-20170"/>
            <a:lumOff val="-1177"/>
            <a:alphaOff val="0"/>
          </a:schemeClr>
        </a:solidFill>
        <a:ln w="15875" cap="flat" cmpd="sng" algn="ctr">
          <a:solidFill>
            <a:schemeClr val="accent2">
              <a:hueOff val="313144"/>
              <a:satOff val="-20170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EACB0C-9F29-429A-9953-FD89CE8E77A8}">
      <dsp:nvSpPr>
        <dsp:cNvPr id="0" name=""/>
        <dsp:cNvSpPr/>
      </dsp:nvSpPr>
      <dsp:spPr>
        <a:xfrm>
          <a:off x="0" y="3129487"/>
          <a:ext cx="4392488" cy="52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7) být nezávislý na dobré vůli a pochvale ostatních; </a:t>
          </a:r>
          <a:endParaRPr lang="en-US" sz="1500" kern="1200"/>
        </a:p>
      </dsp:txBody>
      <dsp:txXfrm>
        <a:off x="0" y="3129487"/>
        <a:ext cx="4392488" cy="521114"/>
      </dsp:txXfrm>
    </dsp:sp>
    <dsp:sp modelId="{0ED38D60-C5A7-4C50-A0CC-8D8638F5F44F}">
      <dsp:nvSpPr>
        <dsp:cNvPr id="0" name=""/>
        <dsp:cNvSpPr/>
      </dsp:nvSpPr>
      <dsp:spPr>
        <a:xfrm>
          <a:off x="0" y="3650601"/>
          <a:ext cx="4392488" cy="0"/>
        </a:xfrm>
        <a:prstGeom prst="line">
          <a:avLst/>
        </a:prstGeom>
        <a:solidFill>
          <a:schemeClr val="accent2">
            <a:hueOff val="365335"/>
            <a:satOff val="-23531"/>
            <a:lumOff val="-1373"/>
            <a:alphaOff val="0"/>
          </a:schemeClr>
        </a:solidFill>
        <a:ln w="15875" cap="flat" cmpd="sng" algn="ctr">
          <a:solidFill>
            <a:schemeClr val="accent2">
              <a:hueOff val="365335"/>
              <a:satOff val="-23531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4C33A1-C281-4217-AEDF-A36B079C9096}">
      <dsp:nvSpPr>
        <dsp:cNvPr id="0" name=""/>
        <dsp:cNvSpPr/>
      </dsp:nvSpPr>
      <dsp:spPr>
        <a:xfrm>
          <a:off x="0" y="3650601"/>
          <a:ext cx="4392488" cy="52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8) dělat nelogická rozhodnutí; </a:t>
          </a:r>
          <a:endParaRPr lang="en-US" sz="1500" kern="1200"/>
        </a:p>
      </dsp:txBody>
      <dsp:txXfrm>
        <a:off x="0" y="3650601"/>
        <a:ext cx="4392488" cy="521114"/>
      </dsp:txXfrm>
    </dsp:sp>
    <dsp:sp modelId="{CF601A33-507C-49E0-B131-DB3AF52F3849}">
      <dsp:nvSpPr>
        <dsp:cNvPr id="0" name=""/>
        <dsp:cNvSpPr/>
      </dsp:nvSpPr>
      <dsp:spPr>
        <a:xfrm>
          <a:off x="0" y="4171716"/>
          <a:ext cx="4392488" cy="0"/>
        </a:xfrm>
        <a:prstGeom prst="line">
          <a:avLst/>
        </a:prstGeom>
        <a:solidFill>
          <a:schemeClr val="accent2">
            <a:hueOff val="417526"/>
            <a:satOff val="-26893"/>
            <a:lumOff val="-1569"/>
            <a:alphaOff val="0"/>
          </a:schemeClr>
        </a:solidFill>
        <a:ln w="15875" cap="flat" cmpd="sng" algn="ctr">
          <a:solidFill>
            <a:schemeClr val="accent2">
              <a:hueOff val="417526"/>
              <a:satOff val="-26893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792F27-AD46-430A-9AED-F95F12E26950}">
      <dsp:nvSpPr>
        <dsp:cNvPr id="0" name=""/>
        <dsp:cNvSpPr/>
      </dsp:nvSpPr>
      <dsp:spPr>
        <a:xfrm>
          <a:off x="0" y="4171716"/>
          <a:ext cx="4392488" cy="52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/>
            <a:t>9) říci: „ Já Ti nerozumím.“; </a:t>
          </a:r>
          <a:endParaRPr lang="en-US" sz="1500" kern="1200"/>
        </a:p>
      </dsp:txBody>
      <dsp:txXfrm>
        <a:off x="0" y="4171716"/>
        <a:ext cx="4392488" cy="521114"/>
      </dsp:txXfrm>
    </dsp:sp>
    <dsp:sp modelId="{4C28F704-907B-4A46-A08D-50C2FB2C4BF2}">
      <dsp:nvSpPr>
        <dsp:cNvPr id="0" name=""/>
        <dsp:cNvSpPr/>
      </dsp:nvSpPr>
      <dsp:spPr>
        <a:xfrm>
          <a:off x="0" y="4692830"/>
          <a:ext cx="4392488" cy="0"/>
        </a:xfrm>
        <a:prstGeom prst="line">
          <a:avLst/>
        </a:prstGeom>
        <a:solidFill>
          <a:schemeClr val="accent2">
            <a:hueOff val="469716"/>
            <a:satOff val="-30254"/>
            <a:lumOff val="-1765"/>
            <a:alphaOff val="0"/>
          </a:schemeClr>
        </a:solidFill>
        <a:ln w="15875" cap="flat" cmpd="sng" algn="ctr">
          <a:solidFill>
            <a:schemeClr val="accent2">
              <a:hueOff val="469716"/>
              <a:satOff val="-30254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B21EE7-C667-4F67-BD66-A9504DEF2B62}">
      <dsp:nvSpPr>
        <dsp:cNvPr id="0" name=""/>
        <dsp:cNvSpPr/>
      </dsp:nvSpPr>
      <dsp:spPr>
        <a:xfrm>
          <a:off x="0" y="4692830"/>
          <a:ext cx="4392488" cy="52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10) říci: „ Je mi to jedno.“; </a:t>
          </a:r>
          <a:endParaRPr lang="en-US" sz="1500" kern="1200"/>
        </a:p>
      </dsp:txBody>
      <dsp:txXfrm>
        <a:off x="0" y="4692830"/>
        <a:ext cx="4392488" cy="521114"/>
      </dsp:txXfrm>
    </dsp:sp>
    <dsp:sp modelId="{571FF875-51F7-4D64-BDBB-4930001890D8}">
      <dsp:nvSpPr>
        <dsp:cNvPr id="0" name=""/>
        <dsp:cNvSpPr/>
      </dsp:nvSpPr>
      <dsp:spPr>
        <a:xfrm>
          <a:off x="0" y="5213944"/>
          <a:ext cx="4392488" cy="0"/>
        </a:xfrm>
        <a:prstGeom prst="line">
          <a:avLst/>
        </a:prstGeom>
        <a:solidFill>
          <a:schemeClr val="accent2">
            <a:hueOff val="521907"/>
            <a:satOff val="-33616"/>
            <a:lumOff val="-1961"/>
            <a:alphaOff val="0"/>
          </a:schemeClr>
        </a:solidFill>
        <a:ln w="15875" cap="flat" cmpd="sng" algn="ctr">
          <a:solidFill>
            <a:schemeClr val="accent2">
              <a:hueOff val="521907"/>
              <a:satOff val="-33616"/>
              <a:lumOff val="-19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E1702B-D4B4-4112-99F5-64417ACC4C02}">
      <dsp:nvSpPr>
        <dsp:cNvPr id="0" name=""/>
        <dsp:cNvSpPr/>
      </dsp:nvSpPr>
      <dsp:spPr>
        <a:xfrm>
          <a:off x="0" y="5213944"/>
          <a:ext cx="4392488" cy="52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11) sám se rozhodnout, zda chci jednat asertivně nebo ne </a:t>
          </a:r>
          <a:endParaRPr lang="en-US" sz="1500" kern="1200"/>
        </a:p>
      </dsp:txBody>
      <dsp:txXfrm>
        <a:off x="0" y="5213944"/>
        <a:ext cx="4392488" cy="5211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367D53-9901-435B-A548-1BC17D4661C4}">
      <dsp:nvSpPr>
        <dsp:cNvPr id="0" name=""/>
        <dsp:cNvSpPr/>
      </dsp:nvSpPr>
      <dsp:spPr>
        <a:xfrm>
          <a:off x="353784" y="942837"/>
          <a:ext cx="577441" cy="57744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2E2F6B-6BDF-40BF-8094-75EEB046B94A}">
      <dsp:nvSpPr>
        <dsp:cNvPr id="0" name=""/>
        <dsp:cNvSpPr/>
      </dsp:nvSpPr>
      <dsp:spPr>
        <a:xfrm>
          <a:off x="903" y="1776651"/>
          <a:ext cx="1283203" cy="797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R</a:t>
          </a:r>
          <a:r>
            <a:rPr lang="cs-CZ" sz="1100" b="1" kern="1200"/>
            <a:t>eklama </a:t>
          </a:r>
          <a:r>
            <a:rPr lang="cs-CZ" sz="1100" kern="1200"/>
            <a:t>– Ve vnitro firemní praxi jde o propagaci nových zaměstnaneckých výhod a kampaní, tvorbu pozvánek na firemní eventy, nové zprávy a nabídky na intranetu nebo firemní časopisy. </a:t>
          </a:r>
          <a:endParaRPr lang="en-US" sz="1100" kern="1200"/>
        </a:p>
      </dsp:txBody>
      <dsp:txXfrm>
        <a:off x="903" y="1776651"/>
        <a:ext cx="1283203" cy="797490"/>
      </dsp:txXfrm>
    </dsp:sp>
    <dsp:sp modelId="{D48E0399-9B2E-4BD1-8734-BEF407D482EB}">
      <dsp:nvSpPr>
        <dsp:cNvPr id="0" name=""/>
        <dsp:cNvSpPr/>
      </dsp:nvSpPr>
      <dsp:spPr>
        <a:xfrm>
          <a:off x="1861547" y="942837"/>
          <a:ext cx="577441" cy="57744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C5FDD3-17BD-4F26-80A9-1A9D98B5E493}">
      <dsp:nvSpPr>
        <dsp:cNvPr id="0" name=""/>
        <dsp:cNvSpPr/>
      </dsp:nvSpPr>
      <dsp:spPr>
        <a:xfrm>
          <a:off x="1508666" y="1776651"/>
          <a:ext cx="1283203" cy="797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/>
            <a:t>Podpora prodeje </a:t>
          </a:r>
          <a:r>
            <a:rPr lang="cs-CZ" sz="1100" kern="1200"/>
            <a:t>– Jedná se o marketingové materiály a předměty při speciálních kampaní, interní kurzy a školení, slevy pro nákup firemního i nefiremního zboží. </a:t>
          </a:r>
          <a:endParaRPr lang="en-US" sz="1100" kern="1200"/>
        </a:p>
      </dsp:txBody>
      <dsp:txXfrm>
        <a:off x="1508666" y="1776651"/>
        <a:ext cx="1283203" cy="797490"/>
      </dsp:txXfrm>
    </dsp:sp>
    <dsp:sp modelId="{FC3EE408-2016-4943-9326-ADBE9B5DFCBF}">
      <dsp:nvSpPr>
        <dsp:cNvPr id="0" name=""/>
        <dsp:cNvSpPr/>
      </dsp:nvSpPr>
      <dsp:spPr>
        <a:xfrm>
          <a:off x="3369311" y="942837"/>
          <a:ext cx="577441" cy="57744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D8DD43-0147-4A6B-AB9D-EC34BAB30EBF}">
      <dsp:nvSpPr>
        <dsp:cNvPr id="0" name=""/>
        <dsp:cNvSpPr/>
      </dsp:nvSpPr>
      <dsp:spPr>
        <a:xfrm>
          <a:off x="3016430" y="1776651"/>
          <a:ext cx="1283203" cy="797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/>
            <a:t>Přímý marketing </a:t>
          </a:r>
          <a:r>
            <a:rPr lang="cs-CZ" sz="1100" kern="1200"/>
            <a:t>– Interaktivní zpravodajství, telefonní kontakty, tiskoviny propagující nové produkty. </a:t>
          </a:r>
          <a:endParaRPr lang="en-US" sz="1100" kern="1200"/>
        </a:p>
      </dsp:txBody>
      <dsp:txXfrm>
        <a:off x="3016430" y="1776651"/>
        <a:ext cx="1283203" cy="797490"/>
      </dsp:txXfrm>
    </dsp:sp>
    <dsp:sp modelId="{203167AE-C1E2-485B-B270-5D3EDF872189}">
      <dsp:nvSpPr>
        <dsp:cNvPr id="0" name=""/>
        <dsp:cNvSpPr/>
      </dsp:nvSpPr>
      <dsp:spPr>
        <a:xfrm>
          <a:off x="292944" y="3312370"/>
          <a:ext cx="577441" cy="57744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CDA910-093C-429A-A187-EE9A9B2369A8}">
      <dsp:nvSpPr>
        <dsp:cNvPr id="0" name=""/>
        <dsp:cNvSpPr/>
      </dsp:nvSpPr>
      <dsp:spPr>
        <a:xfrm>
          <a:off x="4906" y="4032450"/>
          <a:ext cx="1283203" cy="797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/>
            <a:t>Public relations </a:t>
          </a:r>
          <a:r>
            <a:rPr lang="cs-CZ" sz="1100" kern="1200" dirty="0"/>
            <a:t>– Pravidelné porady a pracovní meetingy, sportovní či společenské akce, obecné dění ve firmě, veškeré novinky či monitoring médií v rámci organizace. </a:t>
          </a:r>
          <a:endParaRPr lang="en-US" sz="1100" kern="1200" dirty="0"/>
        </a:p>
      </dsp:txBody>
      <dsp:txXfrm>
        <a:off x="4906" y="4032450"/>
        <a:ext cx="1283203" cy="797490"/>
      </dsp:txXfrm>
    </dsp:sp>
    <dsp:sp modelId="{F4113ABA-A5D8-4226-A2AB-75B373149BBC}">
      <dsp:nvSpPr>
        <dsp:cNvPr id="0" name=""/>
        <dsp:cNvSpPr/>
      </dsp:nvSpPr>
      <dsp:spPr>
        <a:xfrm>
          <a:off x="1861547" y="3312370"/>
          <a:ext cx="577441" cy="57744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6B2251-7F32-4518-B40A-126BC3BA3FF8}">
      <dsp:nvSpPr>
        <dsp:cNvPr id="0" name=""/>
        <dsp:cNvSpPr/>
      </dsp:nvSpPr>
      <dsp:spPr>
        <a:xfrm>
          <a:off x="1508666" y="4032450"/>
          <a:ext cx="1283203" cy="797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/>
            <a:t>Sponzoring </a:t>
          </a:r>
          <a:r>
            <a:rPr lang="cs-CZ" sz="1100" kern="1200" dirty="0"/>
            <a:t>– Tato položka obsahuje zaměstnanecké výhody, příspěvky na kulturu, sport a další. </a:t>
          </a:r>
          <a:endParaRPr lang="en-US" sz="1100" kern="1200" dirty="0"/>
        </a:p>
      </dsp:txBody>
      <dsp:txXfrm>
        <a:off x="1508666" y="4032450"/>
        <a:ext cx="1283203" cy="797490"/>
      </dsp:txXfrm>
    </dsp:sp>
    <dsp:sp modelId="{E73006D1-C695-4D81-B3B7-B941CC32A94F}">
      <dsp:nvSpPr>
        <dsp:cNvPr id="0" name=""/>
        <dsp:cNvSpPr/>
      </dsp:nvSpPr>
      <dsp:spPr>
        <a:xfrm>
          <a:off x="3309944" y="3312370"/>
          <a:ext cx="577441" cy="57744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B955F-6EA6-4424-88D2-025E28FCA3B3}">
      <dsp:nvSpPr>
        <dsp:cNvPr id="0" name=""/>
        <dsp:cNvSpPr/>
      </dsp:nvSpPr>
      <dsp:spPr>
        <a:xfrm>
          <a:off x="2957236" y="4032450"/>
          <a:ext cx="1283203" cy="797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/>
            <a:t>Virální marketing – </a:t>
          </a:r>
          <a:r>
            <a:rPr lang="cs-CZ" sz="1100" kern="1200" dirty="0"/>
            <a:t>Jedná se o „</a:t>
          </a:r>
          <a:r>
            <a:rPr lang="cs-CZ" sz="1100" i="1" kern="1200" dirty="0"/>
            <a:t>virové“ </a:t>
          </a:r>
          <a:r>
            <a:rPr lang="cs-CZ" sz="1100" kern="1200" dirty="0"/>
            <a:t>šíření zpráv uvnitř firmy a šíření dobrého jména společnosti i do vnějšího okolí. Příkladem může být fotografie, tematické i zábavné video nebo jakákoli další hravě zpracovaná informace. </a:t>
          </a:r>
          <a:endParaRPr lang="en-US" sz="1100" kern="1200" dirty="0"/>
        </a:p>
      </dsp:txBody>
      <dsp:txXfrm>
        <a:off x="2957236" y="4032450"/>
        <a:ext cx="1283203" cy="7974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A99E86-9E9C-446D-B239-6221F8832A2D}">
      <dsp:nvSpPr>
        <dsp:cNvPr id="0" name=""/>
        <dsp:cNvSpPr/>
      </dsp:nvSpPr>
      <dsp:spPr>
        <a:xfrm>
          <a:off x="0" y="1591"/>
          <a:ext cx="4231481" cy="67835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74AB9E-A6D6-44BB-8253-773FF124CD79}">
      <dsp:nvSpPr>
        <dsp:cNvPr id="0" name=""/>
        <dsp:cNvSpPr/>
      </dsp:nvSpPr>
      <dsp:spPr>
        <a:xfrm>
          <a:off x="205202" y="154221"/>
          <a:ext cx="373094" cy="37309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B94BCA-35A0-46AD-943D-9A984546EE13}">
      <dsp:nvSpPr>
        <dsp:cNvPr id="0" name=""/>
        <dsp:cNvSpPr/>
      </dsp:nvSpPr>
      <dsp:spPr>
        <a:xfrm>
          <a:off x="783498" y="1591"/>
          <a:ext cx="3447982" cy="678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Zastaralá organizace práce</a:t>
          </a:r>
          <a:endParaRPr lang="en-US" sz="1900" kern="1200"/>
        </a:p>
      </dsp:txBody>
      <dsp:txXfrm>
        <a:off x="783498" y="1591"/>
        <a:ext cx="3447982" cy="678353"/>
      </dsp:txXfrm>
    </dsp:sp>
    <dsp:sp modelId="{6C4EB5E0-D42B-4171-B769-DE17581BFBF1}">
      <dsp:nvSpPr>
        <dsp:cNvPr id="0" name=""/>
        <dsp:cNvSpPr/>
      </dsp:nvSpPr>
      <dsp:spPr>
        <a:xfrm>
          <a:off x="0" y="849534"/>
          <a:ext cx="4231481" cy="67835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B60791-154C-45D7-B4ED-8A3B6F828BDD}">
      <dsp:nvSpPr>
        <dsp:cNvPr id="0" name=""/>
        <dsp:cNvSpPr/>
      </dsp:nvSpPr>
      <dsp:spPr>
        <a:xfrm>
          <a:off x="205202" y="1002164"/>
          <a:ext cx="373094" cy="37309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EA790E-86CA-40A1-AF0F-0B0AA94524FE}">
      <dsp:nvSpPr>
        <dsp:cNvPr id="0" name=""/>
        <dsp:cNvSpPr/>
      </dsp:nvSpPr>
      <dsp:spPr>
        <a:xfrm>
          <a:off x="783498" y="849534"/>
          <a:ext cx="3447982" cy="678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Nedostatečná otevřenost komunikace</a:t>
          </a:r>
          <a:endParaRPr lang="en-US" sz="1900" kern="1200"/>
        </a:p>
      </dsp:txBody>
      <dsp:txXfrm>
        <a:off x="783498" y="849534"/>
        <a:ext cx="3447982" cy="678353"/>
      </dsp:txXfrm>
    </dsp:sp>
    <dsp:sp modelId="{A2ACEC9F-5F95-48C4-8620-43D7BEBB2352}">
      <dsp:nvSpPr>
        <dsp:cNvPr id="0" name=""/>
        <dsp:cNvSpPr/>
      </dsp:nvSpPr>
      <dsp:spPr>
        <a:xfrm>
          <a:off x="0" y="1697476"/>
          <a:ext cx="4231481" cy="67835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518B48-D234-46C7-8A6E-45EAB9BFB64F}">
      <dsp:nvSpPr>
        <dsp:cNvPr id="0" name=""/>
        <dsp:cNvSpPr/>
      </dsp:nvSpPr>
      <dsp:spPr>
        <a:xfrm>
          <a:off x="205202" y="1850106"/>
          <a:ext cx="373094" cy="37309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481A76-9CA2-425B-B807-9D61BD40F245}">
      <dsp:nvSpPr>
        <dsp:cNvPr id="0" name=""/>
        <dsp:cNvSpPr/>
      </dsp:nvSpPr>
      <dsp:spPr>
        <a:xfrm>
          <a:off x="783498" y="1697476"/>
          <a:ext cx="3447982" cy="678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Špatná zpětná vazby</a:t>
          </a:r>
          <a:endParaRPr lang="en-US" sz="1900" kern="1200"/>
        </a:p>
      </dsp:txBody>
      <dsp:txXfrm>
        <a:off x="783498" y="1697476"/>
        <a:ext cx="3447982" cy="678353"/>
      </dsp:txXfrm>
    </dsp:sp>
    <dsp:sp modelId="{8E833EAB-4346-4B6C-A691-77AC753716CC}">
      <dsp:nvSpPr>
        <dsp:cNvPr id="0" name=""/>
        <dsp:cNvSpPr/>
      </dsp:nvSpPr>
      <dsp:spPr>
        <a:xfrm>
          <a:off x="0" y="2545419"/>
          <a:ext cx="4231481" cy="67835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C0B6E8-604A-4137-89A4-1EE326433838}">
      <dsp:nvSpPr>
        <dsp:cNvPr id="0" name=""/>
        <dsp:cNvSpPr/>
      </dsp:nvSpPr>
      <dsp:spPr>
        <a:xfrm>
          <a:off x="205202" y="2698048"/>
          <a:ext cx="373094" cy="37309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8439F7-6D65-413F-98F9-66FF52E64ED8}">
      <dsp:nvSpPr>
        <dsp:cNvPr id="0" name=""/>
        <dsp:cNvSpPr/>
      </dsp:nvSpPr>
      <dsp:spPr>
        <a:xfrm>
          <a:off x="783498" y="2545419"/>
          <a:ext cx="3447982" cy="678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Nedostatečná snaha a zájem pochopit partnera</a:t>
          </a:r>
          <a:endParaRPr lang="en-US" sz="1900" kern="1200"/>
        </a:p>
      </dsp:txBody>
      <dsp:txXfrm>
        <a:off x="783498" y="2545419"/>
        <a:ext cx="3447982" cy="678353"/>
      </dsp:txXfrm>
    </dsp:sp>
    <dsp:sp modelId="{1231690C-2CDB-456D-84F9-0FCC56BCDF90}">
      <dsp:nvSpPr>
        <dsp:cNvPr id="0" name=""/>
        <dsp:cNvSpPr/>
      </dsp:nvSpPr>
      <dsp:spPr>
        <a:xfrm>
          <a:off x="0" y="3393361"/>
          <a:ext cx="4231481" cy="67835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C9BAED-7B0C-416D-B156-844F7CB3B6F3}">
      <dsp:nvSpPr>
        <dsp:cNvPr id="0" name=""/>
        <dsp:cNvSpPr/>
      </dsp:nvSpPr>
      <dsp:spPr>
        <a:xfrm>
          <a:off x="205202" y="3545991"/>
          <a:ext cx="373094" cy="37309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33E849-9EDD-4BE8-B9B2-18F733A6B380}">
      <dsp:nvSpPr>
        <dsp:cNvPr id="0" name=""/>
        <dsp:cNvSpPr/>
      </dsp:nvSpPr>
      <dsp:spPr>
        <a:xfrm>
          <a:off x="783498" y="3393361"/>
          <a:ext cx="3447982" cy="678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Hierarchický rozhodovací proces</a:t>
          </a:r>
          <a:endParaRPr lang="en-US" sz="1900" kern="1200"/>
        </a:p>
      </dsp:txBody>
      <dsp:txXfrm>
        <a:off x="783498" y="3393361"/>
        <a:ext cx="3447982" cy="678353"/>
      </dsp:txXfrm>
    </dsp:sp>
    <dsp:sp modelId="{9D517AFE-2C5D-41AB-BCAC-423718716E4B}">
      <dsp:nvSpPr>
        <dsp:cNvPr id="0" name=""/>
        <dsp:cNvSpPr/>
      </dsp:nvSpPr>
      <dsp:spPr>
        <a:xfrm>
          <a:off x="0" y="4241304"/>
          <a:ext cx="4231481" cy="67835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4F78FD-6A44-4483-A8F9-B37325ED5C58}">
      <dsp:nvSpPr>
        <dsp:cNvPr id="0" name=""/>
        <dsp:cNvSpPr/>
      </dsp:nvSpPr>
      <dsp:spPr>
        <a:xfrm>
          <a:off x="205202" y="4393933"/>
          <a:ext cx="373094" cy="37309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534C2-3B56-48F7-A0EC-386BE14ECAAB}">
      <dsp:nvSpPr>
        <dsp:cNvPr id="0" name=""/>
        <dsp:cNvSpPr/>
      </dsp:nvSpPr>
      <dsp:spPr>
        <a:xfrm>
          <a:off x="783498" y="4241304"/>
          <a:ext cx="3447982" cy="678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Převážně jednosměrná interní komunikace</a:t>
          </a:r>
          <a:endParaRPr lang="en-US" sz="1900" kern="1200"/>
        </a:p>
      </dsp:txBody>
      <dsp:txXfrm>
        <a:off x="783498" y="4241304"/>
        <a:ext cx="3447982" cy="6783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771A3-FC33-4071-BD84-CB74DE81826C}" type="datetimeFigureOut">
              <a:rPr lang="cs-CZ" smtClean="0"/>
              <a:pPr/>
              <a:t>19.10.2023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4235A-3758-4307-8D6A-05C24F6327A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23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Paralingvistika = studium svrchních tónů řeči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Prostředky paralingvistiky: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hlasitost řeči - hovoří mimořádně tiše, hlasitě, hlasitost v mezích normálu;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výška tónu řeči - mluví spíše hlubším hlasem, v mezích normálu, spíše vyšším hlasem;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rychlost řeči - mluví pomalu, středně rychle, velice rychle;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objem řeči - řekne toho velice málo, přiměřeně, mnoho toho napovídá;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 plynulost řeči - jak hovoří - mluví plynule, přestávky v řeči, pomlky, mluví „jako kniha“;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6. intonace = melodie řeči - mluví monotónně, hovoří s přirozenou intonací;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7. chyby v řeči - přeříkává se, nedokončuje věty, chyby v řeči jsou v normálu, řeč je téměř bez chyb;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8. správnost výslovnosti - výslovnost v mezích normálu, nepečlivá, nedbalá, výslovnost přehnaně co nejsprávnější;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9. kvalita řeči = věcnost hovoru - projev mimořádně strohý, přehnaně věcný, upovídaný;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10. členění řeči = frázování - mluví „jako stroj“ bez pauz, frázování v mezích normálu, přehání frázování; </a:t>
            </a:r>
          </a:p>
          <a:p>
            <a:r>
              <a:rPr lang="cs-CZ" sz="1200" b="1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Proxemika</a:t>
            </a:r>
            <a:r>
              <a:rPr lang="cs-CZ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vzdálenost jednoho člověka od druhého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Každý člověk má určitou bezpečnou hranici. Překročí-li někdo tuto hranici, zvyšuje se vnitřní napětí, dochází k citovému vzrušení a k řadě reakcí s tím spojených.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Dělení osobní zóny: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 intimní vzdálenost 15-50 cm umožňuje bezprostřední osobní kontakt (milenci, rodič s dítětem). Někdy i u lidí, kteří spolu nejsou v intimním vztahu (v autobuse, tramvaji,ve frontě). Pro člověka je toto narušení intimní zóny vnímáno velmi nepříjemně.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Zásada  snažit se nedotýkat druhého, nedívat se na něho. Při ošetřování do této zóny často vstupujeme, vždy pořádat o dovolení, upozornit na vstup do intimní zóny.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 osobní vzdálenost - 50-70 cm - 1-1,5m  ještě umožňuje dotyk rukou a sledování mimiky, např. vzdálenost při podání ruky.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c) společenská (sociální) vzdálenost - 1,5-3,5m  pro formální styk mezi lidmi.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d) veřejná vzdálenost - 5-8m  veřejná shromáždění, herec na jevišti. </a:t>
            </a:r>
          </a:p>
          <a:p>
            <a:r>
              <a:rPr lang="sv-SE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Haptika = dotykový kontakt, jímž se sdělují informace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zprostředkován tlakem na kůži, působením tepla a chladu, vibrací, chvěním, bolestí. Hmat má po zraku druhou největší rozlišovací schopnost. Dotek může být interpretován jako přátelský nebo nepřátelský (pohlazení x facka).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Podání ruky = haptický kontakt, poplácání po zádech - nejčastější v běžném životě. Její neuspokojení vede u dětí, klientů, starých lidí až k tzv. taktilní psychické deprivaci. </a:t>
            </a:r>
          </a:p>
          <a:p>
            <a:r>
              <a:rPr lang="cs-CZ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Haptika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významná při komunikaci s klientem. První kontakt s klientem – podání ruky a představení vede k uvolnění. Pokud při rozhovoru s klientem ho uchopíme za ruku, vyjadřujeme tím, že chápeme jeho pocity, že mu rozumíme (výrazný uklidňující moment). Čím více je klient v těžkém stavu, tím je pro nás útěcha prostřednictvím kontaktu rukou náročnější, méně příjemná, vede až k tomu, že se bezprostřednímu kontaktu vyhýbáme. </a:t>
            </a:r>
          </a:p>
          <a:p>
            <a:r>
              <a:rPr lang="cs-CZ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Pantomimika = fyzický postoj, držení těla a pohyb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 </a:t>
            </a:r>
            <a:r>
              <a:rPr lang="cs-CZ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posturologie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postoj a držení těla.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Lidé sdělují to, jak se cítí, jak jim momentálně je. Jinou polohu zaujímá člověk, který se cítí dobře, než člověk, který prožívá napětí = usuzujeme na aktuální psychický a zdravotní stav. Nejdůležitější je poloha hlavy, ramen, rukou.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 </a:t>
            </a:r>
            <a:r>
              <a:rPr lang="cs-CZ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kinezika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pohyby těla (přirozené, spontánní).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shoda mezi tím, co lidé říkají a jak se pohybují. Vyslovování slov je koordinováno s pohyby těla - i u osoby naslouchající. Synchronizace pohybů u lidí, kteří si rozumějí (přátelé). </a:t>
            </a:r>
          </a:p>
          <a:p>
            <a:r>
              <a:rPr lang="cs-CZ" sz="1200" b="1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Gestika</a:t>
            </a:r>
            <a:r>
              <a:rPr lang="cs-CZ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řeč rukou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Doplňuje řeč, může ji i nahradit. Předcházela vzniku mluvené řeči. Porozumět řeči gest je třeba, máme-li porozumět lidem, kteří přicházejí z různých kulturních oblastí. Jsou situace, kdy sociálnímu pracovníkovi nezbývá než dešifrovat, co klient chce tím či oním gestem říci. Zvláštní kapitolu tvoří řeč hluchoněmých. I zde jde o soubor standardizovaných pohybů a jejich sledů. </a:t>
            </a:r>
          </a:p>
          <a:p>
            <a:r>
              <a:rPr lang="cs-CZ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Mimika = výraz tváře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výsledkem pohybů mimických svalů, vypovídá o našich emocích, prožitcích. Pláč a smích jsou dva z nejvýraznějších neverbálních mimických projevů.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Mimické zóny v obličeji: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obočí a čelo - překvapení; </a:t>
            </a:r>
          </a:p>
          <a:p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oči, víčka - smutek, strach;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ústa, nos – štěstí.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klienta je důležitá naše dolní polovina obličeje. Pro sociálního pracovníka je u klienta důležitá horní polovina obličeje. </a:t>
            </a:r>
          </a:p>
          <a:p>
            <a:r>
              <a:rPr lang="cs-CZ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Řeč očí a našich pohledů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Znamená, co si lidé sdělují očima, pohledem a zvláště pak pohledem z očí do očí. Pohledy mohou být příjemné a nepříjemné (dlouhotrvající pohledy). Není příjemné, když se osoba, která komunikuje, na druhou osobu ani nepodívá. Je to projev ignorace, apatie, lhostejnosti. Není možné komunikovat bez vzájemných pohledů.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4235A-3758-4307-8D6A-05C24F6327AC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Asertivní práva: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Mám právo: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1) samostatně posuzovat své vlastní chování, myšlenky a emoce a být za ně a jejich důsledky odpovědný;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nenabízet žádné výmluvy a omluvy ospravedlňující moje názory a postoje, rozhodnutí a chování;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3) sám posoudit, na kolik jsem zodpovědný za problémy druhých lidí;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4) změnit svůj názor; </a:t>
            </a:r>
          </a:p>
          <a:p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5) dělat chyby a být za ně zodpovědný;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6) říci „ já nevím“;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7) být nezávislý na dobré vůli a pochvale ostatních;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8) dělat nelogická rozhodnutí; </a:t>
            </a:r>
          </a:p>
          <a:p>
            <a:r>
              <a:rPr lang="pt-BR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9) říci: „ Já Ti nerozumím.“; </a:t>
            </a:r>
          </a:p>
          <a:p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10) říci: „ Je mi to jedno.“; </a:t>
            </a: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11) sám se rozhodnout, zda chci jednat asertivně nebo ne </a:t>
            </a:r>
          </a:p>
          <a:p>
            <a:endParaRPr lang="cs-CZ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Daktylotika´=řeč prstů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4235A-3758-4307-8D6A-05C24F6327AC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Jen vsuvka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4235A-3758-4307-8D6A-05C24F6327AC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697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4235A-3758-4307-8D6A-05C24F6327AC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596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4235A-3758-4307-8D6A-05C24F6327AC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" y="6"/>
            <a:ext cx="9143987" cy="4571997"/>
          </a:xfrm>
          <a:custGeom>
            <a:avLst/>
            <a:gdLst/>
            <a:ahLst/>
            <a:cxnLst/>
            <a:rect l="l" t="t" r="r" b="b"/>
            <a:pathLst>
              <a:path w="9143987" h="4571997">
                <a:moveTo>
                  <a:pt x="1" y="4316132"/>
                </a:moveTo>
                <a:lnTo>
                  <a:pt x="255863" y="4571994"/>
                </a:lnTo>
                <a:lnTo>
                  <a:pt x="203619" y="4571994"/>
                </a:lnTo>
                <a:lnTo>
                  <a:pt x="1" y="4368376"/>
                </a:lnTo>
                <a:close/>
                <a:moveTo>
                  <a:pt x="9143985" y="4208793"/>
                </a:moveTo>
                <a:lnTo>
                  <a:pt x="9143985" y="4261037"/>
                </a:lnTo>
                <a:lnTo>
                  <a:pt x="8833027" y="4571996"/>
                </a:lnTo>
                <a:lnTo>
                  <a:pt x="8780783" y="4571996"/>
                </a:lnTo>
                <a:close/>
                <a:moveTo>
                  <a:pt x="8664832" y="4076819"/>
                </a:moveTo>
                <a:lnTo>
                  <a:pt x="8775657" y="4076819"/>
                </a:lnTo>
                <a:lnTo>
                  <a:pt x="8775657" y="4187644"/>
                </a:lnTo>
                <a:lnTo>
                  <a:pt x="8664832" y="4187644"/>
                </a:lnTo>
                <a:close/>
                <a:moveTo>
                  <a:pt x="7614024" y="4076819"/>
                </a:moveTo>
                <a:lnTo>
                  <a:pt x="7724849" y="4076819"/>
                </a:lnTo>
                <a:lnTo>
                  <a:pt x="7724849" y="4187644"/>
                </a:lnTo>
                <a:lnTo>
                  <a:pt x="7614024" y="4187644"/>
                </a:lnTo>
                <a:close/>
                <a:moveTo>
                  <a:pt x="6563216" y="4076819"/>
                </a:moveTo>
                <a:lnTo>
                  <a:pt x="6674041" y="4076819"/>
                </a:lnTo>
                <a:lnTo>
                  <a:pt x="6674041" y="4187644"/>
                </a:lnTo>
                <a:lnTo>
                  <a:pt x="6563216" y="4187644"/>
                </a:lnTo>
                <a:close/>
                <a:moveTo>
                  <a:pt x="5512408" y="4076819"/>
                </a:moveTo>
                <a:lnTo>
                  <a:pt x="5623233" y="4076819"/>
                </a:lnTo>
                <a:lnTo>
                  <a:pt x="5623233" y="4187644"/>
                </a:lnTo>
                <a:lnTo>
                  <a:pt x="5512408" y="4187644"/>
                </a:lnTo>
                <a:close/>
                <a:moveTo>
                  <a:pt x="4461600" y="4076819"/>
                </a:moveTo>
                <a:lnTo>
                  <a:pt x="4572425" y="4076819"/>
                </a:lnTo>
                <a:lnTo>
                  <a:pt x="4572425" y="4187644"/>
                </a:lnTo>
                <a:lnTo>
                  <a:pt x="4461600" y="4187644"/>
                </a:lnTo>
                <a:close/>
                <a:moveTo>
                  <a:pt x="3410793" y="4076819"/>
                </a:moveTo>
                <a:lnTo>
                  <a:pt x="3521618" y="4076819"/>
                </a:lnTo>
                <a:lnTo>
                  <a:pt x="3521618" y="4187644"/>
                </a:lnTo>
                <a:lnTo>
                  <a:pt x="3410793" y="4187644"/>
                </a:lnTo>
                <a:close/>
                <a:moveTo>
                  <a:pt x="2359985" y="4076819"/>
                </a:moveTo>
                <a:lnTo>
                  <a:pt x="2470810" y="4076819"/>
                </a:lnTo>
                <a:lnTo>
                  <a:pt x="2470810" y="4187644"/>
                </a:lnTo>
                <a:lnTo>
                  <a:pt x="2359985" y="4187644"/>
                </a:lnTo>
                <a:close/>
                <a:moveTo>
                  <a:pt x="1309177" y="4076819"/>
                </a:moveTo>
                <a:lnTo>
                  <a:pt x="1420002" y="4076819"/>
                </a:lnTo>
                <a:lnTo>
                  <a:pt x="1420002" y="4187644"/>
                </a:lnTo>
                <a:lnTo>
                  <a:pt x="1309177" y="4187644"/>
                </a:lnTo>
                <a:close/>
                <a:moveTo>
                  <a:pt x="258369" y="4076819"/>
                </a:moveTo>
                <a:lnTo>
                  <a:pt x="369194" y="4076819"/>
                </a:lnTo>
                <a:lnTo>
                  <a:pt x="369194" y="4187644"/>
                </a:lnTo>
                <a:lnTo>
                  <a:pt x="258369" y="4187644"/>
                </a:lnTo>
                <a:close/>
                <a:moveTo>
                  <a:pt x="8139428" y="3551212"/>
                </a:moveTo>
                <a:lnTo>
                  <a:pt x="8250253" y="3551212"/>
                </a:lnTo>
                <a:lnTo>
                  <a:pt x="8250253" y="3662037"/>
                </a:lnTo>
                <a:lnTo>
                  <a:pt x="8139428" y="3662037"/>
                </a:lnTo>
                <a:close/>
                <a:moveTo>
                  <a:pt x="7088620" y="3551212"/>
                </a:moveTo>
                <a:lnTo>
                  <a:pt x="7199445" y="3551212"/>
                </a:lnTo>
                <a:lnTo>
                  <a:pt x="7199445" y="3662037"/>
                </a:lnTo>
                <a:lnTo>
                  <a:pt x="7088620" y="3662037"/>
                </a:lnTo>
                <a:close/>
                <a:moveTo>
                  <a:pt x="6037812" y="3551212"/>
                </a:moveTo>
                <a:lnTo>
                  <a:pt x="6148637" y="3551212"/>
                </a:lnTo>
                <a:lnTo>
                  <a:pt x="6148637" y="3662037"/>
                </a:lnTo>
                <a:lnTo>
                  <a:pt x="6037812" y="3662037"/>
                </a:lnTo>
                <a:close/>
                <a:moveTo>
                  <a:pt x="4987004" y="3551212"/>
                </a:moveTo>
                <a:lnTo>
                  <a:pt x="5097829" y="3551212"/>
                </a:lnTo>
                <a:lnTo>
                  <a:pt x="5097829" y="3662037"/>
                </a:lnTo>
                <a:lnTo>
                  <a:pt x="4987004" y="3662037"/>
                </a:lnTo>
                <a:close/>
                <a:moveTo>
                  <a:pt x="3936204" y="3551212"/>
                </a:moveTo>
                <a:lnTo>
                  <a:pt x="4047028" y="3551212"/>
                </a:lnTo>
                <a:lnTo>
                  <a:pt x="4047028" y="3662037"/>
                </a:lnTo>
                <a:lnTo>
                  <a:pt x="3936204" y="3662037"/>
                </a:lnTo>
                <a:close/>
                <a:moveTo>
                  <a:pt x="2885395" y="3551212"/>
                </a:moveTo>
                <a:lnTo>
                  <a:pt x="2996220" y="3551212"/>
                </a:lnTo>
                <a:lnTo>
                  <a:pt x="2996220" y="3662037"/>
                </a:lnTo>
                <a:lnTo>
                  <a:pt x="2885395" y="3662037"/>
                </a:lnTo>
                <a:close/>
                <a:moveTo>
                  <a:pt x="1834587" y="3551212"/>
                </a:moveTo>
                <a:lnTo>
                  <a:pt x="1945412" y="3551212"/>
                </a:lnTo>
                <a:lnTo>
                  <a:pt x="1945412" y="3662037"/>
                </a:lnTo>
                <a:lnTo>
                  <a:pt x="1834587" y="3662037"/>
                </a:lnTo>
                <a:close/>
                <a:moveTo>
                  <a:pt x="783778" y="3551212"/>
                </a:moveTo>
                <a:lnTo>
                  <a:pt x="894603" y="3551212"/>
                </a:lnTo>
                <a:lnTo>
                  <a:pt x="894603" y="3662037"/>
                </a:lnTo>
                <a:lnTo>
                  <a:pt x="783778" y="3662037"/>
                </a:lnTo>
                <a:close/>
                <a:moveTo>
                  <a:pt x="2942310" y="3107962"/>
                </a:moveTo>
                <a:lnTo>
                  <a:pt x="2470818" y="3579456"/>
                </a:lnTo>
                <a:lnTo>
                  <a:pt x="2470818" y="3634904"/>
                </a:lnTo>
                <a:lnTo>
                  <a:pt x="2942310" y="4106399"/>
                </a:lnTo>
                <a:lnTo>
                  <a:pt x="3410800" y="3637911"/>
                </a:lnTo>
                <a:lnTo>
                  <a:pt x="3410800" y="3576450"/>
                </a:lnTo>
                <a:close/>
                <a:moveTo>
                  <a:pt x="8195700" y="3107962"/>
                </a:moveTo>
                <a:lnTo>
                  <a:pt x="7724849" y="3578813"/>
                </a:lnTo>
                <a:lnTo>
                  <a:pt x="7724849" y="3635545"/>
                </a:lnTo>
                <a:lnTo>
                  <a:pt x="8195702" y="4106398"/>
                </a:lnTo>
                <a:lnTo>
                  <a:pt x="8664832" y="3637268"/>
                </a:lnTo>
                <a:lnTo>
                  <a:pt x="8664832" y="3577094"/>
                </a:lnTo>
                <a:close/>
                <a:moveTo>
                  <a:pt x="5043655" y="3107962"/>
                </a:moveTo>
                <a:lnTo>
                  <a:pt x="4572425" y="3579192"/>
                </a:lnTo>
                <a:lnTo>
                  <a:pt x="4572425" y="3635169"/>
                </a:lnTo>
                <a:lnTo>
                  <a:pt x="5043654" y="4106399"/>
                </a:lnTo>
                <a:lnTo>
                  <a:pt x="5512408" y="3637645"/>
                </a:lnTo>
                <a:lnTo>
                  <a:pt x="5512408" y="3576714"/>
                </a:lnTo>
                <a:close/>
                <a:moveTo>
                  <a:pt x="840943" y="3107962"/>
                </a:moveTo>
                <a:lnTo>
                  <a:pt x="369199" y="3579705"/>
                </a:lnTo>
                <a:lnTo>
                  <a:pt x="369199" y="3634656"/>
                </a:lnTo>
                <a:lnTo>
                  <a:pt x="840943" y="4106401"/>
                </a:lnTo>
                <a:lnTo>
                  <a:pt x="1309186" y="3638165"/>
                </a:lnTo>
                <a:lnTo>
                  <a:pt x="1309186" y="3576196"/>
                </a:lnTo>
                <a:close/>
                <a:moveTo>
                  <a:pt x="3992991" y="3107961"/>
                </a:moveTo>
                <a:lnTo>
                  <a:pt x="3521625" y="3579327"/>
                </a:lnTo>
                <a:lnTo>
                  <a:pt x="3521625" y="3635034"/>
                </a:lnTo>
                <a:lnTo>
                  <a:pt x="3992992" y="4106400"/>
                </a:lnTo>
                <a:lnTo>
                  <a:pt x="4461600" y="3637773"/>
                </a:lnTo>
                <a:lnTo>
                  <a:pt x="4461600" y="3576588"/>
                </a:lnTo>
                <a:close/>
                <a:moveTo>
                  <a:pt x="1891629" y="3107961"/>
                </a:moveTo>
                <a:lnTo>
                  <a:pt x="1420011" y="3579585"/>
                </a:lnTo>
                <a:lnTo>
                  <a:pt x="1420011" y="3634777"/>
                </a:lnTo>
                <a:lnTo>
                  <a:pt x="1891629" y="4106400"/>
                </a:lnTo>
                <a:lnTo>
                  <a:pt x="2359993" y="3638038"/>
                </a:lnTo>
                <a:lnTo>
                  <a:pt x="2359993" y="3576322"/>
                </a:lnTo>
                <a:close/>
                <a:moveTo>
                  <a:pt x="6094336" y="3107961"/>
                </a:moveTo>
                <a:lnTo>
                  <a:pt x="5623233" y="3579064"/>
                </a:lnTo>
                <a:lnTo>
                  <a:pt x="5623233" y="3635295"/>
                </a:lnTo>
                <a:lnTo>
                  <a:pt x="6094336" y="4106399"/>
                </a:lnTo>
                <a:lnTo>
                  <a:pt x="6563216" y="3637520"/>
                </a:lnTo>
                <a:lnTo>
                  <a:pt x="6563216" y="3576841"/>
                </a:lnTo>
                <a:close/>
                <a:moveTo>
                  <a:pt x="7145019" y="3107960"/>
                </a:moveTo>
                <a:lnTo>
                  <a:pt x="6674041" y="3578938"/>
                </a:lnTo>
                <a:lnTo>
                  <a:pt x="6674041" y="3635421"/>
                </a:lnTo>
                <a:lnTo>
                  <a:pt x="7145018" y="4106399"/>
                </a:lnTo>
                <a:lnTo>
                  <a:pt x="7614024" y="3637394"/>
                </a:lnTo>
                <a:lnTo>
                  <a:pt x="7614024" y="3576965"/>
                </a:lnTo>
                <a:close/>
                <a:moveTo>
                  <a:pt x="8664832" y="3027337"/>
                </a:moveTo>
                <a:lnTo>
                  <a:pt x="8775657" y="3027337"/>
                </a:lnTo>
                <a:lnTo>
                  <a:pt x="8775657" y="3138162"/>
                </a:lnTo>
                <a:lnTo>
                  <a:pt x="8664832" y="3138162"/>
                </a:lnTo>
                <a:close/>
                <a:moveTo>
                  <a:pt x="7614024" y="3027337"/>
                </a:moveTo>
                <a:lnTo>
                  <a:pt x="7724849" y="3027337"/>
                </a:lnTo>
                <a:lnTo>
                  <a:pt x="7724849" y="3138162"/>
                </a:lnTo>
                <a:lnTo>
                  <a:pt x="7614024" y="3138162"/>
                </a:lnTo>
                <a:close/>
                <a:moveTo>
                  <a:pt x="6563216" y="3027337"/>
                </a:moveTo>
                <a:lnTo>
                  <a:pt x="6674041" y="3027337"/>
                </a:lnTo>
                <a:lnTo>
                  <a:pt x="6674041" y="3138162"/>
                </a:lnTo>
                <a:lnTo>
                  <a:pt x="6563216" y="3138162"/>
                </a:lnTo>
                <a:close/>
                <a:moveTo>
                  <a:pt x="5512408" y="3027337"/>
                </a:moveTo>
                <a:lnTo>
                  <a:pt x="5623233" y="3027337"/>
                </a:lnTo>
                <a:lnTo>
                  <a:pt x="5623233" y="3138162"/>
                </a:lnTo>
                <a:lnTo>
                  <a:pt x="5512408" y="3138162"/>
                </a:lnTo>
                <a:close/>
                <a:moveTo>
                  <a:pt x="4461600" y="3027337"/>
                </a:moveTo>
                <a:lnTo>
                  <a:pt x="4572425" y="3027337"/>
                </a:lnTo>
                <a:lnTo>
                  <a:pt x="4572425" y="3138162"/>
                </a:lnTo>
                <a:lnTo>
                  <a:pt x="4461600" y="3138162"/>
                </a:lnTo>
                <a:close/>
                <a:moveTo>
                  <a:pt x="3410798" y="3027337"/>
                </a:moveTo>
                <a:lnTo>
                  <a:pt x="3521622" y="3027337"/>
                </a:lnTo>
                <a:lnTo>
                  <a:pt x="3521622" y="3138162"/>
                </a:lnTo>
                <a:lnTo>
                  <a:pt x="3410798" y="3138162"/>
                </a:lnTo>
                <a:close/>
                <a:moveTo>
                  <a:pt x="2359990" y="3027337"/>
                </a:moveTo>
                <a:lnTo>
                  <a:pt x="2470815" y="3027337"/>
                </a:lnTo>
                <a:lnTo>
                  <a:pt x="2470815" y="3138162"/>
                </a:lnTo>
                <a:lnTo>
                  <a:pt x="2359990" y="3138162"/>
                </a:lnTo>
                <a:close/>
                <a:moveTo>
                  <a:pt x="1309183" y="3027337"/>
                </a:moveTo>
                <a:lnTo>
                  <a:pt x="1420008" y="3027337"/>
                </a:lnTo>
                <a:lnTo>
                  <a:pt x="1420008" y="3138162"/>
                </a:lnTo>
                <a:lnTo>
                  <a:pt x="1309183" y="3138162"/>
                </a:lnTo>
                <a:close/>
                <a:moveTo>
                  <a:pt x="258373" y="3027337"/>
                </a:moveTo>
                <a:lnTo>
                  <a:pt x="369197" y="3027337"/>
                </a:lnTo>
                <a:lnTo>
                  <a:pt x="369197" y="3138162"/>
                </a:lnTo>
                <a:lnTo>
                  <a:pt x="258373" y="3138162"/>
                </a:lnTo>
                <a:close/>
                <a:moveTo>
                  <a:pt x="7642081" y="2610898"/>
                </a:moveTo>
                <a:lnTo>
                  <a:pt x="7171142" y="3081837"/>
                </a:lnTo>
                <a:lnTo>
                  <a:pt x="7640516" y="3551212"/>
                </a:lnTo>
                <a:lnTo>
                  <a:pt x="7700206" y="3551212"/>
                </a:lnTo>
                <a:lnTo>
                  <a:pt x="8169578" y="3081840"/>
                </a:lnTo>
                <a:lnTo>
                  <a:pt x="7698636" y="2610898"/>
                </a:lnTo>
                <a:close/>
                <a:moveTo>
                  <a:pt x="6591400" y="2610898"/>
                </a:moveTo>
                <a:lnTo>
                  <a:pt x="6120458" y="3081839"/>
                </a:lnTo>
                <a:lnTo>
                  <a:pt x="6589831" y="3551212"/>
                </a:lnTo>
                <a:lnTo>
                  <a:pt x="6649523" y="3551212"/>
                </a:lnTo>
                <a:lnTo>
                  <a:pt x="7118897" y="3081838"/>
                </a:lnTo>
                <a:lnTo>
                  <a:pt x="6647958" y="2610898"/>
                </a:lnTo>
                <a:close/>
                <a:moveTo>
                  <a:pt x="5540719" y="2610898"/>
                </a:moveTo>
                <a:lnTo>
                  <a:pt x="5069777" y="3081840"/>
                </a:lnTo>
                <a:lnTo>
                  <a:pt x="5539149" y="3551212"/>
                </a:lnTo>
                <a:lnTo>
                  <a:pt x="5598841" y="3551212"/>
                </a:lnTo>
                <a:lnTo>
                  <a:pt x="6068214" y="3081839"/>
                </a:lnTo>
                <a:lnTo>
                  <a:pt x="5597273" y="2610898"/>
                </a:lnTo>
                <a:close/>
                <a:moveTo>
                  <a:pt x="4490037" y="2610898"/>
                </a:moveTo>
                <a:lnTo>
                  <a:pt x="4019113" y="3081839"/>
                </a:lnTo>
                <a:lnTo>
                  <a:pt x="4488468" y="3551212"/>
                </a:lnTo>
                <a:lnTo>
                  <a:pt x="4548161" y="3551212"/>
                </a:lnTo>
                <a:lnTo>
                  <a:pt x="5017533" y="3081840"/>
                </a:lnTo>
                <a:lnTo>
                  <a:pt x="4546591" y="2610898"/>
                </a:lnTo>
                <a:close/>
                <a:moveTo>
                  <a:pt x="3439375" y="2610898"/>
                </a:moveTo>
                <a:lnTo>
                  <a:pt x="2968432" y="3081840"/>
                </a:lnTo>
                <a:lnTo>
                  <a:pt x="3437804" y="3551212"/>
                </a:lnTo>
                <a:lnTo>
                  <a:pt x="3497496" y="3551212"/>
                </a:lnTo>
                <a:lnTo>
                  <a:pt x="3966869" y="3081840"/>
                </a:lnTo>
                <a:lnTo>
                  <a:pt x="3495925" y="2610898"/>
                </a:lnTo>
                <a:close/>
                <a:moveTo>
                  <a:pt x="2388694" y="2610898"/>
                </a:moveTo>
                <a:lnTo>
                  <a:pt x="1917751" y="3081839"/>
                </a:lnTo>
                <a:lnTo>
                  <a:pt x="2387125" y="3551212"/>
                </a:lnTo>
                <a:lnTo>
                  <a:pt x="2446818" y="3551212"/>
                </a:lnTo>
                <a:lnTo>
                  <a:pt x="2916188" y="3081841"/>
                </a:lnTo>
                <a:lnTo>
                  <a:pt x="2445246" y="2610898"/>
                </a:lnTo>
                <a:close/>
                <a:moveTo>
                  <a:pt x="1338016" y="2610898"/>
                </a:moveTo>
                <a:lnTo>
                  <a:pt x="867065" y="3081840"/>
                </a:lnTo>
                <a:lnTo>
                  <a:pt x="1336446" y="3551212"/>
                </a:lnTo>
                <a:lnTo>
                  <a:pt x="1396142" y="3551212"/>
                </a:lnTo>
                <a:lnTo>
                  <a:pt x="1865507" y="3081839"/>
                </a:lnTo>
                <a:lnTo>
                  <a:pt x="1394572" y="2610898"/>
                </a:lnTo>
                <a:close/>
                <a:moveTo>
                  <a:pt x="8139428" y="2500073"/>
                </a:moveTo>
                <a:lnTo>
                  <a:pt x="8250253" y="2500073"/>
                </a:lnTo>
                <a:lnTo>
                  <a:pt x="8250253" y="2610898"/>
                </a:lnTo>
                <a:lnTo>
                  <a:pt x="8139428" y="2610898"/>
                </a:lnTo>
                <a:close/>
                <a:moveTo>
                  <a:pt x="7088620" y="2500073"/>
                </a:moveTo>
                <a:lnTo>
                  <a:pt x="7199445" y="2500073"/>
                </a:lnTo>
                <a:lnTo>
                  <a:pt x="7199445" y="2610898"/>
                </a:lnTo>
                <a:lnTo>
                  <a:pt x="7088620" y="2610898"/>
                </a:lnTo>
                <a:close/>
                <a:moveTo>
                  <a:pt x="6037812" y="2500073"/>
                </a:moveTo>
                <a:lnTo>
                  <a:pt x="6148637" y="2500073"/>
                </a:lnTo>
                <a:lnTo>
                  <a:pt x="6148637" y="2610898"/>
                </a:lnTo>
                <a:lnTo>
                  <a:pt x="6037812" y="2610898"/>
                </a:lnTo>
                <a:close/>
                <a:moveTo>
                  <a:pt x="4987004" y="2500073"/>
                </a:moveTo>
                <a:lnTo>
                  <a:pt x="5097829" y="2500073"/>
                </a:lnTo>
                <a:lnTo>
                  <a:pt x="5097829" y="2610898"/>
                </a:lnTo>
                <a:lnTo>
                  <a:pt x="4987004" y="2610898"/>
                </a:lnTo>
                <a:close/>
                <a:moveTo>
                  <a:pt x="3936207" y="2500073"/>
                </a:moveTo>
                <a:lnTo>
                  <a:pt x="4047031" y="2500073"/>
                </a:lnTo>
                <a:lnTo>
                  <a:pt x="4047031" y="2610898"/>
                </a:lnTo>
                <a:lnTo>
                  <a:pt x="3936207" y="2610898"/>
                </a:lnTo>
                <a:close/>
                <a:moveTo>
                  <a:pt x="2885399" y="2500073"/>
                </a:moveTo>
                <a:lnTo>
                  <a:pt x="2996223" y="2500073"/>
                </a:lnTo>
                <a:lnTo>
                  <a:pt x="2996223" y="2610898"/>
                </a:lnTo>
                <a:lnTo>
                  <a:pt x="2885399" y="2610898"/>
                </a:lnTo>
                <a:close/>
                <a:moveTo>
                  <a:pt x="1834589" y="2500073"/>
                </a:moveTo>
                <a:lnTo>
                  <a:pt x="1945415" y="2500073"/>
                </a:lnTo>
                <a:lnTo>
                  <a:pt x="1945415" y="2610898"/>
                </a:lnTo>
                <a:lnTo>
                  <a:pt x="1834589" y="2610898"/>
                </a:lnTo>
                <a:close/>
                <a:moveTo>
                  <a:pt x="783780" y="2500073"/>
                </a:moveTo>
                <a:lnTo>
                  <a:pt x="894605" y="2500073"/>
                </a:lnTo>
                <a:lnTo>
                  <a:pt x="894605" y="2610898"/>
                </a:lnTo>
                <a:lnTo>
                  <a:pt x="783780" y="2610898"/>
                </a:lnTo>
                <a:close/>
                <a:moveTo>
                  <a:pt x="1891628" y="2057290"/>
                </a:moveTo>
                <a:lnTo>
                  <a:pt x="1420016" y="2528900"/>
                </a:lnTo>
                <a:lnTo>
                  <a:pt x="1420016" y="2584097"/>
                </a:lnTo>
                <a:lnTo>
                  <a:pt x="1891629" y="3055718"/>
                </a:lnTo>
                <a:lnTo>
                  <a:pt x="2359995" y="2587353"/>
                </a:lnTo>
                <a:lnTo>
                  <a:pt x="2359995" y="2525647"/>
                </a:lnTo>
                <a:close/>
                <a:moveTo>
                  <a:pt x="2942310" y="2057290"/>
                </a:moveTo>
                <a:lnTo>
                  <a:pt x="2470820" y="2528772"/>
                </a:lnTo>
                <a:lnTo>
                  <a:pt x="2470820" y="2584228"/>
                </a:lnTo>
                <a:lnTo>
                  <a:pt x="2942310" y="3055719"/>
                </a:lnTo>
                <a:lnTo>
                  <a:pt x="3410803" y="2587227"/>
                </a:lnTo>
                <a:lnTo>
                  <a:pt x="3410803" y="2525772"/>
                </a:lnTo>
                <a:close/>
                <a:moveTo>
                  <a:pt x="3992992" y="2057289"/>
                </a:moveTo>
                <a:lnTo>
                  <a:pt x="3521627" y="2528644"/>
                </a:lnTo>
                <a:lnTo>
                  <a:pt x="3521627" y="2584355"/>
                </a:lnTo>
                <a:lnTo>
                  <a:pt x="3992992" y="3055718"/>
                </a:lnTo>
                <a:lnTo>
                  <a:pt x="4461600" y="2587092"/>
                </a:lnTo>
                <a:lnTo>
                  <a:pt x="4461600" y="2525906"/>
                </a:lnTo>
                <a:close/>
                <a:moveTo>
                  <a:pt x="7145018" y="2057289"/>
                </a:moveTo>
                <a:lnTo>
                  <a:pt x="6674041" y="2528257"/>
                </a:lnTo>
                <a:lnTo>
                  <a:pt x="6674041" y="2584737"/>
                </a:lnTo>
                <a:lnTo>
                  <a:pt x="7145020" y="3055716"/>
                </a:lnTo>
                <a:lnTo>
                  <a:pt x="7614024" y="2586712"/>
                </a:lnTo>
                <a:lnTo>
                  <a:pt x="7614024" y="2526286"/>
                </a:lnTo>
                <a:close/>
                <a:moveTo>
                  <a:pt x="5043655" y="2057288"/>
                </a:moveTo>
                <a:lnTo>
                  <a:pt x="4572425" y="2528510"/>
                </a:lnTo>
                <a:lnTo>
                  <a:pt x="4572425" y="2584487"/>
                </a:lnTo>
                <a:lnTo>
                  <a:pt x="5043655" y="3055718"/>
                </a:lnTo>
                <a:lnTo>
                  <a:pt x="5512408" y="2586964"/>
                </a:lnTo>
                <a:lnTo>
                  <a:pt x="5512408" y="2526033"/>
                </a:lnTo>
                <a:close/>
                <a:moveTo>
                  <a:pt x="840943" y="2057288"/>
                </a:moveTo>
                <a:lnTo>
                  <a:pt x="369202" y="2529021"/>
                </a:lnTo>
                <a:lnTo>
                  <a:pt x="369202" y="2583976"/>
                </a:lnTo>
                <a:lnTo>
                  <a:pt x="840943" y="3055718"/>
                </a:lnTo>
                <a:lnTo>
                  <a:pt x="1309190" y="2587479"/>
                </a:lnTo>
                <a:lnTo>
                  <a:pt x="1309190" y="2525518"/>
                </a:lnTo>
                <a:close/>
                <a:moveTo>
                  <a:pt x="8195701" y="2057287"/>
                </a:moveTo>
                <a:lnTo>
                  <a:pt x="7724849" y="2528130"/>
                </a:lnTo>
                <a:lnTo>
                  <a:pt x="7724849" y="2584867"/>
                </a:lnTo>
                <a:lnTo>
                  <a:pt x="8195700" y="3055717"/>
                </a:lnTo>
                <a:lnTo>
                  <a:pt x="8664832" y="2586585"/>
                </a:lnTo>
                <a:lnTo>
                  <a:pt x="8664832" y="2526410"/>
                </a:lnTo>
                <a:close/>
                <a:moveTo>
                  <a:pt x="6094339" y="2057287"/>
                </a:moveTo>
                <a:lnTo>
                  <a:pt x="5623233" y="2528385"/>
                </a:lnTo>
                <a:lnTo>
                  <a:pt x="5623233" y="2584613"/>
                </a:lnTo>
                <a:lnTo>
                  <a:pt x="6094336" y="3055717"/>
                </a:lnTo>
                <a:lnTo>
                  <a:pt x="6563216" y="2586838"/>
                </a:lnTo>
                <a:lnTo>
                  <a:pt x="6563216" y="2526156"/>
                </a:lnTo>
                <a:close/>
                <a:moveTo>
                  <a:pt x="1309181" y="1973451"/>
                </a:moveTo>
                <a:lnTo>
                  <a:pt x="1420005" y="1973451"/>
                </a:lnTo>
                <a:lnTo>
                  <a:pt x="1420005" y="2084276"/>
                </a:lnTo>
                <a:lnTo>
                  <a:pt x="1309181" y="2084276"/>
                </a:lnTo>
                <a:close/>
                <a:moveTo>
                  <a:pt x="258371" y="1973451"/>
                </a:moveTo>
                <a:lnTo>
                  <a:pt x="369196" y="1973451"/>
                </a:lnTo>
                <a:lnTo>
                  <a:pt x="369196" y="2084276"/>
                </a:lnTo>
                <a:lnTo>
                  <a:pt x="258371" y="2084276"/>
                </a:lnTo>
                <a:close/>
                <a:moveTo>
                  <a:pt x="3410796" y="1973451"/>
                </a:moveTo>
                <a:lnTo>
                  <a:pt x="3521621" y="1973451"/>
                </a:lnTo>
                <a:lnTo>
                  <a:pt x="3521621" y="2084276"/>
                </a:lnTo>
                <a:lnTo>
                  <a:pt x="3410796" y="2084276"/>
                </a:lnTo>
                <a:close/>
                <a:moveTo>
                  <a:pt x="2359988" y="1973451"/>
                </a:moveTo>
                <a:lnTo>
                  <a:pt x="2470813" y="1973451"/>
                </a:lnTo>
                <a:lnTo>
                  <a:pt x="2470813" y="2084276"/>
                </a:lnTo>
                <a:lnTo>
                  <a:pt x="2359988" y="2084276"/>
                </a:lnTo>
                <a:close/>
                <a:moveTo>
                  <a:pt x="4461600" y="1973451"/>
                </a:moveTo>
                <a:lnTo>
                  <a:pt x="4572425" y="1973451"/>
                </a:lnTo>
                <a:lnTo>
                  <a:pt x="4572425" y="2084276"/>
                </a:lnTo>
                <a:lnTo>
                  <a:pt x="4461600" y="2084276"/>
                </a:lnTo>
                <a:close/>
                <a:moveTo>
                  <a:pt x="6563216" y="1973451"/>
                </a:moveTo>
                <a:lnTo>
                  <a:pt x="6674041" y="1973451"/>
                </a:lnTo>
                <a:lnTo>
                  <a:pt x="6674041" y="2084276"/>
                </a:lnTo>
                <a:lnTo>
                  <a:pt x="6563216" y="2084276"/>
                </a:lnTo>
                <a:close/>
                <a:moveTo>
                  <a:pt x="5512408" y="1973451"/>
                </a:moveTo>
                <a:lnTo>
                  <a:pt x="5623233" y="1973451"/>
                </a:lnTo>
                <a:lnTo>
                  <a:pt x="5623233" y="2084276"/>
                </a:lnTo>
                <a:lnTo>
                  <a:pt x="5512408" y="2084276"/>
                </a:lnTo>
                <a:close/>
                <a:moveTo>
                  <a:pt x="8664832" y="1973450"/>
                </a:moveTo>
                <a:lnTo>
                  <a:pt x="8775657" y="1973450"/>
                </a:lnTo>
                <a:lnTo>
                  <a:pt x="8775657" y="2084275"/>
                </a:lnTo>
                <a:lnTo>
                  <a:pt x="8664832" y="2084275"/>
                </a:lnTo>
                <a:close/>
                <a:moveTo>
                  <a:pt x="7614024" y="1973450"/>
                </a:moveTo>
                <a:lnTo>
                  <a:pt x="7724849" y="1973450"/>
                </a:lnTo>
                <a:lnTo>
                  <a:pt x="7724849" y="2084275"/>
                </a:lnTo>
                <a:lnTo>
                  <a:pt x="7614024" y="2084275"/>
                </a:lnTo>
                <a:close/>
                <a:moveTo>
                  <a:pt x="1340281" y="1557960"/>
                </a:moveTo>
                <a:lnTo>
                  <a:pt x="867065" y="2031167"/>
                </a:lnTo>
                <a:lnTo>
                  <a:pt x="1335989" y="2500073"/>
                </a:lnTo>
                <a:lnTo>
                  <a:pt x="1396599" y="2500073"/>
                </a:lnTo>
                <a:lnTo>
                  <a:pt x="1865505" y="2031168"/>
                </a:lnTo>
                <a:lnTo>
                  <a:pt x="1392304" y="1557960"/>
                </a:lnTo>
                <a:close/>
                <a:moveTo>
                  <a:pt x="3441642" y="1557959"/>
                </a:moveTo>
                <a:lnTo>
                  <a:pt x="2968432" y="2031168"/>
                </a:lnTo>
                <a:lnTo>
                  <a:pt x="3437347" y="2500073"/>
                </a:lnTo>
                <a:lnTo>
                  <a:pt x="3497954" y="2500073"/>
                </a:lnTo>
                <a:lnTo>
                  <a:pt x="3966871" y="2031167"/>
                </a:lnTo>
                <a:lnTo>
                  <a:pt x="3493660" y="1557959"/>
                </a:lnTo>
                <a:close/>
                <a:moveTo>
                  <a:pt x="2390960" y="1557959"/>
                </a:moveTo>
                <a:lnTo>
                  <a:pt x="1917749" y="2031168"/>
                </a:lnTo>
                <a:lnTo>
                  <a:pt x="2386666" y="2500073"/>
                </a:lnTo>
                <a:lnTo>
                  <a:pt x="2447276" y="2500073"/>
                </a:lnTo>
                <a:lnTo>
                  <a:pt x="2916188" y="2031168"/>
                </a:lnTo>
                <a:lnTo>
                  <a:pt x="2442982" y="1557959"/>
                </a:lnTo>
                <a:close/>
                <a:moveTo>
                  <a:pt x="5542984" y="1557959"/>
                </a:moveTo>
                <a:lnTo>
                  <a:pt x="5069777" y="2031166"/>
                </a:lnTo>
                <a:lnTo>
                  <a:pt x="5538692" y="2500073"/>
                </a:lnTo>
                <a:lnTo>
                  <a:pt x="5599300" y="2500073"/>
                </a:lnTo>
                <a:lnTo>
                  <a:pt x="6068216" y="2031165"/>
                </a:lnTo>
                <a:lnTo>
                  <a:pt x="5595011" y="1557959"/>
                </a:lnTo>
                <a:close/>
                <a:moveTo>
                  <a:pt x="4492304" y="1557959"/>
                </a:moveTo>
                <a:lnTo>
                  <a:pt x="4019114" y="2031167"/>
                </a:lnTo>
                <a:lnTo>
                  <a:pt x="4488010" y="2500073"/>
                </a:lnTo>
                <a:lnTo>
                  <a:pt x="4548618" y="2500073"/>
                </a:lnTo>
                <a:lnTo>
                  <a:pt x="5017533" y="2031166"/>
                </a:lnTo>
                <a:lnTo>
                  <a:pt x="4544326" y="1557959"/>
                </a:lnTo>
                <a:close/>
                <a:moveTo>
                  <a:pt x="7644348" y="1557959"/>
                </a:moveTo>
                <a:lnTo>
                  <a:pt x="7171139" y="2031167"/>
                </a:lnTo>
                <a:lnTo>
                  <a:pt x="7640054" y="2500073"/>
                </a:lnTo>
                <a:lnTo>
                  <a:pt x="7700663" y="2500073"/>
                </a:lnTo>
                <a:lnTo>
                  <a:pt x="8169579" y="2031166"/>
                </a:lnTo>
                <a:lnTo>
                  <a:pt x="7696373" y="1557959"/>
                </a:lnTo>
                <a:close/>
                <a:moveTo>
                  <a:pt x="6593666" y="1557959"/>
                </a:moveTo>
                <a:lnTo>
                  <a:pt x="6120461" y="2031165"/>
                </a:lnTo>
                <a:lnTo>
                  <a:pt x="6589377" y="2500073"/>
                </a:lnTo>
                <a:lnTo>
                  <a:pt x="6649981" y="2500073"/>
                </a:lnTo>
                <a:lnTo>
                  <a:pt x="7118896" y="2031167"/>
                </a:lnTo>
                <a:lnTo>
                  <a:pt x="6645688" y="1557959"/>
                </a:lnTo>
                <a:close/>
                <a:moveTo>
                  <a:pt x="783783" y="1447135"/>
                </a:moveTo>
                <a:lnTo>
                  <a:pt x="894607" y="1447135"/>
                </a:lnTo>
                <a:lnTo>
                  <a:pt x="894607" y="1557960"/>
                </a:lnTo>
                <a:lnTo>
                  <a:pt x="783783" y="1557960"/>
                </a:lnTo>
                <a:close/>
                <a:moveTo>
                  <a:pt x="3936210" y="1447134"/>
                </a:moveTo>
                <a:lnTo>
                  <a:pt x="4047034" y="1447134"/>
                </a:lnTo>
                <a:lnTo>
                  <a:pt x="4047034" y="1557959"/>
                </a:lnTo>
                <a:lnTo>
                  <a:pt x="3936210" y="1557959"/>
                </a:lnTo>
                <a:close/>
                <a:moveTo>
                  <a:pt x="2885402" y="1447134"/>
                </a:moveTo>
                <a:lnTo>
                  <a:pt x="2996226" y="1447134"/>
                </a:lnTo>
                <a:lnTo>
                  <a:pt x="2996226" y="1557959"/>
                </a:lnTo>
                <a:lnTo>
                  <a:pt x="2885402" y="1557959"/>
                </a:lnTo>
                <a:close/>
                <a:moveTo>
                  <a:pt x="1834592" y="1447134"/>
                </a:moveTo>
                <a:lnTo>
                  <a:pt x="1945417" y="1447134"/>
                </a:lnTo>
                <a:lnTo>
                  <a:pt x="1945417" y="1557959"/>
                </a:lnTo>
                <a:lnTo>
                  <a:pt x="1834592" y="1557959"/>
                </a:lnTo>
                <a:close/>
                <a:moveTo>
                  <a:pt x="6037812" y="1447134"/>
                </a:moveTo>
                <a:lnTo>
                  <a:pt x="6148637" y="1447134"/>
                </a:lnTo>
                <a:lnTo>
                  <a:pt x="6148637" y="1557959"/>
                </a:lnTo>
                <a:lnTo>
                  <a:pt x="6037812" y="1557959"/>
                </a:lnTo>
                <a:close/>
                <a:moveTo>
                  <a:pt x="4987004" y="1447134"/>
                </a:moveTo>
                <a:lnTo>
                  <a:pt x="5097829" y="1447134"/>
                </a:lnTo>
                <a:lnTo>
                  <a:pt x="5097829" y="1557959"/>
                </a:lnTo>
                <a:lnTo>
                  <a:pt x="4987004" y="1557959"/>
                </a:lnTo>
                <a:close/>
                <a:moveTo>
                  <a:pt x="8139428" y="1447134"/>
                </a:moveTo>
                <a:lnTo>
                  <a:pt x="8250253" y="1447134"/>
                </a:lnTo>
                <a:lnTo>
                  <a:pt x="8250253" y="1557959"/>
                </a:lnTo>
                <a:lnTo>
                  <a:pt x="8139428" y="1557959"/>
                </a:lnTo>
                <a:close/>
                <a:moveTo>
                  <a:pt x="7088620" y="1447134"/>
                </a:moveTo>
                <a:lnTo>
                  <a:pt x="7199445" y="1447134"/>
                </a:lnTo>
                <a:lnTo>
                  <a:pt x="7199445" y="1557959"/>
                </a:lnTo>
                <a:lnTo>
                  <a:pt x="7088620" y="1557959"/>
                </a:lnTo>
                <a:close/>
                <a:moveTo>
                  <a:pt x="2942311" y="1006606"/>
                </a:moveTo>
                <a:lnTo>
                  <a:pt x="2470823" y="1478096"/>
                </a:lnTo>
                <a:lnTo>
                  <a:pt x="2470823" y="1533557"/>
                </a:lnTo>
                <a:lnTo>
                  <a:pt x="2942310" y="2005046"/>
                </a:lnTo>
                <a:lnTo>
                  <a:pt x="3410807" y="1536551"/>
                </a:lnTo>
                <a:lnTo>
                  <a:pt x="3410807" y="1475102"/>
                </a:lnTo>
                <a:close/>
                <a:moveTo>
                  <a:pt x="1891628" y="1006606"/>
                </a:moveTo>
                <a:lnTo>
                  <a:pt x="1420020" y="1478222"/>
                </a:lnTo>
                <a:lnTo>
                  <a:pt x="1420020" y="1533430"/>
                </a:lnTo>
                <a:lnTo>
                  <a:pt x="1891628" y="2005046"/>
                </a:lnTo>
                <a:lnTo>
                  <a:pt x="2359999" y="1536677"/>
                </a:lnTo>
                <a:lnTo>
                  <a:pt x="2359999" y="1474976"/>
                </a:lnTo>
                <a:close/>
                <a:moveTo>
                  <a:pt x="840942" y="1006606"/>
                </a:moveTo>
                <a:lnTo>
                  <a:pt x="369204" y="1478346"/>
                </a:lnTo>
                <a:lnTo>
                  <a:pt x="369204" y="1533304"/>
                </a:lnTo>
                <a:lnTo>
                  <a:pt x="840943" y="2005045"/>
                </a:lnTo>
                <a:lnTo>
                  <a:pt x="1309193" y="1536802"/>
                </a:lnTo>
                <a:lnTo>
                  <a:pt x="1309193" y="1474850"/>
                </a:lnTo>
                <a:close/>
                <a:moveTo>
                  <a:pt x="3992992" y="1006606"/>
                </a:moveTo>
                <a:lnTo>
                  <a:pt x="3521631" y="1477968"/>
                </a:lnTo>
                <a:lnTo>
                  <a:pt x="3521631" y="1533684"/>
                </a:lnTo>
                <a:lnTo>
                  <a:pt x="3992992" y="2005046"/>
                </a:lnTo>
                <a:lnTo>
                  <a:pt x="4461600" y="1536420"/>
                </a:lnTo>
                <a:lnTo>
                  <a:pt x="4461600" y="1475233"/>
                </a:lnTo>
                <a:close/>
                <a:moveTo>
                  <a:pt x="6094336" y="1006605"/>
                </a:moveTo>
                <a:lnTo>
                  <a:pt x="5623233" y="1477710"/>
                </a:lnTo>
                <a:lnTo>
                  <a:pt x="5623233" y="1533937"/>
                </a:lnTo>
                <a:lnTo>
                  <a:pt x="6094338" y="2005043"/>
                </a:lnTo>
                <a:lnTo>
                  <a:pt x="6563216" y="1536165"/>
                </a:lnTo>
                <a:lnTo>
                  <a:pt x="6563216" y="1475486"/>
                </a:lnTo>
                <a:close/>
                <a:moveTo>
                  <a:pt x="7145020" y="1006604"/>
                </a:moveTo>
                <a:lnTo>
                  <a:pt x="6674041" y="1477584"/>
                </a:lnTo>
                <a:lnTo>
                  <a:pt x="6674041" y="1534069"/>
                </a:lnTo>
                <a:lnTo>
                  <a:pt x="7145018" y="2005045"/>
                </a:lnTo>
                <a:lnTo>
                  <a:pt x="7614024" y="1536039"/>
                </a:lnTo>
                <a:lnTo>
                  <a:pt x="7614024" y="1475610"/>
                </a:lnTo>
                <a:close/>
                <a:moveTo>
                  <a:pt x="8195701" y="1006604"/>
                </a:moveTo>
                <a:lnTo>
                  <a:pt x="7724849" y="1477457"/>
                </a:lnTo>
                <a:lnTo>
                  <a:pt x="7724849" y="1534190"/>
                </a:lnTo>
                <a:lnTo>
                  <a:pt x="8195702" y="2005044"/>
                </a:lnTo>
                <a:lnTo>
                  <a:pt x="8664832" y="1535914"/>
                </a:lnTo>
                <a:lnTo>
                  <a:pt x="8664832" y="1475735"/>
                </a:lnTo>
                <a:close/>
                <a:moveTo>
                  <a:pt x="5043657" y="1006604"/>
                </a:moveTo>
                <a:lnTo>
                  <a:pt x="4572425" y="1477838"/>
                </a:lnTo>
                <a:lnTo>
                  <a:pt x="4572425" y="1533814"/>
                </a:lnTo>
                <a:lnTo>
                  <a:pt x="5043655" y="2005045"/>
                </a:lnTo>
                <a:lnTo>
                  <a:pt x="5512408" y="1536292"/>
                </a:lnTo>
                <a:lnTo>
                  <a:pt x="5512408" y="1475356"/>
                </a:lnTo>
                <a:close/>
                <a:moveTo>
                  <a:pt x="2359987" y="922636"/>
                </a:moveTo>
                <a:lnTo>
                  <a:pt x="2470812" y="922636"/>
                </a:lnTo>
                <a:lnTo>
                  <a:pt x="2470812" y="1033461"/>
                </a:lnTo>
                <a:lnTo>
                  <a:pt x="2359987" y="1033461"/>
                </a:lnTo>
                <a:close/>
                <a:moveTo>
                  <a:pt x="1309178" y="922636"/>
                </a:moveTo>
                <a:lnTo>
                  <a:pt x="1420004" y="922636"/>
                </a:lnTo>
                <a:lnTo>
                  <a:pt x="1420004" y="1033461"/>
                </a:lnTo>
                <a:lnTo>
                  <a:pt x="1309178" y="1033461"/>
                </a:lnTo>
                <a:close/>
                <a:moveTo>
                  <a:pt x="258370" y="922636"/>
                </a:moveTo>
                <a:lnTo>
                  <a:pt x="369195" y="922636"/>
                </a:lnTo>
                <a:lnTo>
                  <a:pt x="369195" y="1033461"/>
                </a:lnTo>
                <a:lnTo>
                  <a:pt x="258370" y="1033461"/>
                </a:lnTo>
                <a:close/>
                <a:moveTo>
                  <a:pt x="4461600" y="922636"/>
                </a:moveTo>
                <a:lnTo>
                  <a:pt x="4572425" y="922636"/>
                </a:lnTo>
                <a:lnTo>
                  <a:pt x="4572425" y="1033461"/>
                </a:lnTo>
                <a:lnTo>
                  <a:pt x="4461600" y="1033461"/>
                </a:lnTo>
                <a:close/>
                <a:moveTo>
                  <a:pt x="3410794" y="922636"/>
                </a:moveTo>
                <a:lnTo>
                  <a:pt x="3521620" y="922636"/>
                </a:lnTo>
                <a:lnTo>
                  <a:pt x="3521620" y="1033461"/>
                </a:lnTo>
                <a:lnTo>
                  <a:pt x="3410794" y="1033461"/>
                </a:lnTo>
                <a:close/>
                <a:moveTo>
                  <a:pt x="7614024" y="922636"/>
                </a:moveTo>
                <a:lnTo>
                  <a:pt x="7724849" y="922636"/>
                </a:lnTo>
                <a:lnTo>
                  <a:pt x="7724849" y="1033461"/>
                </a:lnTo>
                <a:lnTo>
                  <a:pt x="7614024" y="1033461"/>
                </a:lnTo>
                <a:close/>
                <a:moveTo>
                  <a:pt x="6563216" y="922636"/>
                </a:moveTo>
                <a:lnTo>
                  <a:pt x="6674041" y="922636"/>
                </a:lnTo>
                <a:lnTo>
                  <a:pt x="6674041" y="1033461"/>
                </a:lnTo>
                <a:lnTo>
                  <a:pt x="6563216" y="1033461"/>
                </a:lnTo>
                <a:close/>
                <a:moveTo>
                  <a:pt x="5512408" y="922636"/>
                </a:moveTo>
                <a:lnTo>
                  <a:pt x="5623233" y="922636"/>
                </a:lnTo>
                <a:lnTo>
                  <a:pt x="5623233" y="1033461"/>
                </a:lnTo>
                <a:lnTo>
                  <a:pt x="5512408" y="1033461"/>
                </a:lnTo>
                <a:close/>
                <a:moveTo>
                  <a:pt x="8664832" y="922635"/>
                </a:moveTo>
                <a:lnTo>
                  <a:pt x="8775657" y="922635"/>
                </a:lnTo>
                <a:lnTo>
                  <a:pt x="8775657" y="1033460"/>
                </a:lnTo>
                <a:lnTo>
                  <a:pt x="8664832" y="1033460"/>
                </a:lnTo>
                <a:close/>
                <a:moveTo>
                  <a:pt x="1337494" y="510063"/>
                </a:moveTo>
                <a:lnTo>
                  <a:pt x="867064" y="980485"/>
                </a:lnTo>
                <a:lnTo>
                  <a:pt x="1333721" y="1447135"/>
                </a:lnTo>
                <a:lnTo>
                  <a:pt x="1398862" y="1447135"/>
                </a:lnTo>
                <a:lnTo>
                  <a:pt x="1865505" y="980485"/>
                </a:lnTo>
                <a:lnTo>
                  <a:pt x="1395091" y="510063"/>
                </a:lnTo>
                <a:close/>
                <a:moveTo>
                  <a:pt x="2388172" y="510063"/>
                </a:moveTo>
                <a:lnTo>
                  <a:pt x="1917749" y="980485"/>
                </a:lnTo>
                <a:lnTo>
                  <a:pt x="2384400" y="1447135"/>
                </a:lnTo>
                <a:lnTo>
                  <a:pt x="2449540" y="1447135"/>
                </a:lnTo>
                <a:lnTo>
                  <a:pt x="2916188" y="980485"/>
                </a:lnTo>
                <a:lnTo>
                  <a:pt x="2445768" y="510063"/>
                </a:lnTo>
                <a:close/>
                <a:moveTo>
                  <a:pt x="3438854" y="510063"/>
                </a:moveTo>
                <a:lnTo>
                  <a:pt x="2968432" y="980485"/>
                </a:lnTo>
                <a:lnTo>
                  <a:pt x="3435082" y="1447134"/>
                </a:lnTo>
                <a:lnTo>
                  <a:pt x="3500221" y="1447134"/>
                </a:lnTo>
                <a:lnTo>
                  <a:pt x="3966871" y="980485"/>
                </a:lnTo>
                <a:lnTo>
                  <a:pt x="3496446" y="510063"/>
                </a:lnTo>
                <a:close/>
                <a:moveTo>
                  <a:pt x="4489516" y="510063"/>
                </a:moveTo>
                <a:lnTo>
                  <a:pt x="4019114" y="980485"/>
                </a:lnTo>
                <a:lnTo>
                  <a:pt x="4485745" y="1447134"/>
                </a:lnTo>
                <a:lnTo>
                  <a:pt x="4550885" y="1447134"/>
                </a:lnTo>
                <a:lnTo>
                  <a:pt x="5017536" y="980482"/>
                </a:lnTo>
                <a:lnTo>
                  <a:pt x="4547117" y="510063"/>
                </a:lnTo>
                <a:close/>
                <a:moveTo>
                  <a:pt x="5540197" y="510063"/>
                </a:moveTo>
                <a:lnTo>
                  <a:pt x="5069779" y="980483"/>
                </a:lnTo>
                <a:lnTo>
                  <a:pt x="5536430" y="1447134"/>
                </a:lnTo>
                <a:lnTo>
                  <a:pt x="5601565" y="1447134"/>
                </a:lnTo>
                <a:lnTo>
                  <a:pt x="6068214" y="980484"/>
                </a:lnTo>
                <a:lnTo>
                  <a:pt x="5597794" y="510063"/>
                </a:lnTo>
                <a:close/>
                <a:moveTo>
                  <a:pt x="6590878" y="510062"/>
                </a:moveTo>
                <a:lnTo>
                  <a:pt x="6120457" y="980484"/>
                </a:lnTo>
                <a:lnTo>
                  <a:pt x="6587106" y="1447134"/>
                </a:lnTo>
                <a:lnTo>
                  <a:pt x="6652247" y="1447134"/>
                </a:lnTo>
                <a:lnTo>
                  <a:pt x="7118898" y="980483"/>
                </a:lnTo>
                <a:lnTo>
                  <a:pt x="6648479" y="510062"/>
                </a:lnTo>
                <a:close/>
                <a:moveTo>
                  <a:pt x="7641560" y="510062"/>
                </a:moveTo>
                <a:lnTo>
                  <a:pt x="7171142" y="980482"/>
                </a:lnTo>
                <a:lnTo>
                  <a:pt x="7637793" y="1447134"/>
                </a:lnTo>
                <a:lnTo>
                  <a:pt x="7702929" y="1447134"/>
                </a:lnTo>
                <a:lnTo>
                  <a:pt x="8169579" y="980483"/>
                </a:lnTo>
                <a:lnTo>
                  <a:pt x="7699160" y="510062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3"/>
                </a:lnTo>
                <a:lnTo>
                  <a:pt x="783785" y="510063"/>
                </a:lnTo>
                <a:close/>
                <a:moveTo>
                  <a:pt x="1834594" y="399238"/>
                </a:moveTo>
                <a:lnTo>
                  <a:pt x="1945420" y="399238"/>
                </a:lnTo>
                <a:lnTo>
                  <a:pt x="1945420" y="510063"/>
                </a:lnTo>
                <a:lnTo>
                  <a:pt x="1834594" y="510063"/>
                </a:lnTo>
                <a:close/>
                <a:moveTo>
                  <a:pt x="3936212" y="399238"/>
                </a:moveTo>
                <a:lnTo>
                  <a:pt x="4047037" y="399238"/>
                </a:lnTo>
                <a:lnTo>
                  <a:pt x="4047037" y="510063"/>
                </a:lnTo>
                <a:lnTo>
                  <a:pt x="3936212" y="510063"/>
                </a:lnTo>
                <a:close/>
                <a:moveTo>
                  <a:pt x="2885405" y="399238"/>
                </a:moveTo>
                <a:lnTo>
                  <a:pt x="2996229" y="399238"/>
                </a:lnTo>
                <a:lnTo>
                  <a:pt x="2996229" y="510063"/>
                </a:lnTo>
                <a:lnTo>
                  <a:pt x="2885405" y="510063"/>
                </a:lnTo>
                <a:close/>
                <a:moveTo>
                  <a:pt x="4987004" y="399238"/>
                </a:moveTo>
                <a:lnTo>
                  <a:pt x="5097829" y="399238"/>
                </a:lnTo>
                <a:lnTo>
                  <a:pt x="5097829" y="510063"/>
                </a:lnTo>
                <a:lnTo>
                  <a:pt x="4987004" y="510063"/>
                </a:lnTo>
                <a:close/>
                <a:moveTo>
                  <a:pt x="6037812" y="399238"/>
                </a:moveTo>
                <a:lnTo>
                  <a:pt x="6148637" y="399238"/>
                </a:lnTo>
                <a:lnTo>
                  <a:pt x="6148637" y="510062"/>
                </a:lnTo>
                <a:lnTo>
                  <a:pt x="6037812" y="510062"/>
                </a:lnTo>
                <a:close/>
                <a:moveTo>
                  <a:pt x="7088620" y="399237"/>
                </a:moveTo>
                <a:lnTo>
                  <a:pt x="7199445" y="399237"/>
                </a:lnTo>
                <a:lnTo>
                  <a:pt x="7199445" y="510062"/>
                </a:lnTo>
                <a:lnTo>
                  <a:pt x="7088620" y="510062"/>
                </a:lnTo>
                <a:close/>
                <a:moveTo>
                  <a:pt x="8139428" y="399237"/>
                </a:moveTo>
                <a:lnTo>
                  <a:pt x="8250253" y="399237"/>
                </a:lnTo>
                <a:lnTo>
                  <a:pt x="8250253" y="510062"/>
                </a:lnTo>
                <a:lnTo>
                  <a:pt x="8139428" y="510062"/>
                </a:lnTo>
                <a:close/>
                <a:moveTo>
                  <a:pt x="6138416" y="0"/>
                </a:moveTo>
                <a:lnTo>
                  <a:pt x="6190660" y="0"/>
                </a:lnTo>
                <a:lnTo>
                  <a:pt x="6589898" y="399238"/>
                </a:lnTo>
                <a:lnTo>
                  <a:pt x="6649459" y="399238"/>
                </a:lnTo>
                <a:lnTo>
                  <a:pt x="7048695" y="2"/>
                </a:lnTo>
                <a:lnTo>
                  <a:pt x="7100939" y="2"/>
                </a:lnTo>
                <a:lnTo>
                  <a:pt x="6674041" y="426899"/>
                </a:lnTo>
                <a:lnTo>
                  <a:pt x="6674041" y="483380"/>
                </a:lnTo>
                <a:lnTo>
                  <a:pt x="7145020" y="954361"/>
                </a:lnTo>
                <a:lnTo>
                  <a:pt x="7614024" y="485355"/>
                </a:lnTo>
                <a:lnTo>
                  <a:pt x="7614024" y="424926"/>
                </a:lnTo>
                <a:lnTo>
                  <a:pt x="7189097" y="1"/>
                </a:lnTo>
                <a:lnTo>
                  <a:pt x="7241340" y="1"/>
                </a:lnTo>
                <a:lnTo>
                  <a:pt x="7640577" y="399237"/>
                </a:lnTo>
                <a:lnTo>
                  <a:pt x="7700142" y="399237"/>
                </a:lnTo>
                <a:lnTo>
                  <a:pt x="8099378" y="1"/>
                </a:lnTo>
                <a:lnTo>
                  <a:pt x="8151622" y="1"/>
                </a:lnTo>
                <a:lnTo>
                  <a:pt x="7724849" y="426774"/>
                </a:lnTo>
                <a:lnTo>
                  <a:pt x="7724849" y="483509"/>
                </a:lnTo>
                <a:lnTo>
                  <a:pt x="8195700" y="954363"/>
                </a:lnTo>
                <a:lnTo>
                  <a:pt x="8664832" y="485228"/>
                </a:lnTo>
                <a:lnTo>
                  <a:pt x="8664832" y="425054"/>
                </a:lnTo>
                <a:lnTo>
                  <a:pt x="8239778" y="1"/>
                </a:lnTo>
                <a:lnTo>
                  <a:pt x="8292022" y="1"/>
                </a:lnTo>
                <a:lnTo>
                  <a:pt x="8691259" y="399237"/>
                </a:lnTo>
                <a:lnTo>
                  <a:pt x="8750823" y="399237"/>
                </a:lnTo>
                <a:lnTo>
                  <a:pt x="9143986" y="6075"/>
                </a:lnTo>
                <a:lnTo>
                  <a:pt x="9143986" y="58319"/>
                </a:lnTo>
                <a:lnTo>
                  <a:pt x="8775657" y="426647"/>
                </a:lnTo>
                <a:lnTo>
                  <a:pt x="8775657" y="483635"/>
                </a:lnTo>
                <a:lnTo>
                  <a:pt x="9143986" y="851966"/>
                </a:lnTo>
                <a:lnTo>
                  <a:pt x="9143986" y="904210"/>
                </a:lnTo>
                <a:lnTo>
                  <a:pt x="8749840" y="510062"/>
                </a:lnTo>
                <a:lnTo>
                  <a:pt x="8692242" y="510062"/>
                </a:lnTo>
                <a:lnTo>
                  <a:pt x="8221822" y="980484"/>
                </a:lnTo>
                <a:lnTo>
                  <a:pt x="8688471" y="1447133"/>
                </a:lnTo>
                <a:lnTo>
                  <a:pt x="8753611" y="1447133"/>
                </a:lnTo>
                <a:lnTo>
                  <a:pt x="9143986" y="1056762"/>
                </a:lnTo>
                <a:lnTo>
                  <a:pt x="9143986" y="1109003"/>
                </a:lnTo>
                <a:lnTo>
                  <a:pt x="8775657" y="1477331"/>
                </a:lnTo>
                <a:lnTo>
                  <a:pt x="8775657" y="1534319"/>
                </a:lnTo>
                <a:lnTo>
                  <a:pt x="9143986" y="1902649"/>
                </a:lnTo>
                <a:lnTo>
                  <a:pt x="9143987" y="1954891"/>
                </a:lnTo>
                <a:lnTo>
                  <a:pt x="8747055" y="1557959"/>
                </a:lnTo>
                <a:lnTo>
                  <a:pt x="8695029" y="1557959"/>
                </a:lnTo>
                <a:lnTo>
                  <a:pt x="8221823" y="2031165"/>
                </a:lnTo>
                <a:lnTo>
                  <a:pt x="8690741" y="2500073"/>
                </a:lnTo>
                <a:lnTo>
                  <a:pt x="8751345" y="2500073"/>
                </a:lnTo>
                <a:lnTo>
                  <a:pt x="9143986" y="2107432"/>
                </a:lnTo>
                <a:lnTo>
                  <a:pt x="9143986" y="2159677"/>
                </a:lnTo>
                <a:lnTo>
                  <a:pt x="8775657" y="2528005"/>
                </a:lnTo>
                <a:lnTo>
                  <a:pt x="8775657" y="2584989"/>
                </a:lnTo>
                <a:lnTo>
                  <a:pt x="9143987" y="2953319"/>
                </a:lnTo>
                <a:lnTo>
                  <a:pt x="9143987" y="3005564"/>
                </a:lnTo>
                <a:lnTo>
                  <a:pt x="8749321" y="2610898"/>
                </a:lnTo>
                <a:lnTo>
                  <a:pt x="8692765" y="2610898"/>
                </a:lnTo>
                <a:lnTo>
                  <a:pt x="8221822" y="3081840"/>
                </a:lnTo>
                <a:lnTo>
                  <a:pt x="8691194" y="3551212"/>
                </a:lnTo>
                <a:lnTo>
                  <a:pt x="8750888" y="3551212"/>
                </a:lnTo>
                <a:lnTo>
                  <a:pt x="9143986" y="3158114"/>
                </a:lnTo>
                <a:lnTo>
                  <a:pt x="9143986" y="3210356"/>
                </a:lnTo>
                <a:lnTo>
                  <a:pt x="8775657" y="3578686"/>
                </a:lnTo>
                <a:lnTo>
                  <a:pt x="8775657" y="3635674"/>
                </a:lnTo>
                <a:lnTo>
                  <a:pt x="9143986" y="4004003"/>
                </a:lnTo>
                <a:lnTo>
                  <a:pt x="9143986" y="4056248"/>
                </a:lnTo>
                <a:lnTo>
                  <a:pt x="8749774" y="3662037"/>
                </a:lnTo>
                <a:lnTo>
                  <a:pt x="8692306" y="3662037"/>
                </a:lnTo>
                <a:lnTo>
                  <a:pt x="8221823" y="4132519"/>
                </a:lnTo>
                <a:lnTo>
                  <a:pt x="8661299" y="4571995"/>
                </a:lnTo>
                <a:lnTo>
                  <a:pt x="8609053" y="4571995"/>
                </a:lnTo>
                <a:lnTo>
                  <a:pt x="8195700" y="4158642"/>
                </a:lnTo>
                <a:lnTo>
                  <a:pt x="7782346" y="4571997"/>
                </a:lnTo>
                <a:lnTo>
                  <a:pt x="7730103" y="4571997"/>
                </a:lnTo>
                <a:lnTo>
                  <a:pt x="8169579" y="4132521"/>
                </a:lnTo>
                <a:lnTo>
                  <a:pt x="7699096" y="3662037"/>
                </a:lnTo>
                <a:lnTo>
                  <a:pt x="7641624" y="3662037"/>
                </a:lnTo>
                <a:lnTo>
                  <a:pt x="7171140" y="4132521"/>
                </a:lnTo>
                <a:lnTo>
                  <a:pt x="7610615" y="4571996"/>
                </a:lnTo>
                <a:lnTo>
                  <a:pt x="7558371" y="4571996"/>
                </a:lnTo>
                <a:lnTo>
                  <a:pt x="7145018" y="4158643"/>
                </a:lnTo>
                <a:lnTo>
                  <a:pt x="6731665" y="4571996"/>
                </a:lnTo>
                <a:lnTo>
                  <a:pt x="6679421" y="4571997"/>
                </a:lnTo>
                <a:lnTo>
                  <a:pt x="7118896" y="4132521"/>
                </a:lnTo>
                <a:lnTo>
                  <a:pt x="6648412" y="3662037"/>
                </a:lnTo>
                <a:lnTo>
                  <a:pt x="6590942" y="3662037"/>
                </a:lnTo>
                <a:lnTo>
                  <a:pt x="6120458" y="4132521"/>
                </a:lnTo>
                <a:lnTo>
                  <a:pt x="6559933" y="4571996"/>
                </a:lnTo>
                <a:lnTo>
                  <a:pt x="6507689" y="4571996"/>
                </a:lnTo>
                <a:lnTo>
                  <a:pt x="6094336" y="4158643"/>
                </a:lnTo>
                <a:lnTo>
                  <a:pt x="5680986" y="4571994"/>
                </a:lnTo>
                <a:lnTo>
                  <a:pt x="5628742" y="4571994"/>
                </a:lnTo>
                <a:lnTo>
                  <a:pt x="6068215" y="4132521"/>
                </a:lnTo>
                <a:lnTo>
                  <a:pt x="5597730" y="3662037"/>
                </a:lnTo>
                <a:lnTo>
                  <a:pt x="5540260" y="3662037"/>
                </a:lnTo>
                <a:lnTo>
                  <a:pt x="5069776" y="4132521"/>
                </a:lnTo>
                <a:lnTo>
                  <a:pt x="5509251" y="4571996"/>
                </a:lnTo>
                <a:lnTo>
                  <a:pt x="5457007" y="4571996"/>
                </a:lnTo>
                <a:lnTo>
                  <a:pt x="5043654" y="4158643"/>
                </a:lnTo>
                <a:lnTo>
                  <a:pt x="4630302" y="4571995"/>
                </a:lnTo>
                <a:lnTo>
                  <a:pt x="4578058" y="4571995"/>
                </a:lnTo>
                <a:lnTo>
                  <a:pt x="5017532" y="4132521"/>
                </a:lnTo>
                <a:lnTo>
                  <a:pt x="4547048" y="3662037"/>
                </a:lnTo>
                <a:lnTo>
                  <a:pt x="4489581" y="3662037"/>
                </a:lnTo>
                <a:lnTo>
                  <a:pt x="4019114" y="4132522"/>
                </a:lnTo>
                <a:lnTo>
                  <a:pt x="4458569" y="4571996"/>
                </a:lnTo>
                <a:lnTo>
                  <a:pt x="4406325" y="4571996"/>
                </a:lnTo>
                <a:lnTo>
                  <a:pt x="3992992" y="4158644"/>
                </a:lnTo>
                <a:lnTo>
                  <a:pt x="3579640" y="4571995"/>
                </a:lnTo>
                <a:lnTo>
                  <a:pt x="3527396" y="4571995"/>
                </a:lnTo>
                <a:lnTo>
                  <a:pt x="3966870" y="4132522"/>
                </a:lnTo>
                <a:lnTo>
                  <a:pt x="3496383" y="3662037"/>
                </a:lnTo>
                <a:lnTo>
                  <a:pt x="3438916" y="3662037"/>
                </a:lnTo>
                <a:lnTo>
                  <a:pt x="2968432" y="4132520"/>
                </a:lnTo>
                <a:lnTo>
                  <a:pt x="3407909" y="4571995"/>
                </a:lnTo>
                <a:lnTo>
                  <a:pt x="3355664" y="4571995"/>
                </a:lnTo>
                <a:lnTo>
                  <a:pt x="2942310" y="4158642"/>
                </a:lnTo>
                <a:lnTo>
                  <a:pt x="2528960" y="4571994"/>
                </a:lnTo>
                <a:lnTo>
                  <a:pt x="2476716" y="4571994"/>
                </a:lnTo>
                <a:lnTo>
                  <a:pt x="2916189" y="4132521"/>
                </a:lnTo>
                <a:lnTo>
                  <a:pt x="2445706" y="3662037"/>
                </a:lnTo>
                <a:lnTo>
                  <a:pt x="2388237" y="3662037"/>
                </a:lnTo>
                <a:lnTo>
                  <a:pt x="1917750" y="4132522"/>
                </a:lnTo>
                <a:lnTo>
                  <a:pt x="2357226" y="4571995"/>
                </a:lnTo>
                <a:lnTo>
                  <a:pt x="2304983" y="4571996"/>
                </a:lnTo>
                <a:lnTo>
                  <a:pt x="1891628" y="4158644"/>
                </a:lnTo>
                <a:lnTo>
                  <a:pt x="1478287" y="4571994"/>
                </a:lnTo>
                <a:lnTo>
                  <a:pt x="1426043" y="4571994"/>
                </a:lnTo>
                <a:lnTo>
                  <a:pt x="1865506" y="4132522"/>
                </a:lnTo>
                <a:lnTo>
                  <a:pt x="1395028" y="3662037"/>
                </a:lnTo>
                <a:lnTo>
                  <a:pt x="1337560" y="3662037"/>
                </a:lnTo>
                <a:lnTo>
                  <a:pt x="867065" y="4132523"/>
                </a:lnTo>
                <a:lnTo>
                  <a:pt x="1306545" y="4571995"/>
                </a:lnTo>
                <a:lnTo>
                  <a:pt x="1254301" y="4571995"/>
                </a:lnTo>
                <a:lnTo>
                  <a:pt x="840943" y="4158645"/>
                </a:lnTo>
                <a:lnTo>
                  <a:pt x="427592" y="4571996"/>
                </a:lnTo>
                <a:lnTo>
                  <a:pt x="375348" y="4571996"/>
                </a:lnTo>
                <a:lnTo>
                  <a:pt x="814821" y="4132522"/>
                </a:lnTo>
                <a:lnTo>
                  <a:pt x="344336" y="3662037"/>
                </a:lnTo>
                <a:lnTo>
                  <a:pt x="286868" y="3662037"/>
                </a:lnTo>
                <a:lnTo>
                  <a:pt x="2" y="3948903"/>
                </a:lnTo>
                <a:lnTo>
                  <a:pt x="2" y="3896659"/>
                </a:lnTo>
                <a:lnTo>
                  <a:pt x="258375" y="3638287"/>
                </a:lnTo>
                <a:lnTo>
                  <a:pt x="258375" y="3576075"/>
                </a:lnTo>
                <a:lnTo>
                  <a:pt x="1" y="3317701"/>
                </a:lnTo>
                <a:lnTo>
                  <a:pt x="1" y="3265457"/>
                </a:lnTo>
                <a:lnTo>
                  <a:pt x="285755" y="3551212"/>
                </a:lnTo>
                <a:lnTo>
                  <a:pt x="345449" y="3551212"/>
                </a:lnTo>
                <a:lnTo>
                  <a:pt x="814821" y="3081840"/>
                </a:lnTo>
                <a:lnTo>
                  <a:pt x="343879" y="2610898"/>
                </a:lnTo>
                <a:lnTo>
                  <a:pt x="287325" y="2610898"/>
                </a:lnTo>
                <a:lnTo>
                  <a:pt x="4" y="2898220"/>
                </a:lnTo>
                <a:lnTo>
                  <a:pt x="4" y="2845976"/>
                </a:lnTo>
                <a:lnTo>
                  <a:pt x="258377" y="2587602"/>
                </a:lnTo>
                <a:lnTo>
                  <a:pt x="258377" y="2525395"/>
                </a:lnTo>
                <a:lnTo>
                  <a:pt x="1" y="2267018"/>
                </a:lnTo>
                <a:lnTo>
                  <a:pt x="0" y="2214773"/>
                </a:lnTo>
                <a:lnTo>
                  <a:pt x="285299" y="2500073"/>
                </a:lnTo>
                <a:lnTo>
                  <a:pt x="345906" y="2500073"/>
                </a:lnTo>
                <a:lnTo>
                  <a:pt x="814821" y="2031167"/>
                </a:lnTo>
                <a:lnTo>
                  <a:pt x="341615" y="1557960"/>
                </a:lnTo>
                <a:lnTo>
                  <a:pt x="289591" y="1557960"/>
                </a:lnTo>
                <a:lnTo>
                  <a:pt x="1" y="1847551"/>
                </a:lnTo>
                <a:lnTo>
                  <a:pt x="1" y="1795307"/>
                </a:lnTo>
                <a:lnTo>
                  <a:pt x="258379" y="1536928"/>
                </a:lnTo>
                <a:lnTo>
                  <a:pt x="258379" y="1474723"/>
                </a:lnTo>
                <a:lnTo>
                  <a:pt x="1" y="1216345"/>
                </a:lnTo>
                <a:lnTo>
                  <a:pt x="1" y="1164102"/>
                </a:lnTo>
                <a:lnTo>
                  <a:pt x="283034" y="1447135"/>
                </a:lnTo>
                <a:lnTo>
                  <a:pt x="348172" y="1447135"/>
                </a:lnTo>
                <a:lnTo>
                  <a:pt x="814820" y="980485"/>
                </a:lnTo>
                <a:lnTo>
                  <a:pt x="344400" y="510063"/>
                </a:lnTo>
                <a:lnTo>
                  <a:pt x="286802" y="510063"/>
                </a:lnTo>
                <a:lnTo>
                  <a:pt x="2" y="796868"/>
                </a:lnTo>
                <a:lnTo>
                  <a:pt x="2" y="744627"/>
                </a:lnTo>
                <a:lnTo>
                  <a:pt x="258382" y="486240"/>
                </a:lnTo>
                <a:lnTo>
                  <a:pt x="258382" y="424044"/>
                </a:lnTo>
                <a:lnTo>
                  <a:pt x="2" y="165665"/>
                </a:lnTo>
                <a:lnTo>
                  <a:pt x="2" y="113421"/>
                </a:lnTo>
                <a:lnTo>
                  <a:pt x="285819" y="399238"/>
                </a:lnTo>
                <a:lnTo>
                  <a:pt x="345383" y="399238"/>
                </a:lnTo>
                <a:lnTo>
                  <a:pt x="744619" y="2"/>
                </a:lnTo>
                <a:lnTo>
                  <a:pt x="796863" y="2"/>
                </a:lnTo>
                <a:lnTo>
                  <a:pt x="369206" y="427659"/>
                </a:lnTo>
                <a:lnTo>
                  <a:pt x="369206" y="482625"/>
                </a:lnTo>
                <a:lnTo>
                  <a:pt x="840942" y="954363"/>
                </a:lnTo>
                <a:lnTo>
                  <a:pt x="1309198" y="486115"/>
                </a:lnTo>
                <a:lnTo>
                  <a:pt x="1309198" y="424170"/>
                </a:lnTo>
                <a:lnTo>
                  <a:pt x="885018" y="1"/>
                </a:lnTo>
                <a:lnTo>
                  <a:pt x="937262" y="1"/>
                </a:lnTo>
                <a:lnTo>
                  <a:pt x="1336510" y="399238"/>
                </a:lnTo>
                <a:lnTo>
                  <a:pt x="1396075" y="399238"/>
                </a:lnTo>
                <a:lnTo>
                  <a:pt x="1795305" y="3"/>
                </a:lnTo>
                <a:lnTo>
                  <a:pt x="1847547" y="3"/>
                </a:lnTo>
                <a:lnTo>
                  <a:pt x="1420024" y="427535"/>
                </a:lnTo>
                <a:lnTo>
                  <a:pt x="1420024" y="482750"/>
                </a:lnTo>
                <a:lnTo>
                  <a:pt x="1891628" y="954364"/>
                </a:lnTo>
                <a:lnTo>
                  <a:pt x="2360002" y="485990"/>
                </a:lnTo>
                <a:lnTo>
                  <a:pt x="2360002" y="424295"/>
                </a:lnTo>
                <a:lnTo>
                  <a:pt x="1935703" y="1"/>
                </a:lnTo>
                <a:lnTo>
                  <a:pt x="1987946" y="1"/>
                </a:lnTo>
                <a:lnTo>
                  <a:pt x="2387188" y="399238"/>
                </a:lnTo>
                <a:lnTo>
                  <a:pt x="2446753" y="399238"/>
                </a:lnTo>
                <a:lnTo>
                  <a:pt x="2845989" y="2"/>
                </a:lnTo>
                <a:lnTo>
                  <a:pt x="2898233" y="2"/>
                </a:lnTo>
                <a:lnTo>
                  <a:pt x="2470826" y="427409"/>
                </a:lnTo>
                <a:lnTo>
                  <a:pt x="2470826" y="482876"/>
                </a:lnTo>
                <a:lnTo>
                  <a:pt x="2942310" y="954364"/>
                </a:lnTo>
                <a:lnTo>
                  <a:pt x="3410810" y="485864"/>
                </a:lnTo>
                <a:lnTo>
                  <a:pt x="3410810" y="424421"/>
                </a:lnTo>
                <a:lnTo>
                  <a:pt x="2986387" y="1"/>
                </a:lnTo>
                <a:lnTo>
                  <a:pt x="3038634" y="1"/>
                </a:lnTo>
                <a:lnTo>
                  <a:pt x="3437870" y="399238"/>
                </a:lnTo>
                <a:lnTo>
                  <a:pt x="3497432" y="399238"/>
                </a:lnTo>
                <a:lnTo>
                  <a:pt x="3896671" y="2"/>
                </a:lnTo>
                <a:lnTo>
                  <a:pt x="3948916" y="2"/>
                </a:lnTo>
                <a:lnTo>
                  <a:pt x="3521633" y="427284"/>
                </a:lnTo>
                <a:lnTo>
                  <a:pt x="3521633" y="483002"/>
                </a:lnTo>
                <a:lnTo>
                  <a:pt x="3992992" y="954363"/>
                </a:lnTo>
                <a:lnTo>
                  <a:pt x="4461600" y="485736"/>
                </a:lnTo>
                <a:lnTo>
                  <a:pt x="4461600" y="424545"/>
                </a:lnTo>
                <a:lnTo>
                  <a:pt x="4037073" y="1"/>
                </a:lnTo>
                <a:lnTo>
                  <a:pt x="4089316" y="1"/>
                </a:lnTo>
                <a:lnTo>
                  <a:pt x="4488536" y="399238"/>
                </a:lnTo>
                <a:lnTo>
                  <a:pt x="4548098" y="399238"/>
                </a:lnTo>
                <a:lnTo>
                  <a:pt x="4947332" y="4"/>
                </a:lnTo>
                <a:lnTo>
                  <a:pt x="4999576" y="4"/>
                </a:lnTo>
                <a:lnTo>
                  <a:pt x="4572425" y="427154"/>
                </a:lnTo>
                <a:lnTo>
                  <a:pt x="4572425" y="483127"/>
                </a:lnTo>
                <a:lnTo>
                  <a:pt x="5043657" y="954361"/>
                </a:lnTo>
                <a:lnTo>
                  <a:pt x="5512408" y="485609"/>
                </a:lnTo>
                <a:lnTo>
                  <a:pt x="5512408" y="424676"/>
                </a:lnTo>
                <a:lnTo>
                  <a:pt x="5087732" y="1"/>
                </a:lnTo>
                <a:lnTo>
                  <a:pt x="5139975" y="1"/>
                </a:lnTo>
                <a:lnTo>
                  <a:pt x="5539212" y="399238"/>
                </a:lnTo>
                <a:lnTo>
                  <a:pt x="5598779" y="399238"/>
                </a:lnTo>
                <a:lnTo>
                  <a:pt x="5998015" y="2"/>
                </a:lnTo>
                <a:lnTo>
                  <a:pt x="6050259" y="2"/>
                </a:lnTo>
                <a:lnTo>
                  <a:pt x="5623233" y="427027"/>
                </a:lnTo>
                <a:lnTo>
                  <a:pt x="5623233" y="483258"/>
                </a:lnTo>
                <a:lnTo>
                  <a:pt x="6094336" y="954363"/>
                </a:lnTo>
                <a:lnTo>
                  <a:pt x="6563216" y="485481"/>
                </a:lnTo>
                <a:lnTo>
                  <a:pt x="6563216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08571E0-CB69-48EC-87DD-98E89D3FAC0B}" type="datetimeFigureOut">
              <a:rPr lang="cs-CZ" smtClean="0"/>
              <a:pPr/>
              <a:t>19.10.2023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A467-D1EA-4083-8D52-8AE64E41489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368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71E0-CB69-48EC-87DD-98E89D3FAC0B}" type="datetimeFigureOut">
              <a:rPr lang="cs-CZ" smtClean="0"/>
              <a:pPr/>
              <a:t>19.10.2023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A467-D1EA-4083-8D52-8AE64E4148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522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71E0-CB69-48EC-87DD-98E89D3FAC0B}" type="datetimeFigureOut">
              <a:rPr lang="cs-CZ" smtClean="0"/>
              <a:pPr/>
              <a:t>19.10.2023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A467-D1EA-4083-8D52-8AE64E41489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57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71E0-CB69-48EC-87DD-98E89D3FAC0B}" type="datetimeFigureOut">
              <a:rPr lang="cs-CZ" smtClean="0"/>
              <a:pPr/>
              <a:t>19.10.2023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A467-D1EA-4083-8D52-8AE64E4148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96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71E0-CB69-48EC-87DD-98E89D3FAC0B}" type="datetimeFigureOut">
              <a:rPr lang="cs-CZ" smtClean="0"/>
              <a:pPr/>
              <a:t>19.10.2023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A467-D1EA-4083-8D52-8AE64E41489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" y="6"/>
            <a:ext cx="9143987" cy="4571997"/>
          </a:xfrm>
          <a:custGeom>
            <a:avLst/>
            <a:gdLst/>
            <a:ahLst/>
            <a:cxnLst/>
            <a:rect l="l" t="t" r="r" b="b"/>
            <a:pathLst>
              <a:path w="9143987" h="4571997">
                <a:moveTo>
                  <a:pt x="1" y="4316132"/>
                </a:moveTo>
                <a:lnTo>
                  <a:pt x="255863" y="4571994"/>
                </a:lnTo>
                <a:lnTo>
                  <a:pt x="203619" y="4571994"/>
                </a:lnTo>
                <a:lnTo>
                  <a:pt x="1" y="4368376"/>
                </a:lnTo>
                <a:close/>
                <a:moveTo>
                  <a:pt x="9143985" y="4208793"/>
                </a:moveTo>
                <a:lnTo>
                  <a:pt x="9143985" y="4261037"/>
                </a:lnTo>
                <a:lnTo>
                  <a:pt x="8833027" y="4571996"/>
                </a:lnTo>
                <a:lnTo>
                  <a:pt x="8780783" y="4571996"/>
                </a:lnTo>
                <a:close/>
                <a:moveTo>
                  <a:pt x="8664832" y="4076819"/>
                </a:moveTo>
                <a:lnTo>
                  <a:pt x="8775657" y="4076819"/>
                </a:lnTo>
                <a:lnTo>
                  <a:pt x="8775657" y="4187644"/>
                </a:lnTo>
                <a:lnTo>
                  <a:pt x="8664832" y="4187644"/>
                </a:lnTo>
                <a:close/>
                <a:moveTo>
                  <a:pt x="7614024" y="4076819"/>
                </a:moveTo>
                <a:lnTo>
                  <a:pt x="7724849" y="4076819"/>
                </a:lnTo>
                <a:lnTo>
                  <a:pt x="7724849" y="4187644"/>
                </a:lnTo>
                <a:lnTo>
                  <a:pt x="7614024" y="4187644"/>
                </a:lnTo>
                <a:close/>
                <a:moveTo>
                  <a:pt x="6563216" y="4076819"/>
                </a:moveTo>
                <a:lnTo>
                  <a:pt x="6674041" y="4076819"/>
                </a:lnTo>
                <a:lnTo>
                  <a:pt x="6674041" y="4187644"/>
                </a:lnTo>
                <a:lnTo>
                  <a:pt x="6563216" y="4187644"/>
                </a:lnTo>
                <a:close/>
                <a:moveTo>
                  <a:pt x="5512408" y="4076819"/>
                </a:moveTo>
                <a:lnTo>
                  <a:pt x="5623233" y="4076819"/>
                </a:lnTo>
                <a:lnTo>
                  <a:pt x="5623233" y="4187644"/>
                </a:lnTo>
                <a:lnTo>
                  <a:pt x="5512408" y="4187644"/>
                </a:lnTo>
                <a:close/>
                <a:moveTo>
                  <a:pt x="4461600" y="4076819"/>
                </a:moveTo>
                <a:lnTo>
                  <a:pt x="4572425" y="4076819"/>
                </a:lnTo>
                <a:lnTo>
                  <a:pt x="4572425" y="4187644"/>
                </a:lnTo>
                <a:lnTo>
                  <a:pt x="4461600" y="4187644"/>
                </a:lnTo>
                <a:close/>
                <a:moveTo>
                  <a:pt x="3410793" y="4076819"/>
                </a:moveTo>
                <a:lnTo>
                  <a:pt x="3521618" y="4076819"/>
                </a:lnTo>
                <a:lnTo>
                  <a:pt x="3521618" y="4187644"/>
                </a:lnTo>
                <a:lnTo>
                  <a:pt x="3410793" y="4187644"/>
                </a:lnTo>
                <a:close/>
                <a:moveTo>
                  <a:pt x="2359985" y="4076819"/>
                </a:moveTo>
                <a:lnTo>
                  <a:pt x="2470810" y="4076819"/>
                </a:lnTo>
                <a:lnTo>
                  <a:pt x="2470810" y="4187644"/>
                </a:lnTo>
                <a:lnTo>
                  <a:pt x="2359985" y="4187644"/>
                </a:lnTo>
                <a:close/>
                <a:moveTo>
                  <a:pt x="1309177" y="4076819"/>
                </a:moveTo>
                <a:lnTo>
                  <a:pt x="1420002" y="4076819"/>
                </a:lnTo>
                <a:lnTo>
                  <a:pt x="1420002" y="4187644"/>
                </a:lnTo>
                <a:lnTo>
                  <a:pt x="1309177" y="4187644"/>
                </a:lnTo>
                <a:close/>
                <a:moveTo>
                  <a:pt x="258369" y="4076819"/>
                </a:moveTo>
                <a:lnTo>
                  <a:pt x="369194" y="4076819"/>
                </a:lnTo>
                <a:lnTo>
                  <a:pt x="369194" y="4187644"/>
                </a:lnTo>
                <a:lnTo>
                  <a:pt x="258369" y="4187644"/>
                </a:lnTo>
                <a:close/>
                <a:moveTo>
                  <a:pt x="8139428" y="3551212"/>
                </a:moveTo>
                <a:lnTo>
                  <a:pt x="8250253" y="3551212"/>
                </a:lnTo>
                <a:lnTo>
                  <a:pt x="8250253" y="3662037"/>
                </a:lnTo>
                <a:lnTo>
                  <a:pt x="8139428" y="3662037"/>
                </a:lnTo>
                <a:close/>
                <a:moveTo>
                  <a:pt x="7088620" y="3551212"/>
                </a:moveTo>
                <a:lnTo>
                  <a:pt x="7199445" y="3551212"/>
                </a:lnTo>
                <a:lnTo>
                  <a:pt x="7199445" y="3662037"/>
                </a:lnTo>
                <a:lnTo>
                  <a:pt x="7088620" y="3662037"/>
                </a:lnTo>
                <a:close/>
                <a:moveTo>
                  <a:pt x="6037812" y="3551212"/>
                </a:moveTo>
                <a:lnTo>
                  <a:pt x="6148637" y="3551212"/>
                </a:lnTo>
                <a:lnTo>
                  <a:pt x="6148637" y="3662037"/>
                </a:lnTo>
                <a:lnTo>
                  <a:pt x="6037812" y="3662037"/>
                </a:lnTo>
                <a:close/>
                <a:moveTo>
                  <a:pt x="4987004" y="3551212"/>
                </a:moveTo>
                <a:lnTo>
                  <a:pt x="5097829" y="3551212"/>
                </a:lnTo>
                <a:lnTo>
                  <a:pt x="5097829" y="3662037"/>
                </a:lnTo>
                <a:lnTo>
                  <a:pt x="4987004" y="3662037"/>
                </a:lnTo>
                <a:close/>
                <a:moveTo>
                  <a:pt x="3936204" y="3551212"/>
                </a:moveTo>
                <a:lnTo>
                  <a:pt x="4047028" y="3551212"/>
                </a:lnTo>
                <a:lnTo>
                  <a:pt x="4047028" y="3662037"/>
                </a:lnTo>
                <a:lnTo>
                  <a:pt x="3936204" y="3662037"/>
                </a:lnTo>
                <a:close/>
                <a:moveTo>
                  <a:pt x="2885395" y="3551212"/>
                </a:moveTo>
                <a:lnTo>
                  <a:pt x="2996220" y="3551212"/>
                </a:lnTo>
                <a:lnTo>
                  <a:pt x="2996220" y="3662037"/>
                </a:lnTo>
                <a:lnTo>
                  <a:pt x="2885395" y="3662037"/>
                </a:lnTo>
                <a:close/>
                <a:moveTo>
                  <a:pt x="1834587" y="3551212"/>
                </a:moveTo>
                <a:lnTo>
                  <a:pt x="1945412" y="3551212"/>
                </a:lnTo>
                <a:lnTo>
                  <a:pt x="1945412" y="3662037"/>
                </a:lnTo>
                <a:lnTo>
                  <a:pt x="1834587" y="3662037"/>
                </a:lnTo>
                <a:close/>
                <a:moveTo>
                  <a:pt x="783778" y="3551212"/>
                </a:moveTo>
                <a:lnTo>
                  <a:pt x="894603" y="3551212"/>
                </a:lnTo>
                <a:lnTo>
                  <a:pt x="894603" y="3662037"/>
                </a:lnTo>
                <a:lnTo>
                  <a:pt x="783778" y="3662037"/>
                </a:lnTo>
                <a:close/>
                <a:moveTo>
                  <a:pt x="2942310" y="3107962"/>
                </a:moveTo>
                <a:lnTo>
                  <a:pt x="2470818" y="3579456"/>
                </a:lnTo>
                <a:lnTo>
                  <a:pt x="2470818" y="3634904"/>
                </a:lnTo>
                <a:lnTo>
                  <a:pt x="2942310" y="4106399"/>
                </a:lnTo>
                <a:lnTo>
                  <a:pt x="3410800" y="3637911"/>
                </a:lnTo>
                <a:lnTo>
                  <a:pt x="3410800" y="3576450"/>
                </a:lnTo>
                <a:close/>
                <a:moveTo>
                  <a:pt x="8195700" y="3107962"/>
                </a:moveTo>
                <a:lnTo>
                  <a:pt x="7724849" y="3578813"/>
                </a:lnTo>
                <a:lnTo>
                  <a:pt x="7724849" y="3635545"/>
                </a:lnTo>
                <a:lnTo>
                  <a:pt x="8195702" y="4106398"/>
                </a:lnTo>
                <a:lnTo>
                  <a:pt x="8664832" y="3637268"/>
                </a:lnTo>
                <a:lnTo>
                  <a:pt x="8664832" y="3577094"/>
                </a:lnTo>
                <a:close/>
                <a:moveTo>
                  <a:pt x="5043655" y="3107962"/>
                </a:moveTo>
                <a:lnTo>
                  <a:pt x="4572425" y="3579192"/>
                </a:lnTo>
                <a:lnTo>
                  <a:pt x="4572425" y="3635169"/>
                </a:lnTo>
                <a:lnTo>
                  <a:pt x="5043654" y="4106399"/>
                </a:lnTo>
                <a:lnTo>
                  <a:pt x="5512408" y="3637645"/>
                </a:lnTo>
                <a:lnTo>
                  <a:pt x="5512408" y="3576714"/>
                </a:lnTo>
                <a:close/>
                <a:moveTo>
                  <a:pt x="840943" y="3107962"/>
                </a:moveTo>
                <a:lnTo>
                  <a:pt x="369199" y="3579705"/>
                </a:lnTo>
                <a:lnTo>
                  <a:pt x="369199" y="3634656"/>
                </a:lnTo>
                <a:lnTo>
                  <a:pt x="840943" y="4106401"/>
                </a:lnTo>
                <a:lnTo>
                  <a:pt x="1309186" y="3638165"/>
                </a:lnTo>
                <a:lnTo>
                  <a:pt x="1309186" y="3576196"/>
                </a:lnTo>
                <a:close/>
                <a:moveTo>
                  <a:pt x="3992991" y="3107961"/>
                </a:moveTo>
                <a:lnTo>
                  <a:pt x="3521625" y="3579327"/>
                </a:lnTo>
                <a:lnTo>
                  <a:pt x="3521625" y="3635034"/>
                </a:lnTo>
                <a:lnTo>
                  <a:pt x="3992992" y="4106400"/>
                </a:lnTo>
                <a:lnTo>
                  <a:pt x="4461600" y="3637773"/>
                </a:lnTo>
                <a:lnTo>
                  <a:pt x="4461600" y="3576588"/>
                </a:lnTo>
                <a:close/>
                <a:moveTo>
                  <a:pt x="1891629" y="3107961"/>
                </a:moveTo>
                <a:lnTo>
                  <a:pt x="1420011" y="3579585"/>
                </a:lnTo>
                <a:lnTo>
                  <a:pt x="1420011" y="3634777"/>
                </a:lnTo>
                <a:lnTo>
                  <a:pt x="1891629" y="4106400"/>
                </a:lnTo>
                <a:lnTo>
                  <a:pt x="2359993" y="3638038"/>
                </a:lnTo>
                <a:lnTo>
                  <a:pt x="2359993" y="3576322"/>
                </a:lnTo>
                <a:close/>
                <a:moveTo>
                  <a:pt x="6094336" y="3107961"/>
                </a:moveTo>
                <a:lnTo>
                  <a:pt x="5623233" y="3579064"/>
                </a:lnTo>
                <a:lnTo>
                  <a:pt x="5623233" y="3635295"/>
                </a:lnTo>
                <a:lnTo>
                  <a:pt x="6094336" y="4106399"/>
                </a:lnTo>
                <a:lnTo>
                  <a:pt x="6563216" y="3637520"/>
                </a:lnTo>
                <a:lnTo>
                  <a:pt x="6563216" y="3576841"/>
                </a:lnTo>
                <a:close/>
                <a:moveTo>
                  <a:pt x="7145019" y="3107960"/>
                </a:moveTo>
                <a:lnTo>
                  <a:pt x="6674041" y="3578938"/>
                </a:lnTo>
                <a:lnTo>
                  <a:pt x="6674041" y="3635421"/>
                </a:lnTo>
                <a:lnTo>
                  <a:pt x="7145018" y="4106399"/>
                </a:lnTo>
                <a:lnTo>
                  <a:pt x="7614024" y="3637394"/>
                </a:lnTo>
                <a:lnTo>
                  <a:pt x="7614024" y="3576965"/>
                </a:lnTo>
                <a:close/>
                <a:moveTo>
                  <a:pt x="8664832" y="3027337"/>
                </a:moveTo>
                <a:lnTo>
                  <a:pt x="8775657" y="3027337"/>
                </a:lnTo>
                <a:lnTo>
                  <a:pt x="8775657" y="3138162"/>
                </a:lnTo>
                <a:lnTo>
                  <a:pt x="8664832" y="3138162"/>
                </a:lnTo>
                <a:close/>
                <a:moveTo>
                  <a:pt x="7614024" y="3027337"/>
                </a:moveTo>
                <a:lnTo>
                  <a:pt x="7724849" y="3027337"/>
                </a:lnTo>
                <a:lnTo>
                  <a:pt x="7724849" y="3138162"/>
                </a:lnTo>
                <a:lnTo>
                  <a:pt x="7614024" y="3138162"/>
                </a:lnTo>
                <a:close/>
                <a:moveTo>
                  <a:pt x="6563216" y="3027337"/>
                </a:moveTo>
                <a:lnTo>
                  <a:pt x="6674041" y="3027337"/>
                </a:lnTo>
                <a:lnTo>
                  <a:pt x="6674041" y="3138162"/>
                </a:lnTo>
                <a:lnTo>
                  <a:pt x="6563216" y="3138162"/>
                </a:lnTo>
                <a:close/>
                <a:moveTo>
                  <a:pt x="5512408" y="3027337"/>
                </a:moveTo>
                <a:lnTo>
                  <a:pt x="5623233" y="3027337"/>
                </a:lnTo>
                <a:lnTo>
                  <a:pt x="5623233" y="3138162"/>
                </a:lnTo>
                <a:lnTo>
                  <a:pt x="5512408" y="3138162"/>
                </a:lnTo>
                <a:close/>
                <a:moveTo>
                  <a:pt x="4461600" y="3027337"/>
                </a:moveTo>
                <a:lnTo>
                  <a:pt x="4572425" y="3027337"/>
                </a:lnTo>
                <a:lnTo>
                  <a:pt x="4572425" y="3138162"/>
                </a:lnTo>
                <a:lnTo>
                  <a:pt x="4461600" y="3138162"/>
                </a:lnTo>
                <a:close/>
                <a:moveTo>
                  <a:pt x="3410798" y="3027337"/>
                </a:moveTo>
                <a:lnTo>
                  <a:pt x="3521622" y="3027337"/>
                </a:lnTo>
                <a:lnTo>
                  <a:pt x="3521622" y="3138162"/>
                </a:lnTo>
                <a:lnTo>
                  <a:pt x="3410798" y="3138162"/>
                </a:lnTo>
                <a:close/>
                <a:moveTo>
                  <a:pt x="2359990" y="3027337"/>
                </a:moveTo>
                <a:lnTo>
                  <a:pt x="2470815" y="3027337"/>
                </a:lnTo>
                <a:lnTo>
                  <a:pt x="2470815" y="3138162"/>
                </a:lnTo>
                <a:lnTo>
                  <a:pt x="2359990" y="3138162"/>
                </a:lnTo>
                <a:close/>
                <a:moveTo>
                  <a:pt x="1309183" y="3027337"/>
                </a:moveTo>
                <a:lnTo>
                  <a:pt x="1420008" y="3027337"/>
                </a:lnTo>
                <a:lnTo>
                  <a:pt x="1420008" y="3138162"/>
                </a:lnTo>
                <a:lnTo>
                  <a:pt x="1309183" y="3138162"/>
                </a:lnTo>
                <a:close/>
                <a:moveTo>
                  <a:pt x="258373" y="3027337"/>
                </a:moveTo>
                <a:lnTo>
                  <a:pt x="369197" y="3027337"/>
                </a:lnTo>
                <a:lnTo>
                  <a:pt x="369197" y="3138162"/>
                </a:lnTo>
                <a:lnTo>
                  <a:pt x="258373" y="3138162"/>
                </a:lnTo>
                <a:close/>
                <a:moveTo>
                  <a:pt x="7642081" y="2610898"/>
                </a:moveTo>
                <a:lnTo>
                  <a:pt x="7171142" y="3081837"/>
                </a:lnTo>
                <a:lnTo>
                  <a:pt x="7640516" y="3551212"/>
                </a:lnTo>
                <a:lnTo>
                  <a:pt x="7700206" y="3551212"/>
                </a:lnTo>
                <a:lnTo>
                  <a:pt x="8169578" y="3081840"/>
                </a:lnTo>
                <a:lnTo>
                  <a:pt x="7698636" y="2610898"/>
                </a:lnTo>
                <a:close/>
                <a:moveTo>
                  <a:pt x="6591400" y="2610898"/>
                </a:moveTo>
                <a:lnTo>
                  <a:pt x="6120458" y="3081839"/>
                </a:lnTo>
                <a:lnTo>
                  <a:pt x="6589831" y="3551212"/>
                </a:lnTo>
                <a:lnTo>
                  <a:pt x="6649523" y="3551212"/>
                </a:lnTo>
                <a:lnTo>
                  <a:pt x="7118897" y="3081838"/>
                </a:lnTo>
                <a:lnTo>
                  <a:pt x="6647958" y="2610898"/>
                </a:lnTo>
                <a:close/>
                <a:moveTo>
                  <a:pt x="5540719" y="2610898"/>
                </a:moveTo>
                <a:lnTo>
                  <a:pt x="5069777" y="3081840"/>
                </a:lnTo>
                <a:lnTo>
                  <a:pt x="5539149" y="3551212"/>
                </a:lnTo>
                <a:lnTo>
                  <a:pt x="5598841" y="3551212"/>
                </a:lnTo>
                <a:lnTo>
                  <a:pt x="6068214" y="3081839"/>
                </a:lnTo>
                <a:lnTo>
                  <a:pt x="5597273" y="2610898"/>
                </a:lnTo>
                <a:close/>
                <a:moveTo>
                  <a:pt x="4490037" y="2610898"/>
                </a:moveTo>
                <a:lnTo>
                  <a:pt x="4019113" y="3081839"/>
                </a:lnTo>
                <a:lnTo>
                  <a:pt x="4488468" y="3551212"/>
                </a:lnTo>
                <a:lnTo>
                  <a:pt x="4548161" y="3551212"/>
                </a:lnTo>
                <a:lnTo>
                  <a:pt x="5017533" y="3081840"/>
                </a:lnTo>
                <a:lnTo>
                  <a:pt x="4546591" y="2610898"/>
                </a:lnTo>
                <a:close/>
                <a:moveTo>
                  <a:pt x="3439375" y="2610898"/>
                </a:moveTo>
                <a:lnTo>
                  <a:pt x="2968432" y="3081840"/>
                </a:lnTo>
                <a:lnTo>
                  <a:pt x="3437804" y="3551212"/>
                </a:lnTo>
                <a:lnTo>
                  <a:pt x="3497496" y="3551212"/>
                </a:lnTo>
                <a:lnTo>
                  <a:pt x="3966869" y="3081840"/>
                </a:lnTo>
                <a:lnTo>
                  <a:pt x="3495925" y="2610898"/>
                </a:lnTo>
                <a:close/>
                <a:moveTo>
                  <a:pt x="2388694" y="2610898"/>
                </a:moveTo>
                <a:lnTo>
                  <a:pt x="1917751" y="3081839"/>
                </a:lnTo>
                <a:lnTo>
                  <a:pt x="2387125" y="3551212"/>
                </a:lnTo>
                <a:lnTo>
                  <a:pt x="2446818" y="3551212"/>
                </a:lnTo>
                <a:lnTo>
                  <a:pt x="2916188" y="3081841"/>
                </a:lnTo>
                <a:lnTo>
                  <a:pt x="2445246" y="2610898"/>
                </a:lnTo>
                <a:close/>
                <a:moveTo>
                  <a:pt x="1338016" y="2610898"/>
                </a:moveTo>
                <a:lnTo>
                  <a:pt x="867065" y="3081840"/>
                </a:lnTo>
                <a:lnTo>
                  <a:pt x="1336446" y="3551212"/>
                </a:lnTo>
                <a:lnTo>
                  <a:pt x="1396142" y="3551212"/>
                </a:lnTo>
                <a:lnTo>
                  <a:pt x="1865507" y="3081839"/>
                </a:lnTo>
                <a:lnTo>
                  <a:pt x="1394572" y="2610898"/>
                </a:lnTo>
                <a:close/>
                <a:moveTo>
                  <a:pt x="8139428" y="2500073"/>
                </a:moveTo>
                <a:lnTo>
                  <a:pt x="8250253" y="2500073"/>
                </a:lnTo>
                <a:lnTo>
                  <a:pt x="8250253" y="2610898"/>
                </a:lnTo>
                <a:lnTo>
                  <a:pt x="8139428" y="2610898"/>
                </a:lnTo>
                <a:close/>
                <a:moveTo>
                  <a:pt x="7088620" y="2500073"/>
                </a:moveTo>
                <a:lnTo>
                  <a:pt x="7199445" y="2500073"/>
                </a:lnTo>
                <a:lnTo>
                  <a:pt x="7199445" y="2610898"/>
                </a:lnTo>
                <a:lnTo>
                  <a:pt x="7088620" y="2610898"/>
                </a:lnTo>
                <a:close/>
                <a:moveTo>
                  <a:pt x="6037812" y="2500073"/>
                </a:moveTo>
                <a:lnTo>
                  <a:pt x="6148637" y="2500073"/>
                </a:lnTo>
                <a:lnTo>
                  <a:pt x="6148637" y="2610898"/>
                </a:lnTo>
                <a:lnTo>
                  <a:pt x="6037812" y="2610898"/>
                </a:lnTo>
                <a:close/>
                <a:moveTo>
                  <a:pt x="4987004" y="2500073"/>
                </a:moveTo>
                <a:lnTo>
                  <a:pt x="5097829" y="2500073"/>
                </a:lnTo>
                <a:lnTo>
                  <a:pt x="5097829" y="2610898"/>
                </a:lnTo>
                <a:lnTo>
                  <a:pt x="4987004" y="2610898"/>
                </a:lnTo>
                <a:close/>
                <a:moveTo>
                  <a:pt x="3936207" y="2500073"/>
                </a:moveTo>
                <a:lnTo>
                  <a:pt x="4047031" y="2500073"/>
                </a:lnTo>
                <a:lnTo>
                  <a:pt x="4047031" y="2610898"/>
                </a:lnTo>
                <a:lnTo>
                  <a:pt x="3936207" y="2610898"/>
                </a:lnTo>
                <a:close/>
                <a:moveTo>
                  <a:pt x="2885399" y="2500073"/>
                </a:moveTo>
                <a:lnTo>
                  <a:pt x="2996223" y="2500073"/>
                </a:lnTo>
                <a:lnTo>
                  <a:pt x="2996223" y="2610898"/>
                </a:lnTo>
                <a:lnTo>
                  <a:pt x="2885399" y="2610898"/>
                </a:lnTo>
                <a:close/>
                <a:moveTo>
                  <a:pt x="1834589" y="2500073"/>
                </a:moveTo>
                <a:lnTo>
                  <a:pt x="1945415" y="2500073"/>
                </a:lnTo>
                <a:lnTo>
                  <a:pt x="1945415" y="2610898"/>
                </a:lnTo>
                <a:lnTo>
                  <a:pt x="1834589" y="2610898"/>
                </a:lnTo>
                <a:close/>
                <a:moveTo>
                  <a:pt x="783780" y="2500073"/>
                </a:moveTo>
                <a:lnTo>
                  <a:pt x="894605" y="2500073"/>
                </a:lnTo>
                <a:lnTo>
                  <a:pt x="894605" y="2610898"/>
                </a:lnTo>
                <a:lnTo>
                  <a:pt x="783780" y="2610898"/>
                </a:lnTo>
                <a:close/>
                <a:moveTo>
                  <a:pt x="1891628" y="2057290"/>
                </a:moveTo>
                <a:lnTo>
                  <a:pt x="1420016" y="2528900"/>
                </a:lnTo>
                <a:lnTo>
                  <a:pt x="1420016" y="2584097"/>
                </a:lnTo>
                <a:lnTo>
                  <a:pt x="1891629" y="3055718"/>
                </a:lnTo>
                <a:lnTo>
                  <a:pt x="2359995" y="2587353"/>
                </a:lnTo>
                <a:lnTo>
                  <a:pt x="2359995" y="2525647"/>
                </a:lnTo>
                <a:close/>
                <a:moveTo>
                  <a:pt x="2942310" y="2057290"/>
                </a:moveTo>
                <a:lnTo>
                  <a:pt x="2470820" y="2528772"/>
                </a:lnTo>
                <a:lnTo>
                  <a:pt x="2470820" y="2584228"/>
                </a:lnTo>
                <a:lnTo>
                  <a:pt x="2942310" y="3055719"/>
                </a:lnTo>
                <a:lnTo>
                  <a:pt x="3410803" y="2587227"/>
                </a:lnTo>
                <a:lnTo>
                  <a:pt x="3410803" y="2525772"/>
                </a:lnTo>
                <a:close/>
                <a:moveTo>
                  <a:pt x="3992992" y="2057289"/>
                </a:moveTo>
                <a:lnTo>
                  <a:pt x="3521627" y="2528644"/>
                </a:lnTo>
                <a:lnTo>
                  <a:pt x="3521627" y="2584355"/>
                </a:lnTo>
                <a:lnTo>
                  <a:pt x="3992992" y="3055718"/>
                </a:lnTo>
                <a:lnTo>
                  <a:pt x="4461600" y="2587092"/>
                </a:lnTo>
                <a:lnTo>
                  <a:pt x="4461600" y="2525906"/>
                </a:lnTo>
                <a:close/>
                <a:moveTo>
                  <a:pt x="7145018" y="2057289"/>
                </a:moveTo>
                <a:lnTo>
                  <a:pt x="6674041" y="2528257"/>
                </a:lnTo>
                <a:lnTo>
                  <a:pt x="6674041" y="2584737"/>
                </a:lnTo>
                <a:lnTo>
                  <a:pt x="7145020" y="3055716"/>
                </a:lnTo>
                <a:lnTo>
                  <a:pt x="7614024" y="2586712"/>
                </a:lnTo>
                <a:lnTo>
                  <a:pt x="7614024" y="2526286"/>
                </a:lnTo>
                <a:close/>
                <a:moveTo>
                  <a:pt x="5043655" y="2057288"/>
                </a:moveTo>
                <a:lnTo>
                  <a:pt x="4572425" y="2528510"/>
                </a:lnTo>
                <a:lnTo>
                  <a:pt x="4572425" y="2584487"/>
                </a:lnTo>
                <a:lnTo>
                  <a:pt x="5043655" y="3055718"/>
                </a:lnTo>
                <a:lnTo>
                  <a:pt x="5512408" y="2586964"/>
                </a:lnTo>
                <a:lnTo>
                  <a:pt x="5512408" y="2526033"/>
                </a:lnTo>
                <a:close/>
                <a:moveTo>
                  <a:pt x="840943" y="2057288"/>
                </a:moveTo>
                <a:lnTo>
                  <a:pt x="369202" y="2529021"/>
                </a:lnTo>
                <a:lnTo>
                  <a:pt x="369202" y="2583976"/>
                </a:lnTo>
                <a:lnTo>
                  <a:pt x="840943" y="3055718"/>
                </a:lnTo>
                <a:lnTo>
                  <a:pt x="1309190" y="2587479"/>
                </a:lnTo>
                <a:lnTo>
                  <a:pt x="1309190" y="2525518"/>
                </a:lnTo>
                <a:close/>
                <a:moveTo>
                  <a:pt x="8195701" y="2057287"/>
                </a:moveTo>
                <a:lnTo>
                  <a:pt x="7724849" y="2528130"/>
                </a:lnTo>
                <a:lnTo>
                  <a:pt x="7724849" y="2584867"/>
                </a:lnTo>
                <a:lnTo>
                  <a:pt x="8195700" y="3055717"/>
                </a:lnTo>
                <a:lnTo>
                  <a:pt x="8664832" y="2586585"/>
                </a:lnTo>
                <a:lnTo>
                  <a:pt x="8664832" y="2526410"/>
                </a:lnTo>
                <a:close/>
                <a:moveTo>
                  <a:pt x="6094339" y="2057287"/>
                </a:moveTo>
                <a:lnTo>
                  <a:pt x="5623233" y="2528385"/>
                </a:lnTo>
                <a:lnTo>
                  <a:pt x="5623233" y="2584613"/>
                </a:lnTo>
                <a:lnTo>
                  <a:pt x="6094336" y="3055717"/>
                </a:lnTo>
                <a:lnTo>
                  <a:pt x="6563216" y="2586838"/>
                </a:lnTo>
                <a:lnTo>
                  <a:pt x="6563216" y="2526156"/>
                </a:lnTo>
                <a:close/>
                <a:moveTo>
                  <a:pt x="1309181" y="1973451"/>
                </a:moveTo>
                <a:lnTo>
                  <a:pt x="1420005" y="1973451"/>
                </a:lnTo>
                <a:lnTo>
                  <a:pt x="1420005" y="2084276"/>
                </a:lnTo>
                <a:lnTo>
                  <a:pt x="1309181" y="2084276"/>
                </a:lnTo>
                <a:close/>
                <a:moveTo>
                  <a:pt x="258371" y="1973451"/>
                </a:moveTo>
                <a:lnTo>
                  <a:pt x="369196" y="1973451"/>
                </a:lnTo>
                <a:lnTo>
                  <a:pt x="369196" y="2084276"/>
                </a:lnTo>
                <a:lnTo>
                  <a:pt x="258371" y="2084276"/>
                </a:lnTo>
                <a:close/>
                <a:moveTo>
                  <a:pt x="3410796" y="1973451"/>
                </a:moveTo>
                <a:lnTo>
                  <a:pt x="3521621" y="1973451"/>
                </a:lnTo>
                <a:lnTo>
                  <a:pt x="3521621" y="2084276"/>
                </a:lnTo>
                <a:lnTo>
                  <a:pt x="3410796" y="2084276"/>
                </a:lnTo>
                <a:close/>
                <a:moveTo>
                  <a:pt x="2359988" y="1973451"/>
                </a:moveTo>
                <a:lnTo>
                  <a:pt x="2470813" y="1973451"/>
                </a:lnTo>
                <a:lnTo>
                  <a:pt x="2470813" y="2084276"/>
                </a:lnTo>
                <a:lnTo>
                  <a:pt x="2359988" y="2084276"/>
                </a:lnTo>
                <a:close/>
                <a:moveTo>
                  <a:pt x="4461600" y="1973451"/>
                </a:moveTo>
                <a:lnTo>
                  <a:pt x="4572425" y="1973451"/>
                </a:lnTo>
                <a:lnTo>
                  <a:pt x="4572425" y="2084276"/>
                </a:lnTo>
                <a:lnTo>
                  <a:pt x="4461600" y="2084276"/>
                </a:lnTo>
                <a:close/>
                <a:moveTo>
                  <a:pt x="6563216" y="1973451"/>
                </a:moveTo>
                <a:lnTo>
                  <a:pt x="6674041" y="1973451"/>
                </a:lnTo>
                <a:lnTo>
                  <a:pt x="6674041" y="2084276"/>
                </a:lnTo>
                <a:lnTo>
                  <a:pt x="6563216" y="2084276"/>
                </a:lnTo>
                <a:close/>
                <a:moveTo>
                  <a:pt x="5512408" y="1973451"/>
                </a:moveTo>
                <a:lnTo>
                  <a:pt x="5623233" y="1973451"/>
                </a:lnTo>
                <a:lnTo>
                  <a:pt x="5623233" y="2084276"/>
                </a:lnTo>
                <a:lnTo>
                  <a:pt x="5512408" y="2084276"/>
                </a:lnTo>
                <a:close/>
                <a:moveTo>
                  <a:pt x="8664832" y="1973450"/>
                </a:moveTo>
                <a:lnTo>
                  <a:pt x="8775657" y="1973450"/>
                </a:lnTo>
                <a:lnTo>
                  <a:pt x="8775657" y="2084275"/>
                </a:lnTo>
                <a:lnTo>
                  <a:pt x="8664832" y="2084275"/>
                </a:lnTo>
                <a:close/>
                <a:moveTo>
                  <a:pt x="7614024" y="1973450"/>
                </a:moveTo>
                <a:lnTo>
                  <a:pt x="7724849" y="1973450"/>
                </a:lnTo>
                <a:lnTo>
                  <a:pt x="7724849" y="2084275"/>
                </a:lnTo>
                <a:lnTo>
                  <a:pt x="7614024" y="2084275"/>
                </a:lnTo>
                <a:close/>
                <a:moveTo>
                  <a:pt x="1340281" y="1557960"/>
                </a:moveTo>
                <a:lnTo>
                  <a:pt x="867065" y="2031167"/>
                </a:lnTo>
                <a:lnTo>
                  <a:pt x="1335989" y="2500073"/>
                </a:lnTo>
                <a:lnTo>
                  <a:pt x="1396599" y="2500073"/>
                </a:lnTo>
                <a:lnTo>
                  <a:pt x="1865505" y="2031168"/>
                </a:lnTo>
                <a:lnTo>
                  <a:pt x="1392304" y="1557960"/>
                </a:lnTo>
                <a:close/>
                <a:moveTo>
                  <a:pt x="3441642" y="1557959"/>
                </a:moveTo>
                <a:lnTo>
                  <a:pt x="2968432" y="2031168"/>
                </a:lnTo>
                <a:lnTo>
                  <a:pt x="3437347" y="2500073"/>
                </a:lnTo>
                <a:lnTo>
                  <a:pt x="3497954" y="2500073"/>
                </a:lnTo>
                <a:lnTo>
                  <a:pt x="3966871" y="2031167"/>
                </a:lnTo>
                <a:lnTo>
                  <a:pt x="3493660" y="1557959"/>
                </a:lnTo>
                <a:close/>
                <a:moveTo>
                  <a:pt x="2390960" y="1557959"/>
                </a:moveTo>
                <a:lnTo>
                  <a:pt x="1917749" y="2031168"/>
                </a:lnTo>
                <a:lnTo>
                  <a:pt x="2386666" y="2500073"/>
                </a:lnTo>
                <a:lnTo>
                  <a:pt x="2447276" y="2500073"/>
                </a:lnTo>
                <a:lnTo>
                  <a:pt x="2916188" y="2031168"/>
                </a:lnTo>
                <a:lnTo>
                  <a:pt x="2442982" y="1557959"/>
                </a:lnTo>
                <a:close/>
                <a:moveTo>
                  <a:pt x="5542984" y="1557959"/>
                </a:moveTo>
                <a:lnTo>
                  <a:pt x="5069777" y="2031166"/>
                </a:lnTo>
                <a:lnTo>
                  <a:pt x="5538692" y="2500073"/>
                </a:lnTo>
                <a:lnTo>
                  <a:pt x="5599300" y="2500073"/>
                </a:lnTo>
                <a:lnTo>
                  <a:pt x="6068216" y="2031165"/>
                </a:lnTo>
                <a:lnTo>
                  <a:pt x="5595011" y="1557959"/>
                </a:lnTo>
                <a:close/>
                <a:moveTo>
                  <a:pt x="4492304" y="1557959"/>
                </a:moveTo>
                <a:lnTo>
                  <a:pt x="4019114" y="2031167"/>
                </a:lnTo>
                <a:lnTo>
                  <a:pt x="4488010" y="2500073"/>
                </a:lnTo>
                <a:lnTo>
                  <a:pt x="4548618" y="2500073"/>
                </a:lnTo>
                <a:lnTo>
                  <a:pt x="5017533" y="2031166"/>
                </a:lnTo>
                <a:lnTo>
                  <a:pt x="4544326" y="1557959"/>
                </a:lnTo>
                <a:close/>
                <a:moveTo>
                  <a:pt x="7644348" y="1557959"/>
                </a:moveTo>
                <a:lnTo>
                  <a:pt x="7171139" y="2031167"/>
                </a:lnTo>
                <a:lnTo>
                  <a:pt x="7640054" y="2500073"/>
                </a:lnTo>
                <a:lnTo>
                  <a:pt x="7700663" y="2500073"/>
                </a:lnTo>
                <a:lnTo>
                  <a:pt x="8169579" y="2031166"/>
                </a:lnTo>
                <a:lnTo>
                  <a:pt x="7696373" y="1557959"/>
                </a:lnTo>
                <a:close/>
                <a:moveTo>
                  <a:pt x="6593666" y="1557959"/>
                </a:moveTo>
                <a:lnTo>
                  <a:pt x="6120461" y="2031165"/>
                </a:lnTo>
                <a:lnTo>
                  <a:pt x="6589377" y="2500073"/>
                </a:lnTo>
                <a:lnTo>
                  <a:pt x="6649981" y="2500073"/>
                </a:lnTo>
                <a:lnTo>
                  <a:pt x="7118896" y="2031167"/>
                </a:lnTo>
                <a:lnTo>
                  <a:pt x="6645688" y="1557959"/>
                </a:lnTo>
                <a:close/>
                <a:moveTo>
                  <a:pt x="783783" y="1447135"/>
                </a:moveTo>
                <a:lnTo>
                  <a:pt x="894607" y="1447135"/>
                </a:lnTo>
                <a:lnTo>
                  <a:pt x="894607" y="1557960"/>
                </a:lnTo>
                <a:lnTo>
                  <a:pt x="783783" y="1557960"/>
                </a:lnTo>
                <a:close/>
                <a:moveTo>
                  <a:pt x="3936210" y="1447134"/>
                </a:moveTo>
                <a:lnTo>
                  <a:pt x="4047034" y="1447134"/>
                </a:lnTo>
                <a:lnTo>
                  <a:pt x="4047034" y="1557959"/>
                </a:lnTo>
                <a:lnTo>
                  <a:pt x="3936210" y="1557959"/>
                </a:lnTo>
                <a:close/>
                <a:moveTo>
                  <a:pt x="2885402" y="1447134"/>
                </a:moveTo>
                <a:lnTo>
                  <a:pt x="2996226" y="1447134"/>
                </a:lnTo>
                <a:lnTo>
                  <a:pt x="2996226" y="1557959"/>
                </a:lnTo>
                <a:lnTo>
                  <a:pt x="2885402" y="1557959"/>
                </a:lnTo>
                <a:close/>
                <a:moveTo>
                  <a:pt x="1834592" y="1447134"/>
                </a:moveTo>
                <a:lnTo>
                  <a:pt x="1945417" y="1447134"/>
                </a:lnTo>
                <a:lnTo>
                  <a:pt x="1945417" y="1557959"/>
                </a:lnTo>
                <a:lnTo>
                  <a:pt x="1834592" y="1557959"/>
                </a:lnTo>
                <a:close/>
                <a:moveTo>
                  <a:pt x="6037812" y="1447134"/>
                </a:moveTo>
                <a:lnTo>
                  <a:pt x="6148637" y="1447134"/>
                </a:lnTo>
                <a:lnTo>
                  <a:pt x="6148637" y="1557959"/>
                </a:lnTo>
                <a:lnTo>
                  <a:pt x="6037812" y="1557959"/>
                </a:lnTo>
                <a:close/>
                <a:moveTo>
                  <a:pt x="4987004" y="1447134"/>
                </a:moveTo>
                <a:lnTo>
                  <a:pt x="5097829" y="1447134"/>
                </a:lnTo>
                <a:lnTo>
                  <a:pt x="5097829" y="1557959"/>
                </a:lnTo>
                <a:lnTo>
                  <a:pt x="4987004" y="1557959"/>
                </a:lnTo>
                <a:close/>
                <a:moveTo>
                  <a:pt x="8139428" y="1447134"/>
                </a:moveTo>
                <a:lnTo>
                  <a:pt x="8250253" y="1447134"/>
                </a:lnTo>
                <a:lnTo>
                  <a:pt x="8250253" y="1557959"/>
                </a:lnTo>
                <a:lnTo>
                  <a:pt x="8139428" y="1557959"/>
                </a:lnTo>
                <a:close/>
                <a:moveTo>
                  <a:pt x="7088620" y="1447134"/>
                </a:moveTo>
                <a:lnTo>
                  <a:pt x="7199445" y="1447134"/>
                </a:lnTo>
                <a:lnTo>
                  <a:pt x="7199445" y="1557959"/>
                </a:lnTo>
                <a:lnTo>
                  <a:pt x="7088620" y="1557959"/>
                </a:lnTo>
                <a:close/>
                <a:moveTo>
                  <a:pt x="2942311" y="1006606"/>
                </a:moveTo>
                <a:lnTo>
                  <a:pt x="2470823" y="1478096"/>
                </a:lnTo>
                <a:lnTo>
                  <a:pt x="2470823" y="1533557"/>
                </a:lnTo>
                <a:lnTo>
                  <a:pt x="2942310" y="2005046"/>
                </a:lnTo>
                <a:lnTo>
                  <a:pt x="3410807" y="1536551"/>
                </a:lnTo>
                <a:lnTo>
                  <a:pt x="3410807" y="1475102"/>
                </a:lnTo>
                <a:close/>
                <a:moveTo>
                  <a:pt x="1891628" y="1006606"/>
                </a:moveTo>
                <a:lnTo>
                  <a:pt x="1420020" y="1478222"/>
                </a:lnTo>
                <a:lnTo>
                  <a:pt x="1420020" y="1533430"/>
                </a:lnTo>
                <a:lnTo>
                  <a:pt x="1891628" y="2005046"/>
                </a:lnTo>
                <a:lnTo>
                  <a:pt x="2359999" y="1536677"/>
                </a:lnTo>
                <a:lnTo>
                  <a:pt x="2359999" y="1474976"/>
                </a:lnTo>
                <a:close/>
                <a:moveTo>
                  <a:pt x="840942" y="1006606"/>
                </a:moveTo>
                <a:lnTo>
                  <a:pt x="369204" y="1478346"/>
                </a:lnTo>
                <a:lnTo>
                  <a:pt x="369204" y="1533304"/>
                </a:lnTo>
                <a:lnTo>
                  <a:pt x="840943" y="2005045"/>
                </a:lnTo>
                <a:lnTo>
                  <a:pt x="1309193" y="1536802"/>
                </a:lnTo>
                <a:lnTo>
                  <a:pt x="1309193" y="1474850"/>
                </a:lnTo>
                <a:close/>
                <a:moveTo>
                  <a:pt x="3992992" y="1006606"/>
                </a:moveTo>
                <a:lnTo>
                  <a:pt x="3521631" y="1477968"/>
                </a:lnTo>
                <a:lnTo>
                  <a:pt x="3521631" y="1533684"/>
                </a:lnTo>
                <a:lnTo>
                  <a:pt x="3992992" y="2005046"/>
                </a:lnTo>
                <a:lnTo>
                  <a:pt x="4461600" y="1536420"/>
                </a:lnTo>
                <a:lnTo>
                  <a:pt x="4461600" y="1475233"/>
                </a:lnTo>
                <a:close/>
                <a:moveTo>
                  <a:pt x="6094336" y="1006605"/>
                </a:moveTo>
                <a:lnTo>
                  <a:pt x="5623233" y="1477710"/>
                </a:lnTo>
                <a:lnTo>
                  <a:pt x="5623233" y="1533937"/>
                </a:lnTo>
                <a:lnTo>
                  <a:pt x="6094338" y="2005043"/>
                </a:lnTo>
                <a:lnTo>
                  <a:pt x="6563216" y="1536165"/>
                </a:lnTo>
                <a:lnTo>
                  <a:pt x="6563216" y="1475486"/>
                </a:lnTo>
                <a:close/>
                <a:moveTo>
                  <a:pt x="7145020" y="1006604"/>
                </a:moveTo>
                <a:lnTo>
                  <a:pt x="6674041" y="1477584"/>
                </a:lnTo>
                <a:lnTo>
                  <a:pt x="6674041" y="1534069"/>
                </a:lnTo>
                <a:lnTo>
                  <a:pt x="7145018" y="2005045"/>
                </a:lnTo>
                <a:lnTo>
                  <a:pt x="7614024" y="1536039"/>
                </a:lnTo>
                <a:lnTo>
                  <a:pt x="7614024" y="1475610"/>
                </a:lnTo>
                <a:close/>
                <a:moveTo>
                  <a:pt x="8195701" y="1006604"/>
                </a:moveTo>
                <a:lnTo>
                  <a:pt x="7724849" y="1477457"/>
                </a:lnTo>
                <a:lnTo>
                  <a:pt x="7724849" y="1534190"/>
                </a:lnTo>
                <a:lnTo>
                  <a:pt x="8195702" y="2005044"/>
                </a:lnTo>
                <a:lnTo>
                  <a:pt x="8664832" y="1535914"/>
                </a:lnTo>
                <a:lnTo>
                  <a:pt x="8664832" y="1475735"/>
                </a:lnTo>
                <a:close/>
                <a:moveTo>
                  <a:pt x="5043657" y="1006604"/>
                </a:moveTo>
                <a:lnTo>
                  <a:pt x="4572425" y="1477838"/>
                </a:lnTo>
                <a:lnTo>
                  <a:pt x="4572425" y="1533814"/>
                </a:lnTo>
                <a:lnTo>
                  <a:pt x="5043655" y="2005045"/>
                </a:lnTo>
                <a:lnTo>
                  <a:pt x="5512408" y="1536292"/>
                </a:lnTo>
                <a:lnTo>
                  <a:pt x="5512408" y="1475356"/>
                </a:lnTo>
                <a:close/>
                <a:moveTo>
                  <a:pt x="2359987" y="922636"/>
                </a:moveTo>
                <a:lnTo>
                  <a:pt x="2470812" y="922636"/>
                </a:lnTo>
                <a:lnTo>
                  <a:pt x="2470812" y="1033461"/>
                </a:lnTo>
                <a:lnTo>
                  <a:pt x="2359987" y="1033461"/>
                </a:lnTo>
                <a:close/>
                <a:moveTo>
                  <a:pt x="1309178" y="922636"/>
                </a:moveTo>
                <a:lnTo>
                  <a:pt x="1420004" y="922636"/>
                </a:lnTo>
                <a:lnTo>
                  <a:pt x="1420004" y="1033461"/>
                </a:lnTo>
                <a:lnTo>
                  <a:pt x="1309178" y="1033461"/>
                </a:lnTo>
                <a:close/>
                <a:moveTo>
                  <a:pt x="258370" y="922636"/>
                </a:moveTo>
                <a:lnTo>
                  <a:pt x="369195" y="922636"/>
                </a:lnTo>
                <a:lnTo>
                  <a:pt x="369195" y="1033461"/>
                </a:lnTo>
                <a:lnTo>
                  <a:pt x="258370" y="1033461"/>
                </a:lnTo>
                <a:close/>
                <a:moveTo>
                  <a:pt x="4461600" y="922636"/>
                </a:moveTo>
                <a:lnTo>
                  <a:pt x="4572425" y="922636"/>
                </a:lnTo>
                <a:lnTo>
                  <a:pt x="4572425" y="1033461"/>
                </a:lnTo>
                <a:lnTo>
                  <a:pt x="4461600" y="1033461"/>
                </a:lnTo>
                <a:close/>
                <a:moveTo>
                  <a:pt x="3410794" y="922636"/>
                </a:moveTo>
                <a:lnTo>
                  <a:pt x="3521620" y="922636"/>
                </a:lnTo>
                <a:lnTo>
                  <a:pt x="3521620" y="1033461"/>
                </a:lnTo>
                <a:lnTo>
                  <a:pt x="3410794" y="1033461"/>
                </a:lnTo>
                <a:close/>
                <a:moveTo>
                  <a:pt x="7614024" y="922636"/>
                </a:moveTo>
                <a:lnTo>
                  <a:pt x="7724849" y="922636"/>
                </a:lnTo>
                <a:lnTo>
                  <a:pt x="7724849" y="1033461"/>
                </a:lnTo>
                <a:lnTo>
                  <a:pt x="7614024" y="1033461"/>
                </a:lnTo>
                <a:close/>
                <a:moveTo>
                  <a:pt x="6563216" y="922636"/>
                </a:moveTo>
                <a:lnTo>
                  <a:pt x="6674041" y="922636"/>
                </a:lnTo>
                <a:lnTo>
                  <a:pt x="6674041" y="1033461"/>
                </a:lnTo>
                <a:lnTo>
                  <a:pt x="6563216" y="1033461"/>
                </a:lnTo>
                <a:close/>
                <a:moveTo>
                  <a:pt x="5512408" y="922636"/>
                </a:moveTo>
                <a:lnTo>
                  <a:pt x="5623233" y="922636"/>
                </a:lnTo>
                <a:lnTo>
                  <a:pt x="5623233" y="1033461"/>
                </a:lnTo>
                <a:lnTo>
                  <a:pt x="5512408" y="1033461"/>
                </a:lnTo>
                <a:close/>
                <a:moveTo>
                  <a:pt x="8664832" y="922635"/>
                </a:moveTo>
                <a:lnTo>
                  <a:pt x="8775657" y="922635"/>
                </a:lnTo>
                <a:lnTo>
                  <a:pt x="8775657" y="1033460"/>
                </a:lnTo>
                <a:lnTo>
                  <a:pt x="8664832" y="1033460"/>
                </a:lnTo>
                <a:close/>
                <a:moveTo>
                  <a:pt x="1337494" y="510063"/>
                </a:moveTo>
                <a:lnTo>
                  <a:pt x="867064" y="980485"/>
                </a:lnTo>
                <a:lnTo>
                  <a:pt x="1333721" y="1447135"/>
                </a:lnTo>
                <a:lnTo>
                  <a:pt x="1398862" y="1447135"/>
                </a:lnTo>
                <a:lnTo>
                  <a:pt x="1865505" y="980485"/>
                </a:lnTo>
                <a:lnTo>
                  <a:pt x="1395091" y="510063"/>
                </a:lnTo>
                <a:close/>
                <a:moveTo>
                  <a:pt x="2388172" y="510063"/>
                </a:moveTo>
                <a:lnTo>
                  <a:pt x="1917749" y="980485"/>
                </a:lnTo>
                <a:lnTo>
                  <a:pt x="2384400" y="1447135"/>
                </a:lnTo>
                <a:lnTo>
                  <a:pt x="2449540" y="1447135"/>
                </a:lnTo>
                <a:lnTo>
                  <a:pt x="2916188" y="980485"/>
                </a:lnTo>
                <a:lnTo>
                  <a:pt x="2445768" y="510063"/>
                </a:lnTo>
                <a:close/>
                <a:moveTo>
                  <a:pt x="3438854" y="510063"/>
                </a:moveTo>
                <a:lnTo>
                  <a:pt x="2968432" y="980485"/>
                </a:lnTo>
                <a:lnTo>
                  <a:pt x="3435082" y="1447134"/>
                </a:lnTo>
                <a:lnTo>
                  <a:pt x="3500221" y="1447134"/>
                </a:lnTo>
                <a:lnTo>
                  <a:pt x="3966871" y="980485"/>
                </a:lnTo>
                <a:lnTo>
                  <a:pt x="3496446" y="510063"/>
                </a:lnTo>
                <a:close/>
                <a:moveTo>
                  <a:pt x="4489516" y="510063"/>
                </a:moveTo>
                <a:lnTo>
                  <a:pt x="4019114" y="980485"/>
                </a:lnTo>
                <a:lnTo>
                  <a:pt x="4485745" y="1447134"/>
                </a:lnTo>
                <a:lnTo>
                  <a:pt x="4550885" y="1447134"/>
                </a:lnTo>
                <a:lnTo>
                  <a:pt x="5017536" y="980482"/>
                </a:lnTo>
                <a:lnTo>
                  <a:pt x="4547117" y="510063"/>
                </a:lnTo>
                <a:close/>
                <a:moveTo>
                  <a:pt x="5540197" y="510063"/>
                </a:moveTo>
                <a:lnTo>
                  <a:pt x="5069779" y="980483"/>
                </a:lnTo>
                <a:lnTo>
                  <a:pt x="5536430" y="1447134"/>
                </a:lnTo>
                <a:lnTo>
                  <a:pt x="5601565" y="1447134"/>
                </a:lnTo>
                <a:lnTo>
                  <a:pt x="6068214" y="980484"/>
                </a:lnTo>
                <a:lnTo>
                  <a:pt x="5597794" y="510063"/>
                </a:lnTo>
                <a:close/>
                <a:moveTo>
                  <a:pt x="6590878" y="510062"/>
                </a:moveTo>
                <a:lnTo>
                  <a:pt x="6120457" y="980484"/>
                </a:lnTo>
                <a:lnTo>
                  <a:pt x="6587106" y="1447134"/>
                </a:lnTo>
                <a:lnTo>
                  <a:pt x="6652247" y="1447134"/>
                </a:lnTo>
                <a:lnTo>
                  <a:pt x="7118898" y="980483"/>
                </a:lnTo>
                <a:lnTo>
                  <a:pt x="6648479" y="510062"/>
                </a:lnTo>
                <a:close/>
                <a:moveTo>
                  <a:pt x="7641560" y="510062"/>
                </a:moveTo>
                <a:lnTo>
                  <a:pt x="7171142" y="980482"/>
                </a:lnTo>
                <a:lnTo>
                  <a:pt x="7637793" y="1447134"/>
                </a:lnTo>
                <a:lnTo>
                  <a:pt x="7702929" y="1447134"/>
                </a:lnTo>
                <a:lnTo>
                  <a:pt x="8169579" y="980483"/>
                </a:lnTo>
                <a:lnTo>
                  <a:pt x="7699160" y="510062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3"/>
                </a:lnTo>
                <a:lnTo>
                  <a:pt x="783785" y="510063"/>
                </a:lnTo>
                <a:close/>
                <a:moveTo>
                  <a:pt x="1834594" y="399238"/>
                </a:moveTo>
                <a:lnTo>
                  <a:pt x="1945420" y="399238"/>
                </a:lnTo>
                <a:lnTo>
                  <a:pt x="1945420" y="510063"/>
                </a:lnTo>
                <a:lnTo>
                  <a:pt x="1834594" y="510063"/>
                </a:lnTo>
                <a:close/>
                <a:moveTo>
                  <a:pt x="3936212" y="399238"/>
                </a:moveTo>
                <a:lnTo>
                  <a:pt x="4047037" y="399238"/>
                </a:lnTo>
                <a:lnTo>
                  <a:pt x="4047037" y="510063"/>
                </a:lnTo>
                <a:lnTo>
                  <a:pt x="3936212" y="510063"/>
                </a:lnTo>
                <a:close/>
                <a:moveTo>
                  <a:pt x="2885405" y="399238"/>
                </a:moveTo>
                <a:lnTo>
                  <a:pt x="2996229" y="399238"/>
                </a:lnTo>
                <a:lnTo>
                  <a:pt x="2996229" y="510063"/>
                </a:lnTo>
                <a:lnTo>
                  <a:pt x="2885405" y="510063"/>
                </a:lnTo>
                <a:close/>
                <a:moveTo>
                  <a:pt x="4987004" y="399238"/>
                </a:moveTo>
                <a:lnTo>
                  <a:pt x="5097829" y="399238"/>
                </a:lnTo>
                <a:lnTo>
                  <a:pt x="5097829" y="510063"/>
                </a:lnTo>
                <a:lnTo>
                  <a:pt x="4987004" y="510063"/>
                </a:lnTo>
                <a:close/>
                <a:moveTo>
                  <a:pt x="6037812" y="399238"/>
                </a:moveTo>
                <a:lnTo>
                  <a:pt x="6148637" y="399238"/>
                </a:lnTo>
                <a:lnTo>
                  <a:pt x="6148637" y="510062"/>
                </a:lnTo>
                <a:lnTo>
                  <a:pt x="6037812" y="510062"/>
                </a:lnTo>
                <a:close/>
                <a:moveTo>
                  <a:pt x="7088620" y="399237"/>
                </a:moveTo>
                <a:lnTo>
                  <a:pt x="7199445" y="399237"/>
                </a:lnTo>
                <a:lnTo>
                  <a:pt x="7199445" y="510062"/>
                </a:lnTo>
                <a:lnTo>
                  <a:pt x="7088620" y="510062"/>
                </a:lnTo>
                <a:close/>
                <a:moveTo>
                  <a:pt x="8139428" y="399237"/>
                </a:moveTo>
                <a:lnTo>
                  <a:pt x="8250253" y="399237"/>
                </a:lnTo>
                <a:lnTo>
                  <a:pt x="8250253" y="510062"/>
                </a:lnTo>
                <a:lnTo>
                  <a:pt x="8139428" y="510062"/>
                </a:lnTo>
                <a:close/>
                <a:moveTo>
                  <a:pt x="6138416" y="0"/>
                </a:moveTo>
                <a:lnTo>
                  <a:pt x="6190660" y="0"/>
                </a:lnTo>
                <a:lnTo>
                  <a:pt x="6589898" y="399238"/>
                </a:lnTo>
                <a:lnTo>
                  <a:pt x="6649459" y="399238"/>
                </a:lnTo>
                <a:lnTo>
                  <a:pt x="7048695" y="2"/>
                </a:lnTo>
                <a:lnTo>
                  <a:pt x="7100939" y="2"/>
                </a:lnTo>
                <a:lnTo>
                  <a:pt x="6674041" y="426899"/>
                </a:lnTo>
                <a:lnTo>
                  <a:pt x="6674041" y="483380"/>
                </a:lnTo>
                <a:lnTo>
                  <a:pt x="7145020" y="954361"/>
                </a:lnTo>
                <a:lnTo>
                  <a:pt x="7614024" y="485355"/>
                </a:lnTo>
                <a:lnTo>
                  <a:pt x="7614024" y="424926"/>
                </a:lnTo>
                <a:lnTo>
                  <a:pt x="7189097" y="1"/>
                </a:lnTo>
                <a:lnTo>
                  <a:pt x="7241340" y="1"/>
                </a:lnTo>
                <a:lnTo>
                  <a:pt x="7640577" y="399237"/>
                </a:lnTo>
                <a:lnTo>
                  <a:pt x="7700142" y="399237"/>
                </a:lnTo>
                <a:lnTo>
                  <a:pt x="8099378" y="1"/>
                </a:lnTo>
                <a:lnTo>
                  <a:pt x="8151622" y="1"/>
                </a:lnTo>
                <a:lnTo>
                  <a:pt x="7724849" y="426774"/>
                </a:lnTo>
                <a:lnTo>
                  <a:pt x="7724849" y="483509"/>
                </a:lnTo>
                <a:lnTo>
                  <a:pt x="8195700" y="954363"/>
                </a:lnTo>
                <a:lnTo>
                  <a:pt x="8664832" y="485228"/>
                </a:lnTo>
                <a:lnTo>
                  <a:pt x="8664832" y="425054"/>
                </a:lnTo>
                <a:lnTo>
                  <a:pt x="8239778" y="1"/>
                </a:lnTo>
                <a:lnTo>
                  <a:pt x="8292022" y="1"/>
                </a:lnTo>
                <a:lnTo>
                  <a:pt x="8691259" y="399237"/>
                </a:lnTo>
                <a:lnTo>
                  <a:pt x="8750823" y="399237"/>
                </a:lnTo>
                <a:lnTo>
                  <a:pt x="9143986" y="6075"/>
                </a:lnTo>
                <a:lnTo>
                  <a:pt x="9143986" y="58319"/>
                </a:lnTo>
                <a:lnTo>
                  <a:pt x="8775657" y="426647"/>
                </a:lnTo>
                <a:lnTo>
                  <a:pt x="8775657" y="483635"/>
                </a:lnTo>
                <a:lnTo>
                  <a:pt x="9143986" y="851966"/>
                </a:lnTo>
                <a:lnTo>
                  <a:pt x="9143986" y="904210"/>
                </a:lnTo>
                <a:lnTo>
                  <a:pt x="8749840" y="510062"/>
                </a:lnTo>
                <a:lnTo>
                  <a:pt x="8692242" y="510062"/>
                </a:lnTo>
                <a:lnTo>
                  <a:pt x="8221822" y="980484"/>
                </a:lnTo>
                <a:lnTo>
                  <a:pt x="8688471" y="1447133"/>
                </a:lnTo>
                <a:lnTo>
                  <a:pt x="8753611" y="1447133"/>
                </a:lnTo>
                <a:lnTo>
                  <a:pt x="9143986" y="1056762"/>
                </a:lnTo>
                <a:lnTo>
                  <a:pt x="9143986" y="1109003"/>
                </a:lnTo>
                <a:lnTo>
                  <a:pt x="8775657" y="1477331"/>
                </a:lnTo>
                <a:lnTo>
                  <a:pt x="8775657" y="1534319"/>
                </a:lnTo>
                <a:lnTo>
                  <a:pt x="9143986" y="1902649"/>
                </a:lnTo>
                <a:lnTo>
                  <a:pt x="9143987" y="1954891"/>
                </a:lnTo>
                <a:lnTo>
                  <a:pt x="8747055" y="1557959"/>
                </a:lnTo>
                <a:lnTo>
                  <a:pt x="8695029" y="1557959"/>
                </a:lnTo>
                <a:lnTo>
                  <a:pt x="8221823" y="2031165"/>
                </a:lnTo>
                <a:lnTo>
                  <a:pt x="8690741" y="2500073"/>
                </a:lnTo>
                <a:lnTo>
                  <a:pt x="8751345" y="2500073"/>
                </a:lnTo>
                <a:lnTo>
                  <a:pt x="9143986" y="2107432"/>
                </a:lnTo>
                <a:lnTo>
                  <a:pt x="9143986" y="2159677"/>
                </a:lnTo>
                <a:lnTo>
                  <a:pt x="8775657" y="2528005"/>
                </a:lnTo>
                <a:lnTo>
                  <a:pt x="8775657" y="2584989"/>
                </a:lnTo>
                <a:lnTo>
                  <a:pt x="9143987" y="2953319"/>
                </a:lnTo>
                <a:lnTo>
                  <a:pt x="9143987" y="3005564"/>
                </a:lnTo>
                <a:lnTo>
                  <a:pt x="8749321" y="2610898"/>
                </a:lnTo>
                <a:lnTo>
                  <a:pt x="8692765" y="2610898"/>
                </a:lnTo>
                <a:lnTo>
                  <a:pt x="8221822" y="3081840"/>
                </a:lnTo>
                <a:lnTo>
                  <a:pt x="8691194" y="3551212"/>
                </a:lnTo>
                <a:lnTo>
                  <a:pt x="8750888" y="3551212"/>
                </a:lnTo>
                <a:lnTo>
                  <a:pt x="9143986" y="3158114"/>
                </a:lnTo>
                <a:lnTo>
                  <a:pt x="9143986" y="3210356"/>
                </a:lnTo>
                <a:lnTo>
                  <a:pt x="8775657" y="3578686"/>
                </a:lnTo>
                <a:lnTo>
                  <a:pt x="8775657" y="3635674"/>
                </a:lnTo>
                <a:lnTo>
                  <a:pt x="9143986" y="4004003"/>
                </a:lnTo>
                <a:lnTo>
                  <a:pt x="9143986" y="4056248"/>
                </a:lnTo>
                <a:lnTo>
                  <a:pt x="8749774" y="3662037"/>
                </a:lnTo>
                <a:lnTo>
                  <a:pt x="8692306" y="3662037"/>
                </a:lnTo>
                <a:lnTo>
                  <a:pt x="8221823" y="4132519"/>
                </a:lnTo>
                <a:lnTo>
                  <a:pt x="8661299" y="4571995"/>
                </a:lnTo>
                <a:lnTo>
                  <a:pt x="8609053" y="4571995"/>
                </a:lnTo>
                <a:lnTo>
                  <a:pt x="8195700" y="4158642"/>
                </a:lnTo>
                <a:lnTo>
                  <a:pt x="7782346" y="4571997"/>
                </a:lnTo>
                <a:lnTo>
                  <a:pt x="7730103" y="4571997"/>
                </a:lnTo>
                <a:lnTo>
                  <a:pt x="8169579" y="4132521"/>
                </a:lnTo>
                <a:lnTo>
                  <a:pt x="7699096" y="3662037"/>
                </a:lnTo>
                <a:lnTo>
                  <a:pt x="7641624" y="3662037"/>
                </a:lnTo>
                <a:lnTo>
                  <a:pt x="7171140" y="4132521"/>
                </a:lnTo>
                <a:lnTo>
                  <a:pt x="7610615" y="4571996"/>
                </a:lnTo>
                <a:lnTo>
                  <a:pt x="7558371" y="4571996"/>
                </a:lnTo>
                <a:lnTo>
                  <a:pt x="7145018" y="4158643"/>
                </a:lnTo>
                <a:lnTo>
                  <a:pt x="6731665" y="4571996"/>
                </a:lnTo>
                <a:lnTo>
                  <a:pt x="6679421" y="4571997"/>
                </a:lnTo>
                <a:lnTo>
                  <a:pt x="7118896" y="4132521"/>
                </a:lnTo>
                <a:lnTo>
                  <a:pt x="6648412" y="3662037"/>
                </a:lnTo>
                <a:lnTo>
                  <a:pt x="6590942" y="3662037"/>
                </a:lnTo>
                <a:lnTo>
                  <a:pt x="6120458" y="4132521"/>
                </a:lnTo>
                <a:lnTo>
                  <a:pt x="6559933" y="4571996"/>
                </a:lnTo>
                <a:lnTo>
                  <a:pt x="6507689" y="4571996"/>
                </a:lnTo>
                <a:lnTo>
                  <a:pt x="6094336" y="4158643"/>
                </a:lnTo>
                <a:lnTo>
                  <a:pt x="5680986" y="4571994"/>
                </a:lnTo>
                <a:lnTo>
                  <a:pt x="5628742" y="4571994"/>
                </a:lnTo>
                <a:lnTo>
                  <a:pt x="6068215" y="4132521"/>
                </a:lnTo>
                <a:lnTo>
                  <a:pt x="5597730" y="3662037"/>
                </a:lnTo>
                <a:lnTo>
                  <a:pt x="5540260" y="3662037"/>
                </a:lnTo>
                <a:lnTo>
                  <a:pt x="5069776" y="4132521"/>
                </a:lnTo>
                <a:lnTo>
                  <a:pt x="5509251" y="4571996"/>
                </a:lnTo>
                <a:lnTo>
                  <a:pt x="5457007" y="4571996"/>
                </a:lnTo>
                <a:lnTo>
                  <a:pt x="5043654" y="4158643"/>
                </a:lnTo>
                <a:lnTo>
                  <a:pt x="4630302" y="4571995"/>
                </a:lnTo>
                <a:lnTo>
                  <a:pt x="4578058" y="4571995"/>
                </a:lnTo>
                <a:lnTo>
                  <a:pt x="5017532" y="4132521"/>
                </a:lnTo>
                <a:lnTo>
                  <a:pt x="4547048" y="3662037"/>
                </a:lnTo>
                <a:lnTo>
                  <a:pt x="4489581" y="3662037"/>
                </a:lnTo>
                <a:lnTo>
                  <a:pt x="4019114" y="4132522"/>
                </a:lnTo>
                <a:lnTo>
                  <a:pt x="4458569" y="4571996"/>
                </a:lnTo>
                <a:lnTo>
                  <a:pt x="4406325" y="4571996"/>
                </a:lnTo>
                <a:lnTo>
                  <a:pt x="3992992" y="4158644"/>
                </a:lnTo>
                <a:lnTo>
                  <a:pt x="3579640" y="4571995"/>
                </a:lnTo>
                <a:lnTo>
                  <a:pt x="3527396" y="4571995"/>
                </a:lnTo>
                <a:lnTo>
                  <a:pt x="3966870" y="4132522"/>
                </a:lnTo>
                <a:lnTo>
                  <a:pt x="3496383" y="3662037"/>
                </a:lnTo>
                <a:lnTo>
                  <a:pt x="3438916" y="3662037"/>
                </a:lnTo>
                <a:lnTo>
                  <a:pt x="2968432" y="4132520"/>
                </a:lnTo>
                <a:lnTo>
                  <a:pt x="3407909" y="4571995"/>
                </a:lnTo>
                <a:lnTo>
                  <a:pt x="3355664" y="4571995"/>
                </a:lnTo>
                <a:lnTo>
                  <a:pt x="2942310" y="4158642"/>
                </a:lnTo>
                <a:lnTo>
                  <a:pt x="2528960" y="4571994"/>
                </a:lnTo>
                <a:lnTo>
                  <a:pt x="2476716" y="4571994"/>
                </a:lnTo>
                <a:lnTo>
                  <a:pt x="2916189" y="4132521"/>
                </a:lnTo>
                <a:lnTo>
                  <a:pt x="2445706" y="3662037"/>
                </a:lnTo>
                <a:lnTo>
                  <a:pt x="2388237" y="3662037"/>
                </a:lnTo>
                <a:lnTo>
                  <a:pt x="1917750" y="4132522"/>
                </a:lnTo>
                <a:lnTo>
                  <a:pt x="2357226" y="4571995"/>
                </a:lnTo>
                <a:lnTo>
                  <a:pt x="2304983" y="4571996"/>
                </a:lnTo>
                <a:lnTo>
                  <a:pt x="1891628" y="4158644"/>
                </a:lnTo>
                <a:lnTo>
                  <a:pt x="1478287" y="4571994"/>
                </a:lnTo>
                <a:lnTo>
                  <a:pt x="1426043" y="4571994"/>
                </a:lnTo>
                <a:lnTo>
                  <a:pt x="1865506" y="4132522"/>
                </a:lnTo>
                <a:lnTo>
                  <a:pt x="1395028" y="3662037"/>
                </a:lnTo>
                <a:lnTo>
                  <a:pt x="1337560" y="3662037"/>
                </a:lnTo>
                <a:lnTo>
                  <a:pt x="867065" y="4132523"/>
                </a:lnTo>
                <a:lnTo>
                  <a:pt x="1306545" y="4571995"/>
                </a:lnTo>
                <a:lnTo>
                  <a:pt x="1254301" y="4571995"/>
                </a:lnTo>
                <a:lnTo>
                  <a:pt x="840943" y="4158645"/>
                </a:lnTo>
                <a:lnTo>
                  <a:pt x="427592" y="4571996"/>
                </a:lnTo>
                <a:lnTo>
                  <a:pt x="375348" y="4571996"/>
                </a:lnTo>
                <a:lnTo>
                  <a:pt x="814821" y="4132522"/>
                </a:lnTo>
                <a:lnTo>
                  <a:pt x="344336" y="3662037"/>
                </a:lnTo>
                <a:lnTo>
                  <a:pt x="286868" y="3662037"/>
                </a:lnTo>
                <a:lnTo>
                  <a:pt x="2" y="3948903"/>
                </a:lnTo>
                <a:lnTo>
                  <a:pt x="2" y="3896659"/>
                </a:lnTo>
                <a:lnTo>
                  <a:pt x="258375" y="3638287"/>
                </a:lnTo>
                <a:lnTo>
                  <a:pt x="258375" y="3576075"/>
                </a:lnTo>
                <a:lnTo>
                  <a:pt x="1" y="3317701"/>
                </a:lnTo>
                <a:lnTo>
                  <a:pt x="1" y="3265457"/>
                </a:lnTo>
                <a:lnTo>
                  <a:pt x="285755" y="3551212"/>
                </a:lnTo>
                <a:lnTo>
                  <a:pt x="345449" y="3551212"/>
                </a:lnTo>
                <a:lnTo>
                  <a:pt x="814821" y="3081840"/>
                </a:lnTo>
                <a:lnTo>
                  <a:pt x="343879" y="2610898"/>
                </a:lnTo>
                <a:lnTo>
                  <a:pt x="287325" y="2610898"/>
                </a:lnTo>
                <a:lnTo>
                  <a:pt x="4" y="2898220"/>
                </a:lnTo>
                <a:lnTo>
                  <a:pt x="4" y="2845976"/>
                </a:lnTo>
                <a:lnTo>
                  <a:pt x="258377" y="2587602"/>
                </a:lnTo>
                <a:lnTo>
                  <a:pt x="258377" y="2525395"/>
                </a:lnTo>
                <a:lnTo>
                  <a:pt x="1" y="2267018"/>
                </a:lnTo>
                <a:lnTo>
                  <a:pt x="0" y="2214773"/>
                </a:lnTo>
                <a:lnTo>
                  <a:pt x="285299" y="2500073"/>
                </a:lnTo>
                <a:lnTo>
                  <a:pt x="345906" y="2500073"/>
                </a:lnTo>
                <a:lnTo>
                  <a:pt x="814821" y="2031167"/>
                </a:lnTo>
                <a:lnTo>
                  <a:pt x="341615" y="1557960"/>
                </a:lnTo>
                <a:lnTo>
                  <a:pt x="289591" y="1557960"/>
                </a:lnTo>
                <a:lnTo>
                  <a:pt x="1" y="1847551"/>
                </a:lnTo>
                <a:lnTo>
                  <a:pt x="1" y="1795307"/>
                </a:lnTo>
                <a:lnTo>
                  <a:pt x="258379" y="1536928"/>
                </a:lnTo>
                <a:lnTo>
                  <a:pt x="258379" y="1474723"/>
                </a:lnTo>
                <a:lnTo>
                  <a:pt x="1" y="1216345"/>
                </a:lnTo>
                <a:lnTo>
                  <a:pt x="1" y="1164102"/>
                </a:lnTo>
                <a:lnTo>
                  <a:pt x="283034" y="1447135"/>
                </a:lnTo>
                <a:lnTo>
                  <a:pt x="348172" y="1447135"/>
                </a:lnTo>
                <a:lnTo>
                  <a:pt x="814820" y="980485"/>
                </a:lnTo>
                <a:lnTo>
                  <a:pt x="344400" y="510063"/>
                </a:lnTo>
                <a:lnTo>
                  <a:pt x="286802" y="510063"/>
                </a:lnTo>
                <a:lnTo>
                  <a:pt x="2" y="796868"/>
                </a:lnTo>
                <a:lnTo>
                  <a:pt x="2" y="744627"/>
                </a:lnTo>
                <a:lnTo>
                  <a:pt x="258382" y="486240"/>
                </a:lnTo>
                <a:lnTo>
                  <a:pt x="258382" y="424044"/>
                </a:lnTo>
                <a:lnTo>
                  <a:pt x="2" y="165665"/>
                </a:lnTo>
                <a:lnTo>
                  <a:pt x="2" y="113421"/>
                </a:lnTo>
                <a:lnTo>
                  <a:pt x="285819" y="399238"/>
                </a:lnTo>
                <a:lnTo>
                  <a:pt x="345383" y="399238"/>
                </a:lnTo>
                <a:lnTo>
                  <a:pt x="744619" y="2"/>
                </a:lnTo>
                <a:lnTo>
                  <a:pt x="796863" y="2"/>
                </a:lnTo>
                <a:lnTo>
                  <a:pt x="369206" y="427659"/>
                </a:lnTo>
                <a:lnTo>
                  <a:pt x="369206" y="482625"/>
                </a:lnTo>
                <a:lnTo>
                  <a:pt x="840942" y="954363"/>
                </a:lnTo>
                <a:lnTo>
                  <a:pt x="1309198" y="486115"/>
                </a:lnTo>
                <a:lnTo>
                  <a:pt x="1309198" y="424170"/>
                </a:lnTo>
                <a:lnTo>
                  <a:pt x="885018" y="1"/>
                </a:lnTo>
                <a:lnTo>
                  <a:pt x="937262" y="1"/>
                </a:lnTo>
                <a:lnTo>
                  <a:pt x="1336510" y="399238"/>
                </a:lnTo>
                <a:lnTo>
                  <a:pt x="1396075" y="399238"/>
                </a:lnTo>
                <a:lnTo>
                  <a:pt x="1795305" y="3"/>
                </a:lnTo>
                <a:lnTo>
                  <a:pt x="1847547" y="3"/>
                </a:lnTo>
                <a:lnTo>
                  <a:pt x="1420024" y="427535"/>
                </a:lnTo>
                <a:lnTo>
                  <a:pt x="1420024" y="482750"/>
                </a:lnTo>
                <a:lnTo>
                  <a:pt x="1891628" y="954364"/>
                </a:lnTo>
                <a:lnTo>
                  <a:pt x="2360002" y="485990"/>
                </a:lnTo>
                <a:lnTo>
                  <a:pt x="2360002" y="424295"/>
                </a:lnTo>
                <a:lnTo>
                  <a:pt x="1935703" y="1"/>
                </a:lnTo>
                <a:lnTo>
                  <a:pt x="1987946" y="1"/>
                </a:lnTo>
                <a:lnTo>
                  <a:pt x="2387188" y="399238"/>
                </a:lnTo>
                <a:lnTo>
                  <a:pt x="2446753" y="399238"/>
                </a:lnTo>
                <a:lnTo>
                  <a:pt x="2845989" y="2"/>
                </a:lnTo>
                <a:lnTo>
                  <a:pt x="2898233" y="2"/>
                </a:lnTo>
                <a:lnTo>
                  <a:pt x="2470826" y="427409"/>
                </a:lnTo>
                <a:lnTo>
                  <a:pt x="2470826" y="482876"/>
                </a:lnTo>
                <a:lnTo>
                  <a:pt x="2942310" y="954364"/>
                </a:lnTo>
                <a:lnTo>
                  <a:pt x="3410810" y="485864"/>
                </a:lnTo>
                <a:lnTo>
                  <a:pt x="3410810" y="424421"/>
                </a:lnTo>
                <a:lnTo>
                  <a:pt x="2986387" y="1"/>
                </a:lnTo>
                <a:lnTo>
                  <a:pt x="3038634" y="1"/>
                </a:lnTo>
                <a:lnTo>
                  <a:pt x="3437870" y="399238"/>
                </a:lnTo>
                <a:lnTo>
                  <a:pt x="3497432" y="399238"/>
                </a:lnTo>
                <a:lnTo>
                  <a:pt x="3896671" y="2"/>
                </a:lnTo>
                <a:lnTo>
                  <a:pt x="3948916" y="2"/>
                </a:lnTo>
                <a:lnTo>
                  <a:pt x="3521633" y="427284"/>
                </a:lnTo>
                <a:lnTo>
                  <a:pt x="3521633" y="483002"/>
                </a:lnTo>
                <a:lnTo>
                  <a:pt x="3992992" y="954363"/>
                </a:lnTo>
                <a:lnTo>
                  <a:pt x="4461600" y="485736"/>
                </a:lnTo>
                <a:lnTo>
                  <a:pt x="4461600" y="424545"/>
                </a:lnTo>
                <a:lnTo>
                  <a:pt x="4037073" y="1"/>
                </a:lnTo>
                <a:lnTo>
                  <a:pt x="4089316" y="1"/>
                </a:lnTo>
                <a:lnTo>
                  <a:pt x="4488536" y="399238"/>
                </a:lnTo>
                <a:lnTo>
                  <a:pt x="4548098" y="399238"/>
                </a:lnTo>
                <a:lnTo>
                  <a:pt x="4947332" y="4"/>
                </a:lnTo>
                <a:lnTo>
                  <a:pt x="4999576" y="4"/>
                </a:lnTo>
                <a:lnTo>
                  <a:pt x="4572425" y="427154"/>
                </a:lnTo>
                <a:lnTo>
                  <a:pt x="4572425" y="483127"/>
                </a:lnTo>
                <a:lnTo>
                  <a:pt x="5043657" y="954361"/>
                </a:lnTo>
                <a:lnTo>
                  <a:pt x="5512408" y="485609"/>
                </a:lnTo>
                <a:lnTo>
                  <a:pt x="5512408" y="424676"/>
                </a:lnTo>
                <a:lnTo>
                  <a:pt x="5087732" y="1"/>
                </a:lnTo>
                <a:lnTo>
                  <a:pt x="5139975" y="1"/>
                </a:lnTo>
                <a:lnTo>
                  <a:pt x="5539212" y="399238"/>
                </a:lnTo>
                <a:lnTo>
                  <a:pt x="5598779" y="399238"/>
                </a:lnTo>
                <a:lnTo>
                  <a:pt x="5998015" y="2"/>
                </a:lnTo>
                <a:lnTo>
                  <a:pt x="6050259" y="2"/>
                </a:lnTo>
                <a:lnTo>
                  <a:pt x="5623233" y="427027"/>
                </a:lnTo>
                <a:lnTo>
                  <a:pt x="5623233" y="483258"/>
                </a:lnTo>
                <a:lnTo>
                  <a:pt x="6094336" y="954363"/>
                </a:lnTo>
                <a:lnTo>
                  <a:pt x="6563216" y="485481"/>
                </a:lnTo>
                <a:lnTo>
                  <a:pt x="6563216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272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71E0-CB69-48EC-87DD-98E89D3FAC0B}" type="datetimeFigureOut">
              <a:rPr lang="cs-CZ" smtClean="0"/>
              <a:pPr/>
              <a:t>19.10.2023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A467-D1EA-4083-8D52-8AE64E4148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52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71E0-CB69-48EC-87DD-98E89D3FAC0B}" type="datetimeFigureOut">
              <a:rPr lang="cs-CZ" smtClean="0"/>
              <a:pPr/>
              <a:t>19.10.2023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A467-D1EA-4083-8D52-8AE64E4148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44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71E0-CB69-48EC-87DD-98E89D3FAC0B}" type="datetimeFigureOut">
              <a:rPr lang="cs-CZ" smtClean="0"/>
              <a:pPr/>
              <a:t>19.10.2023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A467-D1EA-4083-8D52-8AE64E4148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2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71E0-CB69-48EC-87DD-98E89D3FAC0B}" type="datetimeFigureOut">
              <a:rPr lang="cs-CZ" smtClean="0"/>
              <a:pPr/>
              <a:t>19.10.2023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A467-D1EA-4083-8D52-8AE64E4148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22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71E0-CB69-48EC-87DD-98E89D3FAC0B}" type="datetimeFigureOut">
              <a:rPr lang="cs-CZ" smtClean="0"/>
              <a:pPr/>
              <a:t>19.10.2023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A467-D1EA-4083-8D52-8AE64E4148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50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71E0-CB69-48EC-87DD-98E89D3FAC0B}" type="datetimeFigureOut">
              <a:rPr lang="cs-CZ" smtClean="0"/>
              <a:pPr/>
              <a:t>19.10.2023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A467-D1EA-4083-8D52-8AE64E41489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00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4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6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08571E0-CB69-48EC-87DD-98E89D3FAC0B}" type="datetimeFigureOut">
              <a:rPr lang="cs-CZ" smtClean="0"/>
              <a:pPr/>
              <a:t>19.10.2023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199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3EDA467-D1EA-4083-8D52-8AE64E41489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89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diagramLayout" Target="../diagrams/layout4.xml"/><Relationship Id="rId7" Type="http://schemas.openxmlformats.org/officeDocument/2006/relationships/image" Target="../media/image17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624DB4B-273D-4F37-AD77-7818C762D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0AACDBA6-CFDF-49EC-8008-46FD62C460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" y="8"/>
            <a:ext cx="9143983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A790F5F-7816-441D-BA59-630FDC224E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290131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5680B04F-5758-4739-8F98-EC9564A65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544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67FE4C-918A-4FE7-8C7E-0FA64E5CB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10141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5707" y="640080"/>
            <a:ext cx="3156492" cy="30348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3800" spc="200" dirty="0" err="1">
                <a:solidFill>
                  <a:srgbClr val="FFFFFF"/>
                </a:solidFill>
              </a:rPr>
              <a:t>Marketingová</a:t>
            </a:r>
            <a:r>
              <a:rPr lang="en-US" sz="3800" spc="200" dirty="0">
                <a:solidFill>
                  <a:srgbClr val="FFFFFF"/>
                </a:solidFill>
              </a:rPr>
              <a:t> </a:t>
            </a:r>
            <a:r>
              <a:rPr lang="en-US" sz="3800" spc="200" dirty="0" err="1">
                <a:solidFill>
                  <a:srgbClr val="FFFFFF"/>
                </a:solidFill>
              </a:rPr>
              <a:t>komunikace</a:t>
            </a:r>
            <a:r>
              <a:rPr lang="en-US" sz="3800" spc="200" dirty="0">
                <a:solidFill>
                  <a:srgbClr val="FFFFFF"/>
                </a:solidFill>
              </a:rPr>
              <a:t> MSP</a:t>
            </a:r>
            <a:br>
              <a:rPr lang="cs-CZ" sz="3800" spc="200" dirty="0">
                <a:solidFill>
                  <a:srgbClr val="FFFFFF"/>
                </a:solidFill>
              </a:rPr>
            </a:br>
            <a:br>
              <a:rPr lang="en-US" sz="3800" spc="200" dirty="0">
                <a:solidFill>
                  <a:srgbClr val="FFFFFF"/>
                </a:solidFill>
              </a:rPr>
            </a:br>
            <a:r>
              <a:rPr lang="en-US" sz="3800" spc="200" dirty="0" err="1">
                <a:solidFill>
                  <a:srgbClr val="FFFFFF"/>
                </a:solidFill>
              </a:rPr>
              <a:t>Základy</a:t>
            </a:r>
            <a:r>
              <a:rPr lang="en-US" sz="3800" spc="200" dirty="0">
                <a:solidFill>
                  <a:srgbClr val="FFFFFF"/>
                </a:solidFill>
              </a:rPr>
              <a:t> </a:t>
            </a:r>
            <a:r>
              <a:rPr lang="en-US" sz="3800" spc="200" dirty="0" err="1">
                <a:solidFill>
                  <a:srgbClr val="FFFFFF"/>
                </a:solidFill>
              </a:rPr>
              <a:t>interní</a:t>
            </a:r>
            <a:r>
              <a:rPr lang="en-US" sz="3800" spc="200" dirty="0">
                <a:solidFill>
                  <a:srgbClr val="FFFFFF"/>
                </a:solidFill>
              </a:rPr>
              <a:t> </a:t>
            </a:r>
            <a:r>
              <a:rPr lang="en-US" sz="3800" spc="200" dirty="0" err="1">
                <a:solidFill>
                  <a:srgbClr val="FFFFFF"/>
                </a:solidFill>
              </a:rPr>
              <a:t>komunikace</a:t>
            </a:r>
            <a:endParaRPr lang="en-US" sz="3800" spc="200" dirty="0">
              <a:solidFill>
                <a:srgbClr val="FFFFFF"/>
              </a:solidFill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558CEEF-3F34-B38A-76FB-0BBA82D88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190" y="3849539"/>
            <a:ext cx="3153009" cy="23594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>
                <a:solidFill>
                  <a:srgbClr val="FFFFFF"/>
                </a:solidFill>
              </a:rPr>
              <a:t>Petra Koudelková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8504503-F46F-467F-B25B-DEB58F77B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0009" y="3765314"/>
            <a:ext cx="2948940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phic 12" descr="Chat">
            <a:extLst>
              <a:ext uri="{FF2B5EF4-FFF2-40B4-BE49-F238E27FC236}">
                <a16:creationId xmlns:a16="http://schemas.microsoft.com/office/drawing/2014/main" id="{549516D7-43A2-E05F-EA58-540ED03FED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0" y="1382187"/>
            <a:ext cx="4094602" cy="409460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06958CE-80CF-4473-99F8-FBB695D1B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Umění komunikace ve 4 krocích</a:t>
            </a:r>
          </a:p>
        </p:txBody>
      </p:sp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DF954995-D875-95E0-E8B7-26324DC4AA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4024125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4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rgbClr val="FFFFFF"/>
                </a:solidFill>
              </a:rPr>
              <a:t>Druhy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 lnSpcReduction="10000"/>
          </a:bodyPr>
          <a:lstStyle/>
          <a:p>
            <a:r>
              <a:rPr lang="cs-CZ" dirty="0"/>
              <a:t>Z hlediska znakových systémů dělíme na </a:t>
            </a:r>
            <a:r>
              <a:rPr lang="cs-CZ" b="1" dirty="0"/>
              <a:t>verbální </a:t>
            </a:r>
            <a:r>
              <a:rPr lang="cs-CZ" dirty="0"/>
              <a:t>a</a:t>
            </a:r>
            <a:r>
              <a:rPr lang="cs-CZ" b="1" dirty="0"/>
              <a:t> neverbální:</a:t>
            </a:r>
          </a:p>
          <a:p>
            <a:r>
              <a:rPr lang="cs-CZ" b="1" dirty="0"/>
              <a:t>            Verbální: </a:t>
            </a:r>
            <a:r>
              <a:rPr lang="cs-CZ" dirty="0"/>
              <a:t>písemná a ústní (dialog, monolog, komunikace ve skupině)</a:t>
            </a:r>
          </a:p>
          <a:p>
            <a:endParaRPr lang="cs-CZ" b="1" dirty="0"/>
          </a:p>
          <a:p>
            <a:r>
              <a:rPr lang="cs-CZ" b="1" dirty="0"/>
              <a:t>             Neverbální: </a:t>
            </a:r>
            <a:r>
              <a:rPr lang="cs-CZ" dirty="0"/>
              <a:t>proxemika, gesta, mimika, </a:t>
            </a:r>
            <a:r>
              <a:rPr lang="cs-CZ" dirty="0" err="1"/>
              <a:t>haptika</a:t>
            </a:r>
            <a:r>
              <a:rPr lang="cs-CZ" dirty="0"/>
              <a:t>, pantomimika (držení těla a pohyb), řeč očí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 soc. komunikaci se setkáváme s různými druhy problémů. Někdy jsou nazývány šumem, jindy rušením kom. procesu. Tyto problémy mohou být buď </a:t>
            </a:r>
            <a:r>
              <a:rPr lang="cs-CZ" b="1" dirty="0"/>
              <a:t>vnitřní </a:t>
            </a:r>
            <a:r>
              <a:rPr lang="cs-CZ" dirty="0"/>
              <a:t>nebo</a:t>
            </a:r>
            <a:r>
              <a:rPr lang="cs-CZ" b="1" dirty="0"/>
              <a:t> vnější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pic>
        <p:nvPicPr>
          <p:cNvPr id="25" name="Grafický objekt 24" descr="Rty obrys">
            <a:extLst>
              <a:ext uri="{FF2B5EF4-FFF2-40B4-BE49-F238E27FC236}">
                <a16:creationId xmlns:a16="http://schemas.microsoft.com/office/drawing/2014/main" id="{30A26634-37C5-6681-1699-E9243B0768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6345" y="1340768"/>
            <a:ext cx="601216" cy="601216"/>
          </a:xfrm>
          <a:prstGeom prst="rect">
            <a:avLst/>
          </a:prstGeom>
        </p:spPr>
      </p:pic>
      <p:pic>
        <p:nvPicPr>
          <p:cNvPr id="27" name="Grafický objekt 26" descr="Symbol zvednutého palce se souvislou výplní">
            <a:extLst>
              <a:ext uri="{FF2B5EF4-FFF2-40B4-BE49-F238E27FC236}">
                <a16:creationId xmlns:a16="http://schemas.microsoft.com/office/drawing/2014/main" id="{B4E60198-9419-BA91-9025-76030E1FD8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70784" y="2276872"/>
            <a:ext cx="601216" cy="60121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106958CE-80CF-4473-99F8-FBB695D1B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Další dělení</a:t>
            </a:r>
          </a:p>
        </p:txBody>
      </p:sp>
      <p:graphicFrame>
        <p:nvGraphicFramePr>
          <p:cNvPr id="12" name="Zástupný symbol pro obsah 1">
            <a:extLst>
              <a:ext uri="{FF2B5EF4-FFF2-40B4-BE49-F238E27FC236}">
                <a16:creationId xmlns:a16="http://schemas.microsoft.com/office/drawing/2014/main" id="{A17196DF-5F4E-C035-4BF7-ABD3C9C17B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943871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rgbClr val="FFFFFF"/>
                </a:solidFill>
              </a:rPr>
              <a:t>Jak to chodí v podnicích? - otázky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r>
              <a:rPr lang="cs-CZ" dirty="0"/>
              <a:t>Lze během pracovního procesu komunikovat neverbálně? Pokud ano, tak jaký typ neverbální komunikace lze použít?</a:t>
            </a:r>
          </a:p>
          <a:p>
            <a:endParaRPr lang="cs-CZ" dirty="0"/>
          </a:p>
          <a:p>
            <a:r>
              <a:rPr lang="cs-CZ" dirty="0"/>
              <a:t>Máte nějaké pozitivní zkušenosti s komunikací podřízený vs nadřízený?</a:t>
            </a:r>
          </a:p>
          <a:p>
            <a:endParaRPr lang="cs-CZ" dirty="0"/>
          </a:p>
          <a:p>
            <a:r>
              <a:rPr lang="cs-CZ" dirty="0"/>
              <a:t>                   Znáte tzv. asertivní práva?</a:t>
            </a:r>
          </a:p>
          <a:p>
            <a:endParaRPr lang="cs-CZ" dirty="0"/>
          </a:p>
          <a:p>
            <a:r>
              <a:rPr lang="cs-CZ" dirty="0"/>
              <a:t>                   Co je „daktylotika“?</a:t>
            </a:r>
          </a:p>
          <a:p>
            <a:endParaRPr lang="cs-CZ" dirty="0"/>
          </a:p>
        </p:txBody>
      </p:sp>
      <p:pic>
        <p:nvPicPr>
          <p:cNvPr id="5" name="Grafický objekt 4" descr="Otazník se souvislou výplní">
            <a:extLst>
              <a:ext uri="{FF2B5EF4-FFF2-40B4-BE49-F238E27FC236}">
                <a16:creationId xmlns:a16="http://schemas.microsoft.com/office/drawing/2014/main" id="{9A52564B-05BC-6D90-2A00-12C0CBAA69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20086" y="3861048"/>
            <a:ext cx="457200" cy="457200"/>
          </a:xfrm>
          <a:prstGeom prst="rect">
            <a:avLst/>
          </a:prstGeom>
        </p:spPr>
      </p:pic>
      <p:pic>
        <p:nvPicPr>
          <p:cNvPr id="6" name="Grafický objekt 5" descr="Otazník se souvislou výplní">
            <a:extLst>
              <a:ext uri="{FF2B5EF4-FFF2-40B4-BE49-F238E27FC236}">
                <a16:creationId xmlns:a16="http://schemas.microsoft.com/office/drawing/2014/main" id="{175CC7A8-4431-E199-4370-9E8342B575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36583" y="4665381"/>
            <a:ext cx="457200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06958CE-80CF-4473-99F8-FBB695D1B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Asertivní práva: </a:t>
            </a:r>
            <a:br>
              <a:rPr lang="cs-CZ">
                <a:solidFill>
                  <a:srgbClr val="FFFFFF"/>
                </a:solidFill>
              </a:rPr>
            </a:br>
            <a:endParaRPr lang="cs-CZ">
              <a:solidFill>
                <a:srgbClr val="FFFFFF"/>
              </a:solidFill>
            </a:endParaRPr>
          </a:p>
        </p:txBody>
      </p:sp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52B8A1DF-A6BE-7DA6-7D83-7B74A6583A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84698"/>
              </p:ext>
            </p:extLst>
          </p:nvPr>
        </p:nvGraphicFramePr>
        <p:xfrm>
          <a:off x="4139952" y="643467"/>
          <a:ext cx="4392488" cy="5737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Grafický objekt 1" descr="Otazník se souvislou výplní">
            <a:extLst>
              <a:ext uri="{FF2B5EF4-FFF2-40B4-BE49-F238E27FC236}">
                <a16:creationId xmlns:a16="http://schemas.microsoft.com/office/drawing/2014/main" id="{59BBDD78-F366-C882-EDE7-5D431B3568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87624" y="1700808"/>
            <a:ext cx="457200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Rectangle 1039">
            <a:extLst>
              <a:ext uri="{FF2B5EF4-FFF2-40B4-BE49-F238E27FC236}">
                <a16:creationId xmlns:a16="http://schemas.microsoft.com/office/drawing/2014/main" id="{90D3EA19-F945-4C3D-BFB4-BDD7F17750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1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042" name="Freeform 9">
            <a:extLst>
              <a:ext uri="{FF2B5EF4-FFF2-40B4-BE49-F238E27FC236}">
                <a16:creationId xmlns:a16="http://schemas.microsoft.com/office/drawing/2014/main" id="{73FF2A8F-8ECE-4FF8-BDC8-81A4EA7434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" y="8"/>
            <a:ext cx="9143983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044" name="Straight Connector 1043">
            <a:extLst>
              <a:ext uri="{FF2B5EF4-FFF2-40B4-BE49-F238E27FC236}">
                <a16:creationId xmlns:a16="http://schemas.microsoft.com/office/drawing/2014/main" id="{510549B9-C822-4F0F-94B0-7037DEE5A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290131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6" name="Rectangle 1045">
            <a:extLst>
              <a:ext uri="{FF2B5EF4-FFF2-40B4-BE49-F238E27FC236}">
                <a16:creationId xmlns:a16="http://schemas.microsoft.com/office/drawing/2014/main" id="{6A9DB1EE-256E-471A-8212-CD317AC1E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07DB978B-43F3-48C2-9DEE-F4B7A4116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10141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ADFFACA-7E15-5D5C-8A4A-189DA1D97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707" y="640080"/>
            <a:ext cx="3156492" cy="30348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3800" spc="200">
                <a:solidFill>
                  <a:srgbClr val="FFFFFF"/>
                </a:solidFill>
              </a:rPr>
              <a:t>Daktylotika</a:t>
            </a:r>
            <a:r>
              <a:rPr lang="cs-CZ" sz="3800" spc="200">
                <a:solidFill>
                  <a:srgbClr val="FFFFFF"/>
                </a:solidFill>
              </a:rPr>
              <a:t> = abeceda prstů</a:t>
            </a:r>
            <a:endParaRPr lang="en-US" sz="3800" spc="200" dirty="0">
              <a:solidFill>
                <a:srgbClr val="FFFFFF"/>
              </a:solidFill>
            </a:endParaRPr>
          </a:p>
        </p:txBody>
      </p:sp>
      <p:cxnSp>
        <p:nvCxnSpPr>
          <p:cNvPr id="1050" name="Straight Connector 1049">
            <a:extLst>
              <a:ext uri="{FF2B5EF4-FFF2-40B4-BE49-F238E27FC236}">
                <a16:creationId xmlns:a16="http://schemas.microsoft.com/office/drawing/2014/main" id="{196A8BF7-AA9F-434E-BA66-F004F711C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0009" y="3765314"/>
            <a:ext cx="29489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t="14399" r="-1" b="26673"/>
          <a:stretch/>
        </p:blipFill>
        <p:spPr bwMode="auto">
          <a:xfrm>
            <a:off x="4572000" y="640080"/>
            <a:ext cx="4094602" cy="5578816"/>
          </a:xfrm>
          <a:prstGeom prst="rect">
            <a:avLst/>
          </a:prstGeom>
          <a:noFill/>
        </p:spPr>
      </p:pic>
      <p:pic>
        <p:nvPicPr>
          <p:cNvPr id="3" name="Grafický objekt 2" descr="Otazník se souvislou výplní">
            <a:extLst>
              <a:ext uri="{FF2B5EF4-FFF2-40B4-BE49-F238E27FC236}">
                <a16:creationId xmlns:a16="http://schemas.microsoft.com/office/drawing/2014/main" id="{1C501F16-F65A-DB44-6AA2-CC031114C7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64479" y="1478341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rgbClr val="FFFFFF"/>
                </a:solidFill>
              </a:rPr>
              <a:t>Interní komunikace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marL="109728" indent="0">
              <a:buNone/>
            </a:pPr>
            <a:r>
              <a:rPr lang="cs-CZ" i="1" dirty="0"/>
              <a:t>„Interní komunikace je proces, který se v podniku děje neustále a zahrnuje stejně tak neformální rozhovor nad sklenkou vína jako řízenou komunikaci“ </a:t>
            </a:r>
            <a:r>
              <a:rPr lang="cs-CZ" dirty="0"/>
              <a:t>(</a:t>
            </a:r>
            <a:r>
              <a:rPr lang="cs-CZ" dirty="0" err="1"/>
              <a:t>Welch</a:t>
            </a:r>
            <a:r>
              <a:rPr lang="cs-CZ" dirty="0"/>
              <a:t> a Jackson, 2007, s. 178). </a:t>
            </a:r>
          </a:p>
          <a:p>
            <a:pPr marL="109728" indent="0">
              <a:buNone/>
            </a:pPr>
            <a:endParaRPr lang="cs-CZ" i="1" dirty="0"/>
          </a:p>
          <a:p>
            <a:pPr marL="109728" indent="0">
              <a:buNone/>
            </a:pPr>
            <a:r>
              <a:rPr lang="cs-CZ" i="1" dirty="0"/>
              <a:t>„Ano, věřte nevěřte, ale interní komunikace je vlastně všechno, co se v práci odehraje – počínaje ranním </a:t>
            </a:r>
            <a:r>
              <a:rPr lang="cs-CZ" i="1" dirty="0" err="1"/>
              <a:t>kafem</a:t>
            </a:r>
            <a:r>
              <a:rPr lang="cs-CZ" i="1" dirty="0"/>
              <a:t> a cigárkem, které si dáme s kolegou, přes týmovou poradu, setkání s kolegyní na záchodku a pochvalu účesu od šéfa až po firemní </a:t>
            </a:r>
            <a:r>
              <a:rPr lang="cs-CZ" i="1" dirty="0" err="1"/>
              <a:t>newsletter</a:t>
            </a:r>
            <a:r>
              <a:rPr lang="cs-CZ" i="1" dirty="0"/>
              <a:t> či intranet“ </a:t>
            </a:r>
            <a:r>
              <a:rPr lang="cs-CZ" dirty="0"/>
              <a:t>(Kovaříková, 2016, s. 5).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441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rgbClr val="FFFFFF"/>
                </a:solidFill>
              </a:rPr>
              <a:t>Interní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r>
              <a:rPr lang="cs-CZ" dirty="0"/>
              <a:t>Znamená propojení podniku díky komunikaci</a:t>
            </a:r>
          </a:p>
          <a:p>
            <a:r>
              <a:rPr lang="cs-CZ" dirty="0"/>
              <a:t>Slouží jako nástroj formování firemní kultury</a:t>
            </a:r>
          </a:p>
          <a:p>
            <a:r>
              <a:rPr lang="cs-CZ" dirty="0"/>
              <a:t>Hlavní cílové skupiny:</a:t>
            </a:r>
          </a:p>
          <a:p>
            <a:pPr lvl="2"/>
            <a:r>
              <a:rPr lang="cs-CZ" dirty="0"/>
              <a:t>Nadřízený vs podřízený</a:t>
            </a:r>
          </a:p>
          <a:p>
            <a:pPr lvl="2"/>
            <a:r>
              <a:rPr lang="cs-CZ" dirty="0"/>
              <a:t>Management vs vlastníci</a:t>
            </a:r>
          </a:p>
          <a:p>
            <a:pPr lvl="2"/>
            <a:r>
              <a:rPr lang="cs-CZ" dirty="0"/>
              <a:t>Mezi managementem</a:t>
            </a:r>
          </a:p>
          <a:p>
            <a:pPr lvl="2"/>
            <a:r>
              <a:rPr lang="cs-CZ" dirty="0"/>
              <a:t>Mezi spolupracovníky</a:t>
            </a:r>
          </a:p>
          <a:p>
            <a:pPr lvl="2"/>
            <a:r>
              <a:rPr lang="cs-CZ" dirty="0"/>
              <a:t>Mezi jednotlivými firemními útvary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rgbClr val="FFFFFF"/>
                </a:solidFill>
              </a:rPr>
              <a:t>Interní komunikace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r>
              <a:rPr lang="cs-CZ" dirty="0"/>
              <a:t>Formální a neformální</a:t>
            </a:r>
          </a:p>
          <a:p>
            <a:pPr lvl="1"/>
            <a:r>
              <a:rPr lang="en-US" dirty="0" err="1"/>
              <a:t>Formální</a:t>
            </a:r>
            <a:r>
              <a:rPr lang="en-US" dirty="0"/>
              <a:t> </a:t>
            </a:r>
            <a:r>
              <a:rPr lang="en-US" dirty="0" err="1"/>
              <a:t>komunikace</a:t>
            </a:r>
            <a:r>
              <a:rPr lang="en-US" dirty="0"/>
              <a:t> </a:t>
            </a:r>
            <a:r>
              <a:rPr lang="en-US" dirty="0" err="1"/>
              <a:t>využívá</a:t>
            </a:r>
            <a:r>
              <a:rPr lang="en-US" dirty="0"/>
              <a:t> </a:t>
            </a:r>
            <a:r>
              <a:rPr lang="en-US" dirty="0" err="1"/>
              <a:t>formální</a:t>
            </a:r>
            <a:r>
              <a:rPr lang="en-US" dirty="0"/>
              <a:t> </a:t>
            </a:r>
            <a:r>
              <a:rPr lang="en-US" dirty="0" err="1"/>
              <a:t>komunikační</a:t>
            </a:r>
            <a:r>
              <a:rPr lang="en-US" dirty="0"/>
              <a:t> </a:t>
            </a:r>
            <a:r>
              <a:rPr lang="en-US" dirty="0" err="1"/>
              <a:t>kanály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oficiálními</a:t>
            </a:r>
            <a:r>
              <a:rPr lang="en-US" dirty="0"/>
              <a:t> </a:t>
            </a:r>
            <a:r>
              <a:rPr lang="en-US" dirty="0" err="1"/>
              <a:t>kanály</a:t>
            </a:r>
            <a:r>
              <a:rPr lang="en-US" dirty="0"/>
              <a:t> pro </a:t>
            </a:r>
            <a:r>
              <a:rPr lang="en-US" dirty="0" err="1"/>
              <a:t>distribuci</a:t>
            </a:r>
            <a:r>
              <a:rPr lang="en-US" dirty="0"/>
              <a:t> </a:t>
            </a:r>
            <a:r>
              <a:rPr lang="en-US" dirty="0" err="1"/>
              <a:t>sdělení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N</a:t>
            </a:r>
            <a:r>
              <a:rPr lang="en-US" dirty="0" err="1"/>
              <a:t>eformální</a:t>
            </a:r>
            <a:r>
              <a:rPr lang="en-US" dirty="0"/>
              <a:t> </a:t>
            </a:r>
            <a:r>
              <a:rPr lang="en-US" dirty="0" err="1"/>
              <a:t>komunikační</a:t>
            </a:r>
            <a:r>
              <a:rPr lang="en-US" dirty="0"/>
              <a:t> </a:t>
            </a:r>
            <a:r>
              <a:rPr lang="en-US" dirty="0" err="1"/>
              <a:t>kanály</a:t>
            </a:r>
            <a:r>
              <a:rPr lang="en-US" dirty="0"/>
              <a:t> </a:t>
            </a:r>
            <a:r>
              <a:rPr lang="en-US" dirty="0" err="1"/>
              <a:t>nejsou</a:t>
            </a:r>
            <a:r>
              <a:rPr lang="en-US" dirty="0"/>
              <a:t> k </a:t>
            </a:r>
            <a:r>
              <a:rPr lang="en-US" dirty="0" err="1"/>
              <a:t>distribuci</a:t>
            </a:r>
            <a:r>
              <a:rPr lang="en-US" dirty="0"/>
              <a:t> </a:t>
            </a:r>
            <a:r>
              <a:rPr lang="en-US" dirty="0" err="1"/>
              <a:t>určeny</a:t>
            </a:r>
            <a:r>
              <a:rPr lang="en-US" dirty="0"/>
              <a:t> z </a:t>
            </a:r>
            <a:r>
              <a:rPr lang="en-US" dirty="0" err="1"/>
              <a:t>vůle</a:t>
            </a:r>
            <a:r>
              <a:rPr lang="en-US" dirty="0"/>
              <a:t> podniku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nejsou</a:t>
            </a:r>
            <a:r>
              <a:rPr lang="en-US" dirty="0"/>
              <a:t> pod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kontrolou</a:t>
            </a:r>
            <a:r>
              <a:rPr lang="en-US" dirty="0"/>
              <a:t> </a:t>
            </a:r>
            <a:r>
              <a:rPr lang="cs-CZ" dirty="0"/>
              <a:t>.</a:t>
            </a:r>
          </a:p>
          <a:p>
            <a:pPr lvl="1"/>
            <a:endParaRPr lang="cs-CZ" dirty="0"/>
          </a:p>
          <a:p>
            <a:pPr lvl="1"/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formální</a:t>
            </a:r>
            <a:r>
              <a:rPr lang="en-US" dirty="0"/>
              <a:t> </a:t>
            </a:r>
            <a:r>
              <a:rPr lang="en-US" dirty="0" err="1"/>
              <a:t>komunikace</a:t>
            </a:r>
            <a:r>
              <a:rPr lang="en-US" dirty="0"/>
              <a:t> </a:t>
            </a:r>
            <a:r>
              <a:rPr lang="en-US" dirty="0" err="1"/>
              <a:t>neplní</a:t>
            </a:r>
            <a:r>
              <a:rPr lang="en-US" dirty="0"/>
              <a:t> v podniku </a:t>
            </a:r>
            <a:r>
              <a:rPr lang="en-US" dirty="0" err="1"/>
              <a:t>úlohu</a:t>
            </a:r>
            <a:r>
              <a:rPr lang="en-US" dirty="0"/>
              <a:t>, </a:t>
            </a:r>
            <a:r>
              <a:rPr lang="en-US" dirty="0" err="1"/>
              <a:t>již</a:t>
            </a:r>
            <a:r>
              <a:rPr lang="en-US" dirty="0"/>
              <a:t> by </a:t>
            </a:r>
            <a:r>
              <a:rPr lang="en-US" dirty="0" err="1"/>
              <a:t>plnit</a:t>
            </a:r>
            <a:r>
              <a:rPr lang="en-US" dirty="0"/>
              <a:t> </a:t>
            </a:r>
            <a:r>
              <a:rPr lang="en-US" dirty="0" err="1"/>
              <a:t>měla</a:t>
            </a:r>
            <a:r>
              <a:rPr lang="en-US" dirty="0"/>
              <a:t>, </a:t>
            </a:r>
            <a:r>
              <a:rPr lang="en-US" dirty="0" err="1"/>
              <a:t>otevírá</a:t>
            </a:r>
            <a:r>
              <a:rPr lang="en-US" dirty="0"/>
              <a:t> </a:t>
            </a:r>
            <a:r>
              <a:rPr lang="en-US" dirty="0" err="1"/>
              <a:t>tím</a:t>
            </a:r>
            <a:r>
              <a:rPr lang="en-US" dirty="0"/>
              <a:t> </a:t>
            </a:r>
            <a:r>
              <a:rPr lang="en-US" dirty="0" err="1"/>
              <a:t>velký</a:t>
            </a:r>
            <a:r>
              <a:rPr lang="en-US" dirty="0"/>
              <a:t> </a:t>
            </a:r>
            <a:r>
              <a:rPr lang="en-US" dirty="0" err="1"/>
              <a:t>prostor</a:t>
            </a:r>
            <a:r>
              <a:rPr lang="en-US" dirty="0"/>
              <a:t> pro </a:t>
            </a:r>
            <a:r>
              <a:rPr lang="en-US" dirty="0" err="1"/>
              <a:t>neformální</a:t>
            </a:r>
            <a:r>
              <a:rPr lang="en-US" dirty="0"/>
              <a:t> </a:t>
            </a:r>
            <a:r>
              <a:rPr lang="en-US" dirty="0" err="1"/>
              <a:t>komunikaci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337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037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500" y="-2"/>
            <a:ext cx="3052451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32529" y="640080"/>
            <a:ext cx="2572391" cy="56132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>
                <a:solidFill>
                  <a:srgbClr val="FFFFFF"/>
                </a:solidFill>
              </a:rPr>
              <a:t>Vnitropodnikový komunikační proces</a:t>
            </a:r>
          </a:p>
        </p:txBody>
      </p:sp>
      <p:sp>
        <p:nvSpPr>
          <p:cNvPr id="4" name="Obdélník 3"/>
          <p:cNvSpPr/>
          <p:nvPr/>
        </p:nvSpPr>
        <p:spPr>
          <a:xfrm>
            <a:off x="4716016" y="6275558"/>
            <a:ext cx="5379104" cy="3745107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i="1"/>
              <a:t>Zdroj</a:t>
            </a:r>
            <a:r>
              <a:rPr lang="en-US" i="1" dirty="0"/>
              <a:t>: </a:t>
            </a:r>
            <a:r>
              <a:rPr lang="en-US" i="1"/>
              <a:t>Janda</a:t>
            </a:r>
            <a:r>
              <a:rPr lang="en-US" i="1" dirty="0"/>
              <a:t>, 2003, s. 14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4949" y="1412776"/>
            <a:ext cx="6026169" cy="410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3523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06958CE-80CF-4473-99F8-FBB695D1B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Komunikace obecně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5A131039-09EC-B59E-BBF6-EF7280AEC02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0446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sz="2800">
                <a:solidFill>
                  <a:srgbClr val="FFFFFF"/>
                </a:solidFill>
              </a:rPr>
              <a:t>Vnitropodniková (interní)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r>
              <a:rPr lang="cs-CZ" dirty="0"/>
              <a:t>Cílem je podporovat identitu pracovníků s organizací</a:t>
            </a:r>
          </a:p>
          <a:p>
            <a:endParaRPr lang="cs-CZ" dirty="0"/>
          </a:p>
          <a:p>
            <a:r>
              <a:rPr lang="cs-CZ" dirty="0"/>
              <a:t>Dále je to komunikace směrem k vybrané skupině v rámci firmy (odbory)</a:t>
            </a:r>
          </a:p>
          <a:p>
            <a:endParaRPr lang="cs-CZ" dirty="0"/>
          </a:p>
          <a:p>
            <a:r>
              <a:rPr lang="cs-CZ" dirty="0"/>
              <a:t>Nejčastěji bývá využívána k informování zaměstnanců</a:t>
            </a:r>
          </a:p>
          <a:p>
            <a:endParaRPr lang="cs-CZ" dirty="0"/>
          </a:p>
          <a:p>
            <a:r>
              <a:rPr lang="cs-CZ" dirty="0"/>
              <a:t>Jde o to, pochopit názory všech lidí na různých úrovních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5CD0F076-0988-46B4-B88E-9841BBC0AA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1D86D118-092A-43EB-9E97-E7045E973B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7850" y="0"/>
            <a:ext cx="348615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40451" y="643467"/>
            <a:ext cx="2561709" cy="5571066"/>
          </a:xfrm>
        </p:spPr>
        <p:txBody>
          <a:bodyPr>
            <a:normAutofit/>
          </a:bodyPr>
          <a:lstStyle/>
          <a:p>
            <a:r>
              <a:rPr lang="cs-CZ" sz="4100">
                <a:solidFill>
                  <a:srgbClr val="FFFFFF"/>
                </a:solidFill>
              </a:rPr>
              <a:t>Komunikační mix IK</a:t>
            </a:r>
          </a:p>
        </p:txBody>
      </p:sp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65CAAA72-8CDF-4D9F-F6F5-81D79F3F0D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511844"/>
              </p:ext>
            </p:extLst>
          </p:nvPr>
        </p:nvGraphicFramePr>
        <p:xfrm>
          <a:off x="678656" y="404665"/>
          <a:ext cx="4300537" cy="5469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41215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sz="2800">
                <a:solidFill>
                  <a:srgbClr val="FFFFFF"/>
                </a:solidFill>
              </a:rPr>
              <a:t>Vnitropodniková (interní)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dirty="0"/>
              <a:t>Kromě slov k zaměstnancům „hovoří“ také:</a:t>
            </a:r>
          </a:p>
          <a:p>
            <a:pPr lvl="2"/>
            <a:r>
              <a:rPr lang="cs-CZ" sz="1800" dirty="0"/>
              <a:t>Pověst podniku</a:t>
            </a:r>
          </a:p>
          <a:p>
            <a:pPr lvl="2"/>
            <a:r>
              <a:rPr lang="cs-CZ" sz="1800" dirty="0"/>
              <a:t>Pověst a činy vrcholového managementu</a:t>
            </a:r>
          </a:p>
          <a:p>
            <a:pPr lvl="2"/>
            <a:r>
              <a:rPr lang="cs-CZ" sz="1800" dirty="0"/>
              <a:t>Vize,mise, cíle a strategie</a:t>
            </a:r>
          </a:p>
          <a:p>
            <a:pPr lvl="2"/>
            <a:r>
              <a:rPr lang="cs-CZ" sz="1800" dirty="0"/>
              <a:t>Atmosféra v podniku</a:t>
            </a:r>
          </a:p>
          <a:p>
            <a:pPr lvl="2"/>
            <a:r>
              <a:rPr lang="cs-CZ" sz="1800" dirty="0"/>
              <a:t>Styl řízení</a:t>
            </a:r>
          </a:p>
          <a:p>
            <a:pPr lvl="2"/>
            <a:r>
              <a:rPr lang="cs-CZ" sz="1800" dirty="0"/>
              <a:t>Tradice podniku</a:t>
            </a:r>
          </a:p>
          <a:p>
            <a:pPr lvl="2"/>
            <a:r>
              <a:rPr lang="cs-CZ" sz="1800" dirty="0"/>
              <a:t>Symboly moci</a:t>
            </a:r>
          </a:p>
          <a:p>
            <a:pPr lvl="2"/>
            <a:r>
              <a:rPr lang="cs-CZ" sz="1800" dirty="0"/>
              <a:t>Kultura pracovního prostředí</a:t>
            </a:r>
          </a:p>
          <a:p>
            <a:pPr lvl="2"/>
            <a:r>
              <a:rPr lang="cs-CZ" sz="1800" dirty="0"/>
              <a:t>Podnikové rituály</a:t>
            </a:r>
          </a:p>
          <a:p>
            <a:pPr lvl="2"/>
            <a:r>
              <a:rPr lang="cs-CZ" sz="1800" dirty="0"/>
              <a:t>Úspěchy a neúspěchy podniku</a:t>
            </a:r>
          </a:p>
          <a:p>
            <a:pPr lvl="2"/>
            <a:r>
              <a:rPr lang="cs-CZ" sz="1800" dirty="0"/>
              <a:t>Pravidla pro odměny a sankce</a:t>
            </a:r>
          </a:p>
          <a:p>
            <a:pPr lvl="2"/>
            <a:r>
              <a:rPr lang="cs-CZ" sz="1800" dirty="0"/>
              <a:t>Úroveň jednání se zákazníky, aj.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sz="2800">
                <a:solidFill>
                  <a:srgbClr val="FFFFFF"/>
                </a:solidFill>
              </a:rPr>
              <a:t>Druhy vnitropodnikové (interní) komunikace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r>
              <a:rPr lang="cs-CZ" sz="2400" dirty="0"/>
              <a:t>Osobní komunikační prostředky	</a:t>
            </a:r>
          </a:p>
          <a:p>
            <a:pPr lvl="1"/>
            <a:r>
              <a:rPr lang="cs-CZ" sz="1800" dirty="0"/>
              <a:t>Týmové porady</a:t>
            </a:r>
          </a:p>
          <a:p>
            <a:pPr lvl="1"/>
            <a:r>
              <a:rPr lang="cs-CZ" sz="1800" dirty="0"/>
              <a:t>Firemní meeting</a:t>
            </a:r>
          </a:p>
          <a:p>
            <a:pPr lvl="1"/>
            <a:r>
              <a:rPr lang="cs-CZ" sz="1800" dirty="0"/>
              <a:t>DOD</a:t>
            </a:r>
          </a:p>
          <a:p>
            <a:pPr lvl="1"/>
            <a:r>
              <a:rPr lang="cs-CZ" sz="1800" dirty="0"/>
              <a:t>Konzultace</a:t>
            </a:r>
          </a:p>
          <a:p>
            <a:pPr lvl="1"/>
            <a:r>
              <a:rPr lang="cs-CZ" sz="1800" dirty="0"/>
              <a:t>Manažerské pochůzky</a:t>
            </a:r>
          </a:p>
          <a:p>
            <a:pPr lvl="1"/>
            <a:r>
              <a:rPr lang="cs-CZ" sz="1800" dirty="0"/>
              <a:t>Společenské a sportovní akce</a:t>
            </a:r>
          </a:p>
          <a:p>
            <a:pPr lvl="1"/>
            <a:r>
              <a:rPr lang="cs-CZ" sz="1800" dirty="0"/>
              <a:t>Interview</a:t>
            </a:r>
          </a:p>
          <a:p>
            <a:pPr lvl="1"/>
            <a:r>
              <a:rPr lang="cs-CZ" sz="1800" dirty="0"/>
              <a:t>Proslovy, apod.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sz="2800">
                <a:solidFill>
                  <a:srgbClr val="FFFFFF"/>
                </a:solidFill>
              </a:rPr>
              <a:t>Druhy vnitropodnikové (interní) komunikace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r>
              <a:rPr lang="cs-CZ" sz="2400" dirty="0"/>
              <a:t>Mediální komunikační prostředky</a:t>
            </a:r>
          </a:p>
          <a:p>
            <a:pPr lvl="1"/>
            <a:r>
              <a:rPr lang="cs-CZ" sz="1800" dirty="0"/>
              <a:t>Výroční zprávy</a:t>
            </a:r>
          </a:p>
          <a:p>
            <a:pPr lvl="1"/>
            <a:r>
              <a:rPr lang="cs-CZ" sz="1800" dirty="0"/>
              <a:t>Firemní profil</a:t>
            </a:r>
          </a:p>
          <a:p>
            <a:pPr lvl="1"/>
            <a:r>
              <a:rPr lang="cs-CZ" sz="1800" dirty="0"/>
              <a:t>Firemní časopis</a:t>
            </a:r>
          </a:p>
          <a:p>
            <a:pPr lvl="1"/>
            <a:r>
              <a:rPr lang="cs-CZ" sz="1800" dirty="0"/>
              <a:t>Manuály činností</a:t>
            </a:r>
          </a:p>
          <a:p>
            <a:pPr lvl="1"/>
            <a:r>
              <a:rPr lang="cs-CZ" sz="1800" dirty="0"/>
              <a:t>Nástěnky</a:t>
            </a:r>
          </a:p>
          <a:p>
            <a:pPr lvl="1"/>
            <a:r>
              <a:rPr lang="cs-CZ" sz="1800" dirty="0"/>
              <a:t>Intranet</a:t>
            </a:r>
          </a:p>
          <a:p>
            <a:pPr lvl="1"/>
            <a:r>
              <a:rPr lang="cs-CZ" sz="1800" dirty="0"/>
              <a:t>Věstník</a:t>
            </a:r>
          </a:p>
          <a:p>
            <a:pPr lvl="1"/>
            <a:r>
              <a:rPr lang="cs-CZ" sz="1800" dirty="0"/>
              <a:t>Oběžník</a:t>
            </a:r>
          </a:p>
          <a:p>
            <a:pPr lvl="1"/>
            <a:endParaRPr lang="cs-CZ" sz="1800" dirty="0"/>
          </a:p>
          <a:p>
            <a:r>
              <a:rPr lang="cs-CZ" sz="2400" dirty="0"/>
              <a:t>Ostatní</a:t>
            </a:r>
          </a:p>
          <a:p>
            <a:pPr marL="880110" lvl="1" indent="-514350"/>
            <a:r>
              <a:rPr lang="cs-CZ" sz="1800" dirty="0"/>
              <a:t>Dárky, firemní oblečení, firemní produkty a služby</a:t>
            </a:r>
          </a:p>
          <a:p>
            <a:pPr marL="880110" lvl="1" indent="-514350"/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sz="2800">
                <a:solidFill>
                  <a:srgbClr val="FFFFFF"/>
                </a:solidFill>
              </a:rPr>
              <a:t>Vnitropodniková (interní)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r>
              <a:rPr lang="cs-CZ" dirty="0"/>
              <a:t>Základem je aktivní, otevřený přístup</a:t>
            </a:r>
          </a:p>
          <a:p>
            <a:r>
              <a:rPr lang="cs-CZ" dirty="0"/>
              <a:t>Zkreslování informací a bagatelizace vede ke ztrátě loajálnosti </a:t>
            </a:r>
          </a:p>
          <a:p>
            <a:r>
              <a:rPr lang="cs-CZ" dirty="0"/>
              <a:t>Důležitá je obousměrnost komunikace</a:t>
            </a:r>
          </a:p>
          <a:p>
            <a:pPr marL="514350" indent="-514350">
              <a:buAutoNum type="arabicParenR"/>
            </a:pPr>
            <a:r>
              <a:rPr lang="cs-CZ" dirty="0"/>
              <a:t>Tok odborných informací</a:t>
            </a:r>
          </a:p>
          <a:p>
            <a:pPr marL="1314450" lvl="2" indent="-514350"/>
            <a:r>
              <a:rPr lang="cs-CZ" dirty="0"/>
              <a:t>Porady, předpisy a manuály</a:t>
            </a:r>
          </a:p>
          <a:p>
            <a:pPr marL="1314450" lvl="2" indent="-514350"/>
            <a:r>
              <a:rPr lang="cs-CZ" dirty="0"/>
              <a:t>Intranet, maily</a:t>
            </a:r>
          </a:p>
          <a:p>
            <a:pPr marL="514350" indent="-514350">
              <a:buAutoNum type="arabicParenR" startAt="2"/>
            </a:pPr>
            <a:r>
              <a:rPr lang="cs-CZ" dirty="0"/>
              <a:t>Tok společenských informací</a:t>
            </a:r>
          </a:p>
          <a:p>
            <a:pPr marL="1314450" lvl="2" indent="-514350"/>
            <a:r>
              <a:rPr lang="cs-CZ" dirty="0"/>
              <a:t>DOD</a:t>
            </a:r>
          </a:p>
          <a:p>
            <a:pPr marL="1314450" lvl="2" indent="-514350"/>
            <a:r>
              <a:rPr lang="cs-CZ" dirty="0" err="1"/>
              <a:t>Newsletters</a:t>
            </a:r>
            <a:r>
              <a:rPr lang="cs-CZ" dirty="0"/>
              <a:t>, nástěnky, informační tabule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sz="2800">
                <a:solidFill>
                  <a:srgbClr val="FFFFFF"/>
                </a:solidFill>
              </a:rPr>
              <a:t>Vnitropodniková (interní)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r>
              <a:rPr lang="cs-CZ" dirty="0"/>
              <a:t>Do interní komunikace tečou velké peníze = velká pozornost na tuto oblast</a:t>
            </a:r>
          </a:p>
          <a:p>
            <a:r>
              <a:rPr lang="cs-CZ" dirty="0"/>
              <a:t>Častý monitoring</a:t>
            </a:r>
          </a:p>
          <a:p>
            <a:endParaRPr lang="cs-CZ" dirty="0"/>
          </a:p>
          <a:p>
            <a:r>
              <a:rPr lang="cs-CZ" dirty="0"/>
              <a:t>V některých subjektech interní komunikace splývá s HR</a:t>
            </a:r>
          </a:p>
          <a:p>
            <a:r>
              <a:rPr lang="cs-CZ" dirty="0"/>
              <a:t>Interní komunikace je velmi důležitá při krizovém řízení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06958CE-80CF-4473-99F8-FBB695D1B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Největší problémy v českých podnicích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B7860256-3888-5457-831A-105C0F5F9F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2677361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rgbClr val="FFFFFF"/>
                </a:solidFill>
              </a:rPr>
              <a:t>Formy firemní komunikace dle Svobody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 fontScale="92500" lnSpcReduction="10000"/>
          </a:bodyPr>
          <a:lstStyle/>
          <a:p>
            <a:r>
              <a:rPr lang="cs-CZ" sz="1800" dirty="0"/>
              <a:t>1) </a:t>
            </a:r>
            <a:r>
              <a:rPr lang="cs-CZ" sz="1800" dirty="0" err="1"/>
              <a:t>Corporate</a:t>
            </a:r>
            <a:r>
              <a:rPr lang="cs-CZ" sz="1800" dirty="0"/>
              <a:t> design – svými jednotícími prvky působí v každé části firemní komunikace. </a:t>
            </a:r>
          </a:p>
          <a:p>
            <a:r>
              <a:rPr lang="cs-CZ" sz="1800" dirty="0"/>
              <a:t>2) Public relations – zprostředkovává dialog se širokou veřejností, která může zahrnovat různorodé skupiny. </a:t>
            </a:r>
          </a:p>
          <a:p>
            <a:r>
              <a:rPr lang="cs-CZ" sz="1800" dirty="0"/>
              <a:t>3) </a:t>
            </a:r>
            <a:r>
              <a:rPr lang="cs-CZ" sz="1800" dirty="0" err="1"/>
              <a:t>Corporate</a:t>
            </a:r>
            <a:r>
              <a:rPr lang="cs-CZ" sz="1800" dirty="0"/>
              <a:t> </a:t>
            </a:r>
            <a:r>
              <a:rPr lang="cs-CZ" sz="1800" dirty="0" err="1"/>
              <a:t>advertising</a:t>
            </a:r>
            <a:r>
              <a:rPr lang="cs-CZ" sz="1800" dirty="0"/>
              <a:t> – zahrnuje placenou reklamu, která inzeruje potřebná sdělení zaměřená do cílových skupin marketingu organizace. </a:t>
            </a:r>
          </a:p>
          <a:p>
            <a:r>
              <a:rPr lang="cs-CZ" sz="1800" dirty="0"/>
              <a:t>4) Propagace stanovisek – organizace využívá cílevědomě příležitost vyjadřovat se ke společenským, politickým a dalším veřejným otázkám. </a:t>
            </a:r>
          </a:p>
          <a:p>
            <a:r>
              <a:rPr lang="cs-CZ" sz="1800" dirty="0"/>
              <a:t>5) Veřejná vystoupení - představitelé každé organizace jsou z titulu svého postavení vázáni k řadě povinností, funkcí nebo členství v různých institucích a organizací. </a:t>
            </a:r>
          </a:p>
          <a:p>
            <a:r>
              <a:rPr lang="cs-CZ" sz="1800" dirty="0"/>
              <a:t>6) </a:t>
            </a:r>
            <a:r>
              <a:rPr lang="cs-CZ" sz="1800" dirty="0" err="1"/>
              <a:t>Human</a:t>
            </a:r>
            <a:r>
              <a:rPr lang="cs-CZ" sz="1800" dirty="0"/>
              <a:t> relations – jsou komunikace, které organizace uskutečňuje pro podporu vzdělávání, propagaci podnikových hodnot. 	</a:t>
            </a:r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8545966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rgbClr val="FFFFFF"/>
                </a:solidFill>
              </a:rPr>
              <a:t>Formy firemní komunikace dle Svobody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r>
              <a:rPr lang="cs-CZ" sz="1800" dirty="0"/>
              <a:t>7) Investor relations - je cílená práce s veřejností zaměřená na skupiny akcionářů společnosti. </a:t>
            </a:r>
          </a:p>
          <a:p>
            <a:r>
              <a:rPr lang="cs-CZ" sz="1800" dirty="0"/>
              <a:t>8) </a:t>
            </a:r>
            <a:r>
              <a:rPr lang="cs-CZ" sz="1800" dirty="0" err="1"/>
              <a:t>Employee</a:t>
            </a:r>
            <a:r>
              <a:rPr lang="cs-CZ" sz="1800" dirty="0"/>
              <a:t> relations - jedná se o komunikaci směrem k zaměstnancům organizace. </a:t>
            </a:r>
          </a:p>
          <a:p>
            <a:r>
              <a:rPr lang="cs-CZ" sz="1800" dirty="0"/>
              <a:t>9) </a:t>
            </a:r>
            <a:r>
              <a:rPr lang="cs-CZ" sz="1800" dirty="0" err="1"/>
              <a:t>Government</a:t>
            </a:r>
            <a:r>
              <a:rPr lang="cs-CZ" sz="1800" dirty="0"/>
              <a:t> relations - komunikace se většinou zaměřuje na rozhodující osoby ve vládě, státní správě apod. </a:t>
            </a:r>
          </a:p>
          <a:p>
            <a:r>
              <a:rPr lang="cs-CZ" sz="1800" dirty="0"/>
              <a:t>10) University relations - firmy, společnosti a organizace potřebují spolupracovat s vysokými školami, které obvykle představují vědeckovýzkumnou kapacitu. </a:t>
            </a:r>
          </a:p>
          <a:p>
            <a:r>
              <a:rPr lang="cs-CZ" sz="1800" dirty="0"/>
              <a:t>11) </a:t>
            </a:r>
            <a:r>
              <a:rPr lang="cs-CZ" sz="1800" dirty="0" err="1"/>
              <a:t>Industry</a:t>
            </a:r>
            <a:r>
              <a:rPr lang="cs-CZ" sz="1800" dirty="0"/>
              <a:t> relations - jsou vztahy s odvětvovými či oborovými partnery průmyslu.</a:t>
            </a:r>
          </a:p>
          <a:p>
            <a:r>
              <a:rPr lang="cs-CZ" sz="1800" dirty="0"/>
              <a:t>12) Minority relations – zabývají se významným společenským, politickým a ekonomickým</a:t>
            </a:r>
          </a:p>
        </p:txBody>
      </p:sp>
    </p:spTree>
    <p:extLst>
      <p:ext uri="{BB962C8B-B14F-4D97-AF65-F5344CB8AC3E}">
        <p14:creationId xmlns:p14="http://schemas.microsoft.com/office/powerpoint/2010/main" val="2145432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07287DF-63B2-4B7A-8034-C6B8A1AD2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10141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2834314" cy="1499616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Komunikační proces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4A86DA6-9773-40FB-ABE6-7561E38F3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4E8F990-A9F7-24DE-5246-7794B56DF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2286000"/>
            <a:ext cx="2843784" cy="393192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Základní model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" name="Zástupný symbol pro obsah 3" descr="mk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527612"/>
            <a:ext cx="8235093" cy="2491114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sz="4100">
                <a:solidFill>
                  <a:srgbClr val="FFFFFF"/>
                </a:solidFill>
              </a:rPr>
              <a:t>Doporučená literatura k probrané látce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lvl="0"/>
            <a:r>
              <a:rPr lang="cs-CZ" sz="1700"/>
              <a:t>SCHULZ VON THUN, </a:t>
            </a:r>
            <a:r>
              <a:rPr lang="cs-CZ" sz="1700" err="1"/>
              <a:t>Friedemann</a:t>
            </a:r>
            <a:r>
              <a:rPr lang="cs-CZ" sz="1700"/>
              <a:t>. </a:t>
            </a:r>
            <a:r>
              <a:rPr lang="cs-CZ" sz="1700" i="1"/>
              <a:t>Jak spolu komunikujeme?</a:t>
            </a:r>
            <a:r>
              <a:rPr lang="cs-CZ" sz="1700"/>
              <a:t> </a:t>
            </a:r>
            <a:r>
              <a:rPr lang="cs-CZ" sz="1700" i="1"/>
              <a:t>: Překonávání nesnází při dorozumívání</a:t>
            </a:r>
            <a:r>
              <a:rPr lang="cs-CZ" sz="1700"/>
              <a:t>. Karel Balcar. 1. </a:t>
            </a:r>
            <a:r>
              <a:rPr lang="cs-CZ" sz="1700" err="1"/>
              <a:t>vyd</a:t>
            </a:r>
            <a:r>
              <a:rPr lang="cs-CZ" sz="1700"/>
              <a:t>. Praha : </a:t>
            </a:r>
            <a:r>
              <a:rPr lang="cs-CZ" sz="1700" err="1"/>
              <a:t>Grada</a:t>
            </a:r>
            <a:r>
              <a:rPr lang="cs-CZ" sz="1700"/>
              <a:t> </a:t>
            </a:r>
            <a:r>
              <a:rPr lang="cs-CZ" sz="1700" err="1"/>
              <a:t>Publishing</a:t>
            </a:r>
            <a:r>
              <a:rPr lang="cs-CZ" sz="1700"/>
              <a:t>, a.s., 2005. 197 s. ISBN 80-247-0832-9.</a:t>
            </a:r>
          </a:p>
          <a:p>
            <a:pPr lvl="0"/>
            <a:r>
              <a:rPr lang="cs-CZ" sz="1700"/>
              <a:t>ŠTĚPÁNÍK, Jaroslav. </a:t>
            </a:r>
            <a:r>
              <a:rPr lang="cs-CZ" sz="1700" i="1"/>
              <a:t>Umění jedna s lidmi 2</a:t>
            </a:r>
            <a:r>
              <a:rPr lang="cs-CZ" sz="1700"/>
              <a:t> </a:t>
            </a:r>
            <a:r>
              <a:rPr lang="cs-CZ" sz="1700" i="1"/>
              <a:t>: Komunikace</a:t>
            </a:r>
            <a:r>
              <a:rPr lang="cs-CZ" sz="1700"/>
              <a:t>. 1. </a:t>
            </a:r>
            <a:r>
              <a:rPr lang="cs-CZ" sz="1700" err="1"/>
              <a:t>vyd</a:t>
            </a:r>
            <a:r>
              <a:rPr lang="cs-CZ" sz="1700"/>
              <a:t>. Praha : </a:t>
            </a:r>
            <a:r>
              <a:rPr lang="cs-CZ" sz="1700" err="1"/>
              <a:t>Grada</a:t>
            </a:r>
            <a:r>
              <a:rPr lang="cs-CZ" sz="1700"/>
              <a:t> </a:t>
            </a:r>
            <a:r>
              <a:rPr lang="cs-CZ" sz="1700" err="1"/>
              <a:t>Publishing</a:t>
            </a:r>
            <a:r>
              <a:rPr lang="cs-CZ" sz="1700"/>
              <a:t>, a.s., 2005. 161 s. ISBN 80-247-0844-2.</a:t>
            </a:r>
          </a:p>
          <a:p>
            <a:pPr lvl="0"/>
            <a:r>
              <a:rPr lang="cs-CZ" sz="1700"/>
              <a:t>JANOUŠEK, Jaromír. </a:t>
            </a:r>
            <a:r>
              <a:rPr lang="cs-CZ" sz="1700" i="1"/>
              <a:t>Verbální komunikace a lidská psychika</a:t>
            </a:r>
            <a:r>
              <a:rPr lang="cs-CZ" sz="1700"/>
              <a:t>. 1. </a:t>
            </a:r>
            <a:r>
              <a:rPr lang="cs-CZ" sz="1700" err="1"/>
              <a:t>vyd</a:t>
            </a:r>
            <a:r>
              <a:rPr lang="cs-CZ" sz="1700"/>
              <a:t>. Praha : </a:t>
            </a:r>
            <a:r>
              <a:rPr lang="cs-CZ" sz="1700" err="1"/>
              <a:t>Grada</a:t>
            </a:r>
            <a:r>
              <a:rPr lang="cs-CZ" sz="1700"/>
              <a:t> </a:t>
            </a:r>
            <a:r>
              <a:rPr lang="cs-CZ" sz="1700" err="1"/>
              <a:t>Publishing</a:t>
            </a:r>
            <a:r>
              <a:rPr lang="cs-CZ" sz="1700"/>
              <a:t>, a.s., 2007. 169 s. ISBN 978-80-247-1594-0.</a:t>
            </a:r>
          </a:p>
          <a:p>
            <a:pPr lvl="0"/>
            <a:r>
              <a:rPr lang="cs-CZ" sz="1700"/>
              <a:t>HOLÁ, Jana. 2006. Interní komunikace ve firmě. 1. </a:t>
            </a:r>
            <a:r>
              <a:rPr lang="cs-CZ" sz="1700" err="1"/>
              <a:t>vyd</a:t>
            </a:r>
            <a:r>
              <a:rPr lang="cs-CZ" sz="1700"/>
              <a:t>. Brno: </a:t>
            </a:r>
            <a:r>
              <a:rPr lang="cs-CZ" sz="1700" err="1"/>
              <a:t>Computer</a:t>
            </a:r>
            <a:r>
              <a:rPr lang="cs-CZ" sz="1700"/>
              <a:t> </a:t>
            </a:r>
            <a:r>
              <a:rPr lang="cs-CZ" sz="1700" err="1"/>
              <a:t>press</a:t>
            </a:r>
            <a:r>
              <a:rPr lang="cs-CZ" sz="1700"/>
              <a:t>, 2006. ISBN 80-251-1250-0. 8) </a:t>
            </a:r>
          </a:p>
          <a:p>
            <a:pPr lvl="0"/>
            <a:r>
              <a:rPr lang="cs-CZ" sz="1700"/>
              <a:t>HLOUŠKOVÁ, Ivana. 1998. Vnitrofiremní komunikace. 1. </a:t>
            </a:r>
            <a:r>
              <a:rPr lang="cs-CZ" sz="1700" err="1"/>
              <a:t>vyd</a:t>
            </a:r>
            <a:r>
              <a:rPr lang="cs-CZ" sz="1700"/>
              <a:t>. Praha: </a:t>
            </a:r>
            <a:r>
              <a:rPr lang="cs-CZ" sz="1700" err="1"/>
              <a:t>Grada</a:t>
            </a:r>
            <a:r>
              <a:rPr lang="cs-CZ" sz="1700"/>
              <a:t> </a:t>
            </a:r>
            <a:r>
              <a:rPr lang="cs-CZ" sz="1700" err="1"/>
              <a:t>Publishing</a:t>
            </a:r>
            <a:r>
              <a:rPr lang="cs-CZ" sz="1700"/>
              <a:t>, 1998. ISBN 80-7169-550-5.</a:t>
            </a:r>
          </a:p>
          <a:p>
            <a:pPr lvl="0"/>
            <a:endParaRPr lang="cs-CZ" sz="1700"/>
          </a:p>
          <a:p>
            <a:endParaRPr lang="cs-CZ" sz="17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CC07B32-2DE1-4A92-BAA9-5DCFDEF6A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5275141D-4582-414D-81DB-7A2B47BB5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" y="8"/>
            <a:ext cx="9143983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F9954D2-3994-4E57-A489-6FC5AE45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290131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7E47667-8CE3-466C-B745-9411E1CE3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144000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DF44D33-97EB-4277-B538-B458E3FD1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693" y="620720"/>
            <a:ext cx="5486799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09959" y="1105351"/>
            <a:ext cx="4815530" cy="30239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spc="200">
                <a:solidFill>
                  <a:srgbClr val="FFFFFF"/>
                </a:solidFill>
              </a:rPr>
              <a:t>Děkuji za pozornost </a:t>
            </a:r>
            <a:r>
              <a:rPr lang="en-US" sz="3800" spc="200">
                <a:solidFill>
                  <a:srgbClr val="FFFFFF"/>
                </a:solidFill>
                <a:sym typeface="Wingdings" pitchFamily="2" charset="2"/>
              </a:rPr>
              <a:t></a:t>
            </a:r>
            <a:endParaRPr lang="en-US" sz="3800" spc="200">
              <a:solidFill>
                <a:srgbClr val="FFFFFF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1534F52-E710-4998-921B-6147812C1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9959" y="4214336"/>
            <a:ext cx="384048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9D0A23D-BBDB-4BEA-8515-A7D0DF9B30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4750" y="620720"/>
            <a:ext cx="2569118" cy="55931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sz="4100">
                <a:solidFill>
                  <a:srgbClr val="FFFFFF"/>
                </a:solidFill>
              </a:rPr>
              <a:t>Komunikační proces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cs-CZ" dirty="0"/>
              <a:t>Model chápe komunikaci jako lineární aktivitu takto:</a:t>
            </a:r>
          </a:p>
          <a:p>
            <a:pPr lvl="1"/>
            <a:r>
              <a:rPr lang="cs-CZ" dirty="0"/>
              <a:t>Subjekt = Odesílatel zakóduje myšlenku</a:t>
            </a:r>
          </a:p>
          <a:p>
            <a:pPr lvl="1"/>
            <a:r>
              <a:rPr lang="cs-CZ" dirty="0"/>
              <a:t>Myšlenka nabývá podoby sdělení (mluveného, psaného, neverbálního, grafického…)</a:t>
            </a:r>
          </a:p>
          <a:p>
            <a:pPr lvl="1"/>
            <a:r>
              <a:rPr lang="cs-CZ" dirty="0"/>
              <a:t>Příjemce dekóduje sdělení a pochopí je</a:t>
            </a:r>
          </a:p>
          <a:p>
            <a:pPr lvl="1"/>
            <a:r>
              <a:rPr lang="cs-CZ" dirty="0"/>
              <a:t>Následně poskytne odesílateli zpětnou vazbu, zda sdělení pochopil či nepochopil</a:t>
            </a:r>
          </a:p>
          <a:p>
            <a:pPr lvl="1"/>
            <a:r>
              <a:rPr lang="cs-CZ" dirty="0"/>
              <a:t>Subjekt, přenos i příjemce jsou vystaveni šumu, který sdělení více či méně zamlžuje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rgbClr val="FFFFFF"/>
                </a:solidFill>
              </a:rPr>
              <a:t>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r>
              <a:rPr lang="cs-CZ" b="1" dirty="0"/>
              <a:t>Sdělení – </a:t>
            </a:r>
            <a:r>
              <a:rPr lang="cs-CZ" dirty="0"/>
              <a:t>suma informací, které se snaží zdroj vyslat příjemci na komunikačním médiu</a:t>
            </a:r>
          </a:p>
          <a:p>
            <a:r>
              <a:rPr lang="cs-CZ" b="1" dirty="0"/>
              <a:t>Zakódování – </a:t>
            </a:r>
            <a:r>
              <a:rPr lang="cs-CZ" dirty="0"/>
              <a:t>převod informací do podoby, které bude příjemce rozumět (slova, čísla, grafy, tabulky,…)</a:t>
            </a:r>
          </a:p>
          <a:p>
            <a:r>
              <a:rPr lang="cs-CZ" b="1" dirty="0"/>
              <a:t>Komunikační kanály: </a:t>
            </a:r>
            <a:r>
              <a:rPr lang="cs-CZ" dirty="0"/>
              <a:t>řízené, neřízené</a:t>
            </a:r>
          </a:p>
          <a:p>
            <a:pPr lvl="1"/>
            <a:r>
              <a:rPr lang="cs-CZ" dirty="0"/>
              <a:t>Řízené: osobní (obchodníci) neosobní (média)</a:t>
            </a:r>
          </a:p>
          <a:p>
            <a:pPr lvl="1"/>
            <a:r>
              <a:rPr lang="cs-CZ" dirty="0"/>
              <a:t>Neřízené: osobní (pomluvy, doporučení), neosobní (výsledky testů)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rgbClr val="FFFFFF"/>
                </a:solidFill>
              </a:rPr>
              <a:t>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r>
              <a:rPr lang="cs-CZ" b="1" dirty="0"/>
              <a:t>Příjemce – </a:t>
            </a:r>
            <a:r>
              <a:rPr lang="cs-CZ" dirty="0"/>
              <a:t>např. zákazníci, spotřebitelé, distribuční kanály, </a:t>
            </a:r>
            <a:r>
              <a:rPr lang="cs-CZ" dirty="0" err="1"/>
              <a:t>ovlivnitelé</a:t>
            </a:r>
            <a:endParaRPr lang="cs-CZ" dirty="0"/>
          </a:p>
          <a:p>
            <a:r>
              <a:rPr lang="cs-CZ" b="1" dirty="0"/>
              <a:t>Dekódování – </a:t>
            </a:r>
            <a:r>
              <a:rPr lang="cs-CZ" dirty="0"/>
              <a:t>proces porozumění přenášeného zakódovaného textu příjemci</a:t>
            </a:r>
          </a:p>
          <a:p>
            <a:r>
              <a:rPr lang="cs-CZ" b="1" dirty="0"/>
              <a:t>Zpětná vazba – </a:t>
            </a:r>
            <a:r>
              <a:rPr lang="cs-CZ" dirty="0"/>
              <a:t>zpráva, kterou příjemce zpět vysílá sdělení, je formou reakce příjemce na získané informace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rgbClr val="FFFFFF"/>
                </a:solidFill>
              </a:rPr>
              <a:t>Percepce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r>
              <a:rPr lang="cs-CZ" dirty="0"/>
              <a:t>Sociální percepce: vnímání je procesem, ve kterém lidé prostřednictvím svých smyslů přijímají informace z okolí a zpracovávají je za účelem interpretace.</a:t>
            </a:r>
          </a:p>
          <a:p>
            <a:endParaRPr lang="cs-CZ" dirty="0"/>
          </a:p>
          <a:p>
            <a:r>
              <a:rPr lang="cs-CZ" dirty="0"/>
              <a:t>Dílčí komponenty percepce: 	</a:t>
            </a:r>
          </a:p>
          <a:p>
            <a:pPr lvl="2"/>
            <a:r>
              <a:rPr lang="cs-CZ" sz="1800" dirty="0"/>
              <a:t>Vnímající osoba (subjekt)</a:t>
            </a:r>
          </a:p>
          <a:p>
            <a:pPr lvl="2"/>
            <a:r>
              <a:rPr lang="cs-CZ" sz="1800" dirty="0"/>
              <a:t>Vnímaná osoba (objekt)</a:t>
            </a:r>
          </a:p>
          <a:p>
            <a:pPr lvl="2"/>
            <a:r>
              <a:rPr lang="cs-CZ" sz="1800" dirty="0"/>
              <a:t>Situační kontext</a:t>
            </a:r>
          </a:p>
          <a:p>
            <a:pPr lvl="2"/>
            <a:endParaRPr lang="cs-CZ" dirty="0"/>
          </a:p>
          <a:p>
            <a:pPr>
              <a:buNone/>
            </a:pPr>
            <a:r>
              <a:rPr lang="cs-CZ" dirty="0"/>
              <a:t>Vnímání druhých lidí moou na straně subjektu ovlivňovat fyziologické a psychologické aspekty (zkušenost, motivace, emocionální stav)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rgbClr val="FFFFFF"/>
                </a:solidFill>
              </a:rPr>
              <a:t>Nejčastější problémy percepce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r>
              <a:rPr lang="cs-CZ" b="1" dirty="0"/>
              <a:t>Percepční obrana - </a:t>
            </a:r>
            <a:r>
              <a:rPr lang="cs-CZ" dirty="0"/>
              <a:t>projevuje se v situacích, kdy jedinec nevnímá signály, které by mohl chápat jako ohrožující</a:t>
            </a:r>
          </a:p>
          <a:p>
            <a:endParaRPr lang="cs-CZ" dirty="0"/>
          </a:p>
          <a:p>
            <a:r>
              <a:rPr lang="cs-CZ" b="1" dirty="0"/>
              <a:t>Zkreslení - </a:t>
            </a:r>
            <a:r>
              <a:rPr lang="cs-CZ" dirty="0"/>
              <a:t>zkreslujeme si poznání druhých lidí na základě vlastního jednání navozeného prvním dojmem, které vyvolává specifickou odezvu druhé strany)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rgbClr val="FFFFFF"/>
                </a:solidFill>
              </a:rPr>
              <a:t>Omyly při sociální percepci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Haló efekt </a:t>
            </a:r>
          </a:p>
          <a:p>
            <a:r>
              <a:rPr lang="cs-CZ" dirty="0" err="1"/>
              <a:t>Stereotypizace</a:t>
            </a:r>
            <a:r>
              <a:rPr lang="cs-CZ" dirty="0"/>
              <a:t> </a:t>
            </a:r>
          </a:p>
          <a:p>
            <a:r>
              <a:rPr lang="cs-CZ" dirty="0"/>
              <a:t>Projekce </a:t>
            </a:r>
          </a:p>
          <a:p>
            <a:endParaRPr lang="cs-CZ" dirty="0"/>
          </a:p>
          <a:p>
            <a:r>
              <a:rPr lang="cs-CZ" dirty="0"/>
              <a:t>- více v přiloženém materiálu k přednášce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6282</TotalTime>
  <Words>2638</Words>
  <Application>Microsoft Office PowerPoint</Application>
  <PresentationFormat>Předvádění na obrazovce (4:3)</PresentationFormat>
  <Paragraphs>263</Paragraphs>
  <Slides>31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Calibri</vt:lpstr>
      <vt:lpstr>Tw Cen MT</vt:lpstr>
      <vt:lpstr>Tw Cen MT Condensed</vt:lpstr>
      <vt:lpstr>Wingdings 3</vt:lpstr>
      <vt:lpstr>Integrál</vt:lpstr>
      <vt:lpstr>Marketingová komunikace MSP  Základy interní komunikace</vt:lpstr>
      <vt:lpstr>Komunikace obecně</vt:lpstr>
      <vt:lpstr>Komunikační proces</vt:lpstr>
      <vt:lpstr>Komunikační proces</vt:lpstr>
      <vt:lpstr>Pojmy</vt:lpstr>
      <vt:lpstr>Pojmy</vt:lpstr>
      <vt:lpstr>Percepce</vt:lpstr>
      <vt:lpstr>Nejčastější problémy percepce</vt:lpstr>
      <vt:lpstr>Omyly při sociální percepci</vt:lpstr>
      <vt:lpstr>Umění komunikace ve 4 krocích</vt:lpstr>
      <vt:lpstr>Druhy komunikace</vt:lpstr>
      <vt:lpstr>Další dělení</vt:lpstr>
      <vt:lpstr>Jak to chodí v podnicích? - otázky</vt:lpstr>
      <vt:lpstr>Asertivní práva:  </vt:lpstr>
      <vt:lpstr>Daktylotika = abeceda prstů</vt:lpstr>
      <vt:lpstr>Interní komunikace</vt:lpstr>
      <vt:lpstr>Interní komunikace</vt:lpstr>
      <vt:lpstr>Interní komunikace</vt:lpstr>
      <vt:lpstr>Vnitropodnikový komunikační proces</vt:lpstr>
      <vt:lpstr>Vnitropodniková (interní) komunikace</vt:lpstr>
      <vt:lpstr>Komunikační mix IK</vt:lpstr>
      <vt:lpstr>Vnitropodniková (interní) komunikace</vt:lpstr>
      <vt:lpstr>Druhy vnitropodnikové (interní) komunikace</vt:lpstr>
      <vt:lpstr>Druhy vnitropodnikové (interní) komunikace</vt:lpstr>
      <vt:lpstr>Vnitropodniková (interní) komunikace</vt:lpstr>
      <vt:lpstr>Vnitropodniková (interní) komunikace</vt:lpstr>
      <vt:lpstr>Největší problémy v českých podnicích</vt:lpstr>
      <vt:lpstr>Formy firemní komunikace dle Svobody </vt:lpstr>
      <vt:lpstr>Formy firemní komunikace dle Svobody </vt:lpstr>
      <vt:lpstr>Doporučená literatura k probrané látce</vt:lpstr>
      <vt:lpstr>Děkuji za pozornost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Petka</dc:creator>
  <cp:lastModifiedBy>Petra Koudelková</cp:lastModifiedBy>
  <cp:revision>129</cp:revision>
  <dcterms:created xsi:type="dcterms:W3CDTF">2014-11-20T11:14:11Z</dcterms:created>
  <dcterms:modified xsi:type="dcterms:W3CDTF">2023-10-19T08:21:36Z</dcterms:modified>
</cp:coreProperties>
</file>