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8"/>
  </p:handoutMasterIdLst>
  <p:sldIdLst>
    <p:sldId id="265" r:id="rId2"/>
    <p:sldId id="289" r:id="rId3"/>
    <p:sldId id="366" r:id="rId4"/>
    <p:sldId id="386" r:id="rId5"/>
    <p:sldId id="387" r:id="rId6"/>
    <p:sldId id="388" r:id="rId7"/>
    <p:sldId id="389" r:id="rId8"/>
    <p:sldId id="390" r:id="rId9"/>
    <p:sldId id="393" r:id="rId10"/>
    <p:sldId id="392" r:id="rId11"/>
    <p:sldId id="394" r:id="rId12"/>
    <p:sldId id="396" r:id="rId13"/>
    <p:sldId id="397" r:id="rId14"/>
    <p:sldId id="398" r:id="rId15"/>
    <p:sldId id="319" r:id="rId16"/>
    <p:sldId id="384" r:id="rId17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4109" autoAdjust="0"/>
  </p:normalViewPr>
  <p:slideViewPr>
    <p:cSldViewPr snapToGrid="0">
      <p:cViewPr varScale="1">
        <p:scale>
          <a:sx n="62" d="100"/>
          <a:sy n="62" d="100"/>
        </p:scale>
        <p:origin x="64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E46CD-0660-4C6D-BB4B-6AA4304C6A39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23F4-85D7-4994-A459-EC4CE7A57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6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AJ_The</a:t>
            </a:r>
            <a:r>
              <a:rPr lang="cs-CZ" dirty="0"/>
              <a:t> </a:t>
            </a:r>
            <a:r>
              <a:rPr lang="cs-CZ" dirty="0" err="1"/>
              <a:t>Dangers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/>
              <a:t>AI </a:t>
            </a:r>
            <a:r>
              <a:rPr lang="cs-CZ" dirty="0" smtClean="0"/>
              <a:t>– </a:t>
            </a:r>
            <a:r>
              <a:rPr lang="cs-CZ" dirty="0" err="1" smtClean="0"/>
              <a:t>debriefing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20" y="2118442"/>
            <a:ext cx="9200856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Co bylo tlumočnicky nejtěžší?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Co bylo tlumočnicky příjemné</a:t>
            </a:r>
            <a:r>
              <a:rPr lang="cs-CZ" sz="36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240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AJ_The</a:t>
            </a:r>
            <a:r>
              <a:rPr lang="cs-CZ" dirty="0"/>
              <a:t> </a:t>
            </a:r>
            <a:r>
              <a:rPr lang="cs-CZ" dirty="0" err="1"/>
              <a:t>Dangers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/>
              <a:t>AI </a:t>
            </a:r>
            <a:r>
              <a:rPr lang="cs-CZ" dirty="0" smtClean="0"/>
              <a:t>– 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20" y="2118442"/>
            <a:ext cx="9200856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dojmy autentických posluchačů ve dvojicích</a:t>
            </a:r>
          </a:p>
        </p:txBody>
      </p:sp>
    </p:spTree>
    <p:extLst>
      <p:ext uri="{BB962C8B-B14F-4D97-AF65-F5344CB8AC3E}">
        <p14:creationId xmlns:p14="http://schemas.microsoft.com/office/powerpoint/2010/main" val="37761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620" y="553582"/>
            <a:ext cx="9720072" cy="1499616"/>
          </a:xfrm>
        </p:spPr>
        <p:txBody>
          <a:bodyPr/>
          <a:lstStyle/>
          <a:p>
            <a:r>
              <a:rPr lang="cs-CZ" dirty="0" err="1"/>
              <a:t>ČJ_Pro</a:t>
            </a:r>
            <a:r>
              <a:rPr lang="cs-CZ" dirty="0"/>
              <a:t> maso už nemusíme zabíjet </a:t>
            </a:r>
            <a:r>
              <a:rPr lang="cs-CZ" dirty="0" smtClean="0"/>
              <a:t>zvířata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20" y="2118442"/>
            <a:ext cx="2627061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tlumočník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12638" y="2118442"/>
            <a:ext cx="3697980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angličtina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389342" y="2084832"/>
            <a:ext cx="3697980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123126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620" y="553582"/>
            <a:ext cx="9720072" cy="1499616"/>
          </a:xfrm>
        </p:spPr>
        <p:txBody>
          <a:bodyPr/>
          <a:lstStyle/>
          <a:p>
            <a:r>
              <a:rPr lang="cs-CZ" dirty="0" err="1" smtClean="0"/>
              <a:t>ČJ_maso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19" y="2118442"/>
            <a:ext cx="787868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nejtěžší?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Jak to řešit?</a:t>
            </a:r>
          </a:p>
        </p:txBody>
      </p:sp>
    </p:spTree>
    <p:extLst>
      <p:ext uri="{BB962C8B-B14F-4D97-AF65-F5344CB8AC3E}">
        <p14:creationId xmlns:p14="http://schemas.microsoft.com/office/powerpoint/2010/main" val="40067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620" y="553582"/>
            <a:ext cx="9720072" cy="1499616"/>
          </a:xfrm>
        </p:spPr>
        <p:txBody>
          <a:bodyPr/>
          <a:lstStyle/>
          <a:p>
            <a:r>
              <a:rPr lang="cs-CZ" dirty="0" err="1" smtClean="0"/>
              <a:t>ČJ_maso</a:t>
            </a:r>
            <a:r>
              <a:rPr lang="cs-CZ" dirty="0" smtClean="0"/>
              <a:t> – 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19" y="2118442"/>
            <a:ext cx="787868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obsah</a:t>
            </a:r>
            <a:endParaRPr lang="cs-CZ" sz="4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>
                <a:sym typeface="Wingdings 3" panose="05040102010807070707" pitchFamily="18" charset="2"/>
              </a:rPr>
              <a:t>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4000" dirty="0">
                <a:sym typeface="Wingdings 3" panose="05040102010807070707" pitchFamily="18" charset="2"/>
              </a:rPr>
              <a:t>angličtina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>
                <a:sym typeface="Wingdings 3" panose="05040102010807070707" pitchFamily="18" charset="2"/>
              </a:rPr>
              <a:t></a:t>
            </a:r>
          </a:p>
        </p:txBody>
      </p:sp>
    </p:spTree>
    <p:extLst>
      <p:ext uri="{BB962C8B-B14F-4D97-AF65-F5344CB8AC3E}">
        <p14:creationId xmlns:p14="http://schemas.microsoft.com/office/powerpoint/2010/main" val="1382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speakerstars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téma na příští týden: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346200" lvl="1" indent="-271463">
              <a:buNone/>
            </a:pPr>
            <a:r>
              <a:rPr lang="cs-CZ" sz="3600" dirty="0" smtClean="0"/>
              <a:t>	</a:t>
            </a:r>
            <a:r>
              <a:rPr lang="cs-CZ" sz="3600" b="1" dirty="0" smtClean="0"/>
              <a:t>armáda, obrana, ozbrojené konflikty</a:t>
            </a:r>
          </a:p>
          <a:p>
            <a:pPr marL="1346200" lvl="1" indent="-271463">
              <a:buNone/>
            </a:pP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smtClean="0"/>
              <a:t>2 dobrovolníci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0774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</a:t>
            </a:r>
            <a:r>
              <a:rPr lang="cs-CZ" dirty="0" err="1" smtClean="0"/>
              <a:t>checklist</a:t>
            </a:r>
            <a:r>
              <a:rPr lang="cs-CZ" dirty="0" smtClean="0"/>
              <a:t> přípravy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3978" y="1951348"/>
            <a:ext cx="9720071" cy="4906652"/>
          </a:xfrm>
        </p:spPr>
        <p:txBody>
          <a:bodyPr>
            <a:no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000" dirty="0" smtClean="0"/>
              <a:t>Dějiště </a:t>
            </a:r>
            <a:r>
              <a:rPr lang="cs-CZ" sz="3000" dirty="0"/>
              <a:t>akce a její účastníci (ministerstvo, přehled zúčastněných, informace o současném ministru)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000" dirty="0" smtClean="0"/>
              <a:t>Řečnice </a:t>
            </a:r>
            <a:r>
              <a:rPr lang="cs-CZ" sz="3000" dirty="0"/>
              <a:t>(především její funkce a působiště)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000" dirty="0" smtClean="0"/>
              <a:t>Další </a:t>
            </a:r>
            <a:r>
              <a:rPr lang="cs-CZ" sz="3000" dirty="0"/>
              <a:t>instituce EU spojené se zemědělstvím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000" dirty="0" smtClean="0"/>
              <a:t>Daná </a:t>
            </a:r>
            <a:r>
              <a:rPr lang="cs-CZ" sz="3000" dirty="0"/>
              <a:t>problematika a aktuální situace v EU (načtení článků na internetu)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000" dirty="0" smtClean="0"/>
              <a:t>Terminologie </a:t>
            </a:r>
            <a:r>
              <a:rPr lang="cs-CZ" sz="3000" dirty="0"/>
              <a:t>(především spojená s problematikou sucha v Evropě, věci opakovaně zaznamenané při pročítání článků; případně dohledání obecnějších pojmů spojených se změnou klimatu)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000" dirty="0" smtClean="0"/>
              <a:t>Rozmyšlení </a:t>
            </a:r>
            <a:r>
              <a:rPr lang="cs-CZ" sz="3000" dirty="0"/>
              <a:t>symbolů, které by se mohly při tlumočení hodit (zemědělství, sucho, voda…)</a:t>
            </a:r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kulatý stůl o moderních technologiích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982336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Udržitelná móda – </a:t>
            </a:r>
            <a:r>
              <a:rPr lang="en-GB" sz="3600" dirty="0" smtClean="0"/>
              <a:t>Veronika </a:t>
            </a:r>
            <a:r>
              <a:rPr lang="en-GB" sz="3600" dirty="0" err="1" smtClean="0"/>
              <a:t>Blabla</a:t>
            </a:r>
            <a:r>
              <a:rPr lang="en-GB" sz="3600" dirty="0" smtClean="0"/>
              <a:t> </a:t>
            </a:r>
            <a:r>
              <a:rPr lang="en-GB" sz="3600" dirty="0" err="1" smtClean="0"/>
              <a:t>Hubková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Dangers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IA</a:t>
            </a:r>
            <a:r>
              <a:rPr lang="cs-CZ" sz="3600" dirty="0" smtClean="0"/>
              <a:t> – </a:t>
            </a:r>
            <a:r>
              <a:rPr lang="cs-CZ" sz="3600" dirty="0" err="1" smtClean="0"/>
              <a:t>Elon</a:t>
            </a:r>
            <a:r>
              <a:rPr lang="cs-CZ" sz="3600" dirty="0" smtClean="0"/>
              <a:t> </a:t>
            </a:r>
            <a:r>
              <a:rPr lang="cs-CZ" sz="3600" dirty="0" err="1" smtClean="0"/>
              <a:t>Musk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Pro maso už nemusíme zabíjet zvířata</a:t>
            </a:r>
          </a:p>
          <a:p>
            <a:pPr marL="0" indent="0">
              <a:buNone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29096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ČJ_udržitelná</a:t>
            </a:r>
            <a:r>
              <a:rPr lang="cs-CZ" dirty="0" smtClean="0"/>
              <a:t> móda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9720071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konopné vlákno</a:t>
            </a: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274882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ČJ_udržitelná</a:t>
            </a:r>
            <a:r>
              <a:rPr lang="cs-CZ" dirty="0" smtClean="0"/>
              <a:t> móda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2960692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tlumočníci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dělají si zápis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tlumočí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403818" y="2084832"/>
            <a:ext cx="2960692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analytici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analyzují projev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záměr řečnice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hlavní myšlenky</a:t>
            </a:r>
            <a:endParaRPr lang="en-GB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925376" y="2076924"/>
            <a:ext cx="3467553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err="1" smtClean="0"/>
              <a:t>feedbackáři</a:t>
            </a:r>
            <a:endParaRPr lang="cs-CZ" sz="4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dělají si zápis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dávají 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prezentace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angličtina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65618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ČJ_udržitelná</a:t>
            </a:r>
            <a:r>
              <a:rPr lang="cs-CZ" dirty="0" smtClean="0"/>
              <a:t> móda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9720071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J</a:t>
            </a:r>
            <a:r>
              <a:rPr lang="cs-CZ" sz="3600" dirty="0" smtClean="0"/>
              <a:t>aký byl záměr řečnice?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byly hlavní myšlenky?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nejtěžší?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167875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ČJ_udržitelná</a:t>
            </a:r>
            <a:r>
              <a:rPr lang="cs-CZ" dirty="0" smtClean="0"/>
              <a:t> móda 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259" y="2069015"/>
            <a:ext cx="9720071" cy="39823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prezentace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>
                <a:sym typeface="Wingdings 3" panose="05040102010807070707" pitchFamily="18" charset="2"/>
              </a:rPr>
              <a:t>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>
                <a:sym typeface="Wingdings 3" panose="05040102010807070707" pitchFamily="18" charset="2"/>
              </a:rPr>
              <a:t>angličtina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>
                <a:sym typeface="Wingdings 3" panose="05040102010807070707" pitchFamily="18" charset="2"/>
              </a:rPr>
              <a:t>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51670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AJ_The</a:t>
            </a:r>
            <a:r>
              <a:rPr lang="cs-CZ" dirty="0"/>
              <a:t> </a:t>
            </a:r>
            <a:r>
              <a:rPr lang="cs-CZ" dirty="0" err="1"/>
              <a:t>Dangers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AI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20" y="2118442"/>
            <a:ext cx="7186704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err="1" smtClean="0"/>
              <a:t>AlphaGo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err="1" smtClean="0"/>
              <a:t>AlphaZero</a:t>
            </a: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10599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AJ_The</a:t>
            </a:r>
            <a:r>
              <a:rPr lang="cs-CZ" dirty="0"/>
              <a:t> </a:t>
            </a:r>
            <a:r>
              <a:rPr lang="cs-CZ" dirty="0" err="1"/>
              <a:t>Dangers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/>
              <a:t>AI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21620" y="2118442"/>
            <a:ext cx="4950131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tlumočníci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dělají si zápis v kabině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tlumočí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026787" y="2084832"/>
            <a:ext cx="4950131" cy="398233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4000" dirty="0" smtClean="0"/>
              <a:t>autentičtí posluchači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 smtClean="0"/>
              <a:t>sdílejí své dojmy: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cokoli, co vás zarazilo a oslabovalo vaši důvěru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3200" dirty="0" smtClean="0"/>
              <a:t>cokoli, co se vám líbilo a posilovalo vaši důvěru</a:t>
            </a:r>
          </a:p>
          <a:p>
            <a:pPr lvl="2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2309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2586</TotalTime>
  <Words>287</Words>
  <Application>Microsoft Office PowerPoint</Application>
  <PresentationFormat>Širokoúhlá obrazovka</PresentationFormat>
  <Paragraphs>86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Tw Cen MT</vt:lpstr>
      <vt:lpstr>Tw Cen MT Condensed</vt:lpstr>
      <vt:lpstr>Wingdings 3</vt:lpstr>
      <vt:lpstr>Integrál</vt:lpstr>
      <vt:lpstr>KTI</vt:lpstr>
      <vt:lpstr>DÚ: checklist přípravy</vt:lpstr>
      <vt:lpstr>kulatý stůl o moderních technologiích</vt:lpstr>
      <vt:lpstr>ČJ_udržitelná móda</vt:lpstr>
      <vt:lpstr>ČJ_udržitelná móda</vt:lpstr>
      <vt:lpstr>ČJ_udržitelná móda – debriefing</vt:lpstr>
      <vt:lpstr>ČJ_udržitelná móda – feedback</vt:lpstr>
      <vt:lpstr>AJ_The Dangers of AI </vt:lpstr>
      <vt:lpstr>AJ_The Dangers of AI </vt:lpstr>
      <vt:lpstr>AJ_The Dangers of AI – debriefing </vt:lpstr>
      <vt:lpstr>AJ_The Dangers of AI – feedback</vt:lpstr>
      <vt:lpstr>ČJ_Pro maso už nemusíme zabíjet zvířata</vt:lpstr>
      <vt:lpstr>ČJ_maso – debriefing</vt:lpstr>
      <vt:lpstr>ČJ_maso – feedback</vt:lpstr>
      <vt:lpstr>wrap-up</vt:lpstr>
      <vt:lpstr>speakerstars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175</cp:revision>
  <cp:lastPrinted>2019-11-14T17:13:18Z</cp:lastPrinted>
  <dcterms:created xsi:type="dcterms:W3CDTF">2019-03-09T16:29:07Z</dcterms:created>
  <dcterms:modified xsi:type="dcterms:W3CDTF">2019-11-26T08:58:12Z</dcterms:modified>
</cp:coreProperties>
</file>