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BB152-44E6-4924-B296-3CF52724F264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196C-E769-43E9-83AD-6C7F6AE7EA8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Interpretace a rešerše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Discomfort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 – </a:t>
            </a:r>
            <a:r>
              <a:rPr lang="cs-CZ" dirty="0" err="1" smtClean="0"/>
              <a:t>Marieke</a:t>
            </a:r>
            <a:r>
              <a:rPr lang="cs-CZ" dirty="0" smtClean="0"/>
              <a:t> </a:t>
            </a:r>
            <a:r>
              <a:rPr lang="cs-CZ" dirty="0" err="1" smtClean="0"/>
              <a:t>Lucas</a:t>
            </a:r>
            <a:r>
              <a:rPr lang="cs-CZ" dirty="0" smtClean="0"/>
              <a:t> </a:t>
            </a:r>
            <a:r>
              <a:rPr lang="cs-CZ" dirty="0" err="1" smtClean="0"/>
              <a:t>Rijneveld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Čtenářské dojmy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Co se vám v knize líbilo? Ať už uvažujete o její formě nebo o obsahu? </a:t>
            </a:r>
          </a:p>
          <a:p>
            <a:r>
              <a:rPr lang="cs-CZ" dirty="0"/>
              <a:t>V čem vás kniha mátla? Vyskytly se chvíle, kdy jste měli dojem, že nechápete, o co jde? </a:t>
            </a:r>
          </a:p>
          <a:p>
            <a:r>
              <a:rPr lang="cs-CZ" dirty="0"/>
              <a:t>Jaké negativní pocity ve vás kniha vyvolala? Kdy a v čem vás znechutila? </a:t>
            </a:r>
          </a:p>
          <a:p>
            <a:r>
              <a:rPr lang="cs-CZ" dirty="0"/>
              <a:t>Kdy vám bylo líto postav? </a:t>
            </a:r>
          </a:p>
          <a:p>
            <a:r>
              <a:rPr lang="cs-CZ" dirty="0"/>
              <a:t>Nudili jste se u četby v nějakou chvíli? Co vás naopak vtáhlo? </a:t>
            </a:r>
          </a:p>
          <a:p>
            <a:r>
              <a:rPr lang="cs-CZ" b="1" dirty="0" smtClean="0"/>
              <a:t>Čím to bylo? Co v textu vyvolalo dané pocity/dojmy/stavy?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Výzkumná otázka formulovaná jako tvrzení o paradoxu</a:t>
            </a:r>
          </a:p>
          <a:p>
            <a:pPr lvl="1"/>
            <a:r>
              <a:rPr lang="cs-CZ" dirty="0" err="1" smtClean="0"/>
              <a:t>Odile</a:t>
            </a:r>
            <a:r>
              <a:rPr lang="cs-CZ" dirty="0" smtClean="0"/>
              <a:t> </a:t>
            </a:r>
            <a:r>
              <a:rPr lang="cs-CZ" dirty="0" err="1" smtClean="0"/>
              <a:t>Heynders</a:t>
            </a:r>
            <a:r>
              <a:rPr lang="cs-CZ" dirty="0" smtClean="0"/>
              <a:t>: „</a:t>
            </a:r>
            <a:r>
              <a:rPr lang="en-US" dirty="0" err="1" smtClean="0"/>
              <a:t>Piketty’s</a:t>
            </a:r>
            <a:r>
              <a:rPr lang="en-US" dirty="0" smtClean="0"/>
              <a:t> </a:t>
            </a:r>
            <a:r>
              <a:rPr lang="en-US" dirty="0"/>
              <a:t>urgent and provocative study contradicts the observation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New York Times </a:t>
            </a:r>
            <a:r>
              <a:rPr lang="en-US" dirty="0"/>
              <a:t>that the Internet and social media </a:t>
            </a:r>
            <a:r>
              <a:rPr lang="en-US" dirty="0" err="1"/>
              <a:t>favour</a:t>
            </a:r>
            <a:r>
              <a:rPr lang="en-US" dirty="0"/>
              <a:t> </a:t>
            </a:r>
            <a:r>
              <a:rPr lang="en-US" dirty="0" smtClean="0"/>
              <a:t>bite-size</a:t>
            </a:r>
            <a:r>
              <a:rPr lang="cs-CZ" dirty="0" smtClean="0"/>
              <a:t> </a:t>
            </a:r>
            <a:r>
              <a:rPr lang="en-US" dirty="0" smtClean="0"/>
              <a:t>thought </a:t>
            </a:r>
            <a:r>
              <a:rPr lang="en-US" dirty="0"/>
              <a:t>over grand theses and sharp insights over the </a:t>
            </a:r>
            <a:r>
              <a:rPr lang="en-US" dirty="0" smtClean="0"/>
              <a:t>belles-</a:t>
            </a:r>
            <a:r>
              <a:rPr lang="en-US" dirty="0" err="1" smtClean="0"/>
              <a:t>lettristic</a:t>
            </a:r>
            <a:r>
              <a:rPr lang="cs-CZ" dirty="0" smtClean="0"/>
              <a:t> n</a:t>
            </a:r>
            <a:r>
              <a:rPr lang="en-US" dirty="0" err="1" smtClean="0"/>
              <a:t>arratives</a:t>
            </a:r>
            <a:r>
              <a:rPr lang="en-US" dirty="0"/>
              <a:t>, underlining that this is more the age of idea-savvy </a:t>
            </a:r>
            <a:r>
              <a:rPr lang="en-US" dirty="0" smtClean="0"/>
              <a:t>journalists</a:t>
            </a:r>
            <a:r>
              <a:rPr lang="cs-CZ" dirty="0" smtClean="0"/>
              <a:t> </a:t>
            </a:r>
            <a:r>
              <a:rPr lang="en-US" dirty="0" smtClean="0"/>
              <a:t>rather </a:t>
            </a:r>
            <a:r>
              <a:rPr lang="en-US" dirty="0"/>
              <a:t>than of scholars and intellectuals. It is this contradiction that </a:t>
            </a:r>
            <a:r>
              <a:rPr lang="en-US" dirty="0" smtClean="0"/>
              <a:t>will</a:t>
            </a:r>
            <a:r>
              <a:rPr lang="cs-CZ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investigated in this book, by exploring the hypothesis that the </a:t>
            </a:r>
            <a:r>
              <a:rPr lang="en-US" dirty="0" smtClean="0"/>
              <a:t>position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intellectuals today has changed, and that strategies of </a:t>
            </a:r>
            <a:r>
              <a:rPr lang="en-US" dirty="0" smtClean="0"/>
              <a:t>celebrity</a:t>
            </a:r>
            <a:r>
              <a:rPr lang="cs-CZ" dirty="0" smtClean="0"/>
              <a:t>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  <a:r>
              <a:rPr lang="en-US" dirty="0"/>
              <a:t>and the subsequent responses of the public are </a:t>
            </a:r>
            <a:r>
              <a:rPr lang="en-US" dirty="0" smtClean="0"/>
              <a:t>transforming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traditions and modes of intellectual thinking and writing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Lukáš Vítek: </a:t>
            </a:r>
            <a:r>
              <a:rPr lang="cs-CZ" dirty="0" smtClean="0"/>
              <a:t>Jaké literární strategie lze zaznamenat v díle </a:t>
            </a:r>
            <a:r>
              <a:rPr lang="cs-CZ" dirty="0" err="1" smtClean="0"/>
              <a:t>Tommy</a:t>
            </a:r>
            <a:r>
              <a:rPr lang="cs-CZ" dirty="0" smtClean="0"/>
              <a:t> </a:t>
            </a:r>
            <a:r>
              <a:rPr lang="cs-CZ" dirty="0" err="1" smtClean="0"/>
              <a:t>Wieringy</a:t>
            </a:r>
            <a:r>
              <a:rPr lang="cs-CZ" dirty="0" smtClean="0"/>
              <a:t>? Co tvoří jeho </a:t>
            </a:r>
            <a:r>
              <a:rPr lang="cs-CZ" i="1" dirty="0" err="1" smtClean="0"/>
              <a:t>posture</a:t>
            </a:r>
            <a:r>
              <a:rPr lang="cs-CZ" dirty="0" smtClean="0"/>
              <a:t>? Jaký mýtus o sobě v nich </a:t>
            </a:r>
            <a:r>
              <a:rPr lang="cs-CZ" dirty="0" err="1" smtClean="0"/>
              <a:t>Wieringa</a:t>
            </a:r>
            <a:r>
              <a:rPr lang="cs-CZ" dirty="0" smtClean="0"/>
              <a:t> vytvořil? </a:t>
            </a:r>
          </a:p>
          <a:p>
            <a:r>
              <a:rPr lang="cs-CZ" dirty="0" smtClean="0"/>
              <a:t>Veronika Horáčková: </a:t>
            </a:r>
            <a:r>
              <a:rPr lang="cs-CZ" dirty="0" err="1" smtClean="0"/>
              <a:t>tématické</a:t>
            </a:r>
            <a:r>
              <a:rPr lang="cs-CZ" dirty="0" smtClean="0"/>
              <a:t> skupiny výzkumných otázek.</a:t>
            </a:r>
          </a:p>
          <a:p>
            <a:pPr lvl="1"/>
            <a:r>
              <a:rPr lang="cs-CZ" dirty="0" smtClean="0"/>
              <a:t>V jakém nakladatelství, novinách či časopise vyšla jeho díla? Kdo je přeložil? Byla přeložena přímo, nebo přes jiný jazyk? Kdo se postaral o ilustrace? Jak velký byl náklad? Které instituce byly do vydávání zapojeny?</a:t>
            </a:r>
          </a:p>
          <a:p>
            <a:pPr lvl="1"/>
            <a:r>
              <a:rPr lang="cs-CZ" dirty="0" smtClean="0"/>
              <a:t>Jaký názor měli recenzenti na </a:t>
            </a:r>
            <a:r>
              <a:rPr lang="cs-CZ" dirty="0" err="1" smtClean="0"/>
              <a:t>Timmermansova</a:t>
            </a:r>
            <a:r>
              <a:rPr lang="cs-CZ" dirty="0" smtClean="0"/>
              <a:t> díla? Jak je prezentován v literárních lexikonech a všeobecných encyklopediích? Existují adaptace jeho děl? Jaký obraz o jeho životě vznikl v tehdejších médiích? Jak může být popsána jeho (literární) reputace v Česku?</a:t>
            </a:r>
          </a:p>
          <a:p>
            <a:pPr lvl="1"/>
            <a:r>
              <a:rPr lang="cs-CZ" dirty="0" smtClean="0"/>
              <a:t>Jak politické a ekonomické klima ovlivnilo recepci </a:t>
            </a:r>
            <a:r>
              <a:rPr lang="cs-CZ" dirty="0" err="1" smtClean="0"/>
              <a:t>Timmermanse</a:t>
            </a:r>
            <a:r>
              <a:rPr lang="cs-CZ" dirty="0" smtClean="0"/>
              <a:t> v Česku? Byly názory na jeho díla v různých historických obdobích rozdílné?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Formulování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dvojicích: </a:t>
            </a:r>
            <a:r>
              <a:rPr lang="cs-CZ" dirty="0" err="1" smtClean="0"/>
              <a:t>prodiskujte</a:t>
            </a:r>
            <a:r>
              <a:rPr lang="cs-CZ" dirty="0" smtClean="0"/>
              <a:t>, </a:t>
            </a:r>
            <a:r>
              <a:rPr lang="cs-CZ" dirty="0"/>
              <a:t>co by vás ve vztahu k primárnímu textu zajímalo v rámci našich 2 probraných teoretických proudů (pozice autora v literárním poli, recepce a cirkulace literatury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Z</a:t>
            </a:r>
            <a:r>
              <a:rPr lang="cs-CZ" dirty="0"/>
              <a:t> této diskuze a zájmu má vyplynout výzkumná otázka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Základní rešerše: Možná budete </a:t>
            </a:r>
            <a:r>
              <a:rPr lang="cs-CZ" dirty="0"/>
              <a:t>muset </a:t>
            </a:r>
            <a:r>
              <a:rPr lang="cs-CZ" dirty="0" smtClean="0"/>
              <a:t>něco zjistit </a:t>
            </a:r>
            <a:r>
              <a:rPr lang="cs-CZ" dirty="0" smtClean="0"/>
              <a:t>o </a:t>
            </a:r>
            <a:r>
              <a:rPr lang="cs-CZ" dirty="0"/>
              <a:t>autorovi nebo textu </a:t>
            </a:r>
            <a:r>
              <a:rPr lang="cs-CZ" dirty="0" smtClean="0"/>
              <a:t>– </a:t>
            </a:r>
            <a:r>
              <a:rPr lang="cs-CZ" dirty="0" err="1" smtClean="0"/>
              <a:t>googlete</a:t>
            </a:r>
            <a:r>
              <a:rPr lang="cs-CZ" dirty="0" smtClean="0"/>
              <a:t>!</a:t>
            </a:r>
          </a:p>
          <a:p>
            <a:r>
              <a:rPr lang="cs-CZ" dirty="0" smtClean="0"/>
              <a:t>Po </a:t>
            </a:r>
            <a:r>
              <a:rPr lang="cs-CZ" dirty="0"/>
              <a:t>provedení rešerše se vraťte k výzkumné otázce</a:t>
            </a:r>
            <a:r>
              <a:rPr lang="cs-CZ" dirty="0" smtClean="0"/>
              <a:t>, upravte ji. </a:t>
            </a:r>
          </a:p>
          <a:p>
            <a:r>
              <a:rPr lang="cs-CZ" smtClean="0"/>
              <a:t>25 minut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294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Interpretace a rešerše</vt:lpstr>
      <vt:lpstr>Čtenářské dojmy</vt:lpstr>
      <vt:lpstr>Příklady výzkumných otázek</vt:lpstr>
      <vt:lpstr>Příklady výzkumných otázek</vt:lpstr>
      <vt:lpstr>Formulování výzkumné 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a rešerše</dc:title>
  <dc:creator>Anna Krýsová</dc:creator>
  <cp:lastModifiedBy>Anna Krýsová</cp:lastModifiedBy>
  <cp:revision>2</cp:revision>
  <dcterms:created xsi:type="dcterms:W3CDTF">2020-10-29T12:46:58Z</dcterms:created>
  <dcterms:modified xsi:type="dcterms:W3CDTF">2020-10-29T14:30:15Z</dcterms:modified>
</cp:coreProperties>
</file>