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276" r:id="rId4"/>
    <p:sldId id="2277" r:id="rId5"/>
    <p:sldId id="2278" r:id="rId6"/>
    <p:sldId id="2267" r:id="rId7"/>
    <p:sldId id="448" r:id="rId8"/>
    <p:sldId id="2280" r:id="rId9"/>
    <p:sldId id="2281" r:id="rId10"/>
    <p:sldId id="2282" r:id="rId11"/>
    <p:sldId id="2283" r:id="rId12"/>
    <p:sldId id="439" r:id="rId13"/>
    <p:sldId id="2285" r:id="rId14"/>
    <p:sldId id="2284" r:id="rId15"/>
    <p:sldId id="2286" r:id="rId16"/>
    <p:sldId id="2287" r:id="rId17"/>
    <p:sldId id="2290" r:id="rId18"/>
    <p:sldId id="998" r:id="rId19"/>
    <p:sldId id="999" r:id="rId20"/>
    <p:sldId id="2214" r:id="rId21"/>
    <p:sldId id="2223" r:id="rId22"/>
    <p:sldId id="2230" r:id="rId23"/>
    <p:sldId id="2228" r:id="rId24"/>
    <p:sldId id="2229" r:id="rId25"/>
    <p:sldId id="2245" r:id="rId26"/>
    <p:sldId id="290" r:id="rId27"/>
    <p:sldId id="2288" r:id="rId28"/>
    <p:sldId id="2289" r:id="rId29"/>
    <p:sldId id="2291" r:id="rId30"/>
    <p:sldId id="2292" r:id="rId31"/>
    <p:sldId id="2226" r:id="rId32"/>
    <p:sldId id="2269" r:id="rId33"/>
    <p:sldId id="2193" r:id="rId34"/>
    <p:sldId id="265" r:id="rId35"/>
    <p:sldId id="267" r:id="rId36"/>
    <p:sldId id="2293" r:id="rId37"/>
    <p:sldId id="2275" r:id="rId38"/>
    <p:sldId id="490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8D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8" y="21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CEA18-4409-7547-8201-6DE013676C83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902DF9D-2EEE-0449-977E-DF57D17745A9}">
      <dgm:prSet phldrT="[Text]" custT="1"/>
      <dgm:spPr/>
      <dgm:t>
        <a:bodyPr/>
        <a:lstStyle/>
        <a:p>
          <a:r>
            <a:rPr lang="en-GB" sz="1400" dirty="0"/>
            <a:t>Conditions for psychological </a:t>
          </a:r>
          <a:r>
            <a:rPr lang="cs-CZ" sz="1400" dirty="0"/>
            <a:t>s</a:t>
          </a:r>
          <a:r>
            <a:rPr lang="en-GB" sz="1400" dirty="0" err="1"/>
            <a:t>afety</a:t>
          </a:r>
          <a:endParaRPr lang="en-GB" sz="1400" dirty="0"/>
        </a:p>
      </dgm:t>
    </dgm:pt>
    <dgm:pt modelId="{F98F6A29-2CA4-C542-946B-012FE636495B}" type="parTrans" cxnId="{AF06A4D4-1937-0C4A-ACCD-9C88F447917C}">
      <dgm:prSet/>
      <dgm:spPr/>
      <dgm:t>
        <a:bodyPr/>
        <a:lstStyle/>
        <a:p>
          <a:endParaRPr lang="en-GB"/>
        </a:p>
      </dgm:t>
    </dgm:pt>
    <dgm:pt modelId="{A994E3A7-1266-BF48-A9CA-D7B3E4569E89}" type="sibTrans" cxnId="{AF06A4D4-1937-0C4A-ACCD-9C88F447917C}">
      <dgm:prSet/>
      <dgm:spPr/>
      <dgm:t>
        <a:bodyPr/>
        <a:lstStyle/>
        <a:p>
          <a:endParaRPr lang="en-GB"/>
        </a:p>
      </dgm:t>
    </dgm:pt>
    <dgm:pt modelId="{DFA1C490-447D-614C-BF0E-28060006870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400" dirty="0"/>
            <a:t>Inclusion safety</a:t>
          </a:r>
        </a:p>
      </dgm:t>
    </dgm:pt>
    <dgm:pt modelId="{B532C02D-1900-FE40-BEE7-5AA3CE388614}" type="parTrans" cxnId="{4D60E93A-BB9B-0F43-B87E-DA78B263F51E}">
      <dgm:prSet/>
      <dgm:spPr/>
      <dgm:t>
        <a:bodyPr/>
        <a:lstStyle/>
        <a:p>
          <a:endParaRPr lang="en-GB"/>
        </a:p>
      </dgm:t>
    </dgm:pt>
    <dgm:pt modelId="{5FCDBAB8-7126-EE46-B785-28D236997D5B}" type="sibTrans" cxnId="{4D60E93A-BB9B-0F43-B87E-DA78B263F51E}">
      <dgm:prSet/>
      <dgm:spPr/>
      <dgm:t>
        <a:bodyPr/>
        <a:lstStyle/>
        <a:p>
          <a:endParaRPr lang="en-GB"/>
        </a:p>
      </dgm:t>
    </dgm:pt>
    <dgm:pt modelId="{45DCA6B5-2E03-9D4A-B274-E7CE0054203D}">
      <dgm:prSet phldrT="[Text]" phldr="1"/>
      <dgm:spPr/>
      <dgm:t>
        <a:bodyPr/>
        <a:lstStyle/>
        <a:p>
          <a:endParaRPr lang="en-GB"/>
        </a:p>
      </dgm:t>
    </dgm:pt>
    <dgm:pt modelId="{0986D388-3D23-014B-A236-65B6F254459C}" type="parTrans" cxnId="{0129485D-BCC5-DE4B-B062-E51971DAAD8C}">
      <dgm:prSet/>
      <dgm:spPr/>
      <dgm:t>
        <a:bodyPr/>
        <a:lstStyle/>
        <a:p>
          <a:endParaRPr lang="en-GB"/>
        </a:p>
      </dgm:t>
    </dgm:pt>
    <dgm:pt modelId="{4E2B2F9E-9DFB-404E-B44F-B4C6B5D03B27}" type="sibTrans" cxnId="{0129485D-BCC5-DE4B-B062-E51971DAAD8C}">
      <dgm:prSet/>
      <dgm:spPr/>
      <dgm:t>
        <a:bodyPr/>
        <a:lstStyle/>
        <a:p>
          <a:endParaRPr lang="en-GB"/>
        </a:p>
      </dgm:t>
    </dgm:pt>
    <dgm:pt modelId="{0F8A91EF-1233-C743-825B-AF6971DE4C72}">
      <dgm:prSet phldrT="[Text]" phldr="1"/>
      <dgm:spPr/>
      <dgm:t>
        <a:bodyPr/>
        <a:lstStyle/>
        <a:p>
          <a:endParaRPr lang="en-GB"/>
        </a:p>
      </dgm:t>
    </dgm:pt>
    <dgm:pt modelId="{1DBF5B11-199B-2F44-AE57-9C0C730CCF6B}" type="parTrans" cxnId="{30002679-C951-5D47-BD0E-0FE21EC3BBBB}">
      <dgm:prSet/>
      <dgm:spPr/>
      <dgm:t>
        <a:bodyPr/>
        <a:lstStyle/>
        <a:p>
          <a:endParaRPr lang="en-GB"/>
        </a:p>
      </dgm:t>
    </dgm:pt>
    <dgm:pt modelId="{90619015-A1D2-A94E-BAE5-8668CFE14355}" type="sibTrans" cxnId="{30002679-C951-5D47-BD0E-0FE21EC3BBBB}">
      <dgm:prSet/>
      <dgm:spPr/>
      <dgm:t>
        <a:bodyPr/>
        <a:lstStyle/>
        <a:p>
          <a:endParaRPr lang="en-GB"/>
        </a:p>
      </dgm:t>
    </dgm:pt>
    <dgm:pt modelId="{00499475-DE3E-B24C-A8CA-1CFD9451AA14}">
      <dgm:prSet phldrT="[Text]" phldr="1"/>
      <dgm:spPr/>
      <dgm:t>
        <a:bodyPr/>
        <a:lstStyle/>
        <a:p>
          <a:endParaRPr lang="en-GB"/>
        </a:p>
      </dgm:t>
    </dgm:pt>
    <dgm:pt modelId="{E59FF777-C70D-AB40-AE8F-3D2A032B3FDB}" type="parTrans" cxnId="{05F99A0F-20C0-F740-98EC-8D73006251FE}">
      <dgm:prSet/>
      <dgm:spPr/>
      <dgm:t>
        <a:bodyPr/>
        <a:lstStyle/>
        <a:p>
          <a:endParaRPr lang="en-GB"/>
        </a:p>
      </dgm:t>
    </dgm:pt>
    <dgm:pt modelId="{507454F6-3F6E-6E4A-A6A8-C4AD3C542786}" type="sibTrans" cxnId="{05F99A0F-20C0-F740-98EC-8D73006251FE}">
      <dgm:prSet/>
      <dgm:spPr/>
      <dgm:t>
        <a:bodyPr/>
        <a:lstStyle/>
        <a:p>
          <a:endParaRPr lang="en-GB"/>
        </a:p>
      </dgm:t>
    </dgm:pt>
    <dgm:pt modelId="{D59D4635-2F09-3A45-8174-85BB3CE7E4BF}">
      <dgm:prSet phldrT="[Text]" phldr="1"/>
      <dgm:spPr/>
      <dgm:t>
        <a:bodyPr/>
        <a:lstStyle/>
        <a:p>
          <a:endParaRPr lang="en-GB"/>
        </a:p>
      </dgm:t>
    </dgm:pt>
    <dgm:pt modelId="{B779A79D-5C62-144C-84B7-5DA29B9F7750}" type="parTrans" cxnId="{4E9CB21F-2146-4341-ADB5-67A7BA21741F}">
      <dgm:prSet/>
      <dgm:spPr/>
      <dgm:t>
        <a:bodyPr/>
        <a:lstStyle/>
        <a:p>
          <a:endParaRPr lang="en-GB"/>
        </a:p>
      </dgm:t>
    </dgm:pt>
    <dgm:pt modelId="{A1879E98-3E5F-0340-A7A7-FBB823446071}" type="sibTrans" cxnId="{4E9CB21F-2146-4341-ADB5-67A7BA21741F}">
      <dgm:prSet/>
      <dgm:spPr/>
      <dgm:t>
        <a:bodyPr/>
        <a:lstStyle/>
        <a:p>
          <a:endParaRPr lang="en-GB"/>
        </a:p>
      </dgm:t>
    </dgm:pt>
    <dgm:pt modelId="{B9F53588-6EF8-054D-9939-5BCFA88349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400" dirty="0"/>
            <a:t>Learning safety</a:t>
          </a:r>
        </a:p>
      </dgm:t>
    </dgm:pt>
    <dgm:pt modelId="{9E934DD2-5942-1746-8591-5C089F2FCCCD}" type="sibTrans" cxnId="{9E9C8AA5-8418-A24C-A72A-DB95247E8084}">
      <dgm:prSet/>
      <dgm:spPr/>
      <dgm:t>
        <a:bodyPr/>
        <a:lstStyle/>
        <a:p>
          <a:endParaRPr lang="en-GB"/>
        </a:p>
      </dgm:t>
    </dgm:pt>
    <dgm:pt modelId="{35063D74-E168-1145-9124-6E93CB948E73}" type="parTrans" cxnId="{9E9C8AA5-8418-A24C-A72A-DB95247E8084}">
      <dgm:prSet/>
      <dgm:spPr/>
      <dgm:t>
        <a:bodyPr/>
        <a:lstStyle/>
        <a:p>
          <a:endParaRPr lang="en-GB"/>
        </a:p>
      </dgm:t>
    </dgm:pt>
    <dgm:pt modelId="{B084B865-E15B-EF4A-B21E-3450B922364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400" dirty="0"/>
            <a:t>Co</a:t>
          </a:r>
          <a:r>
            <a:rPr lang="cs-CZ" sz="2400" dirty="0" err="1"/>
            <a:t>ntribution</a:t>
          </a:r>
          <a:r>
            <a:rPr lang="en-GB" sz="2400" dirty="0"/>
            <a:t> safety</a:t>
          </a:r>
        </a:p>
      </dgm:t>
    </dgm:pt>
    <dgm:pt modelId="{7DE367F8-AC99-BE4F-9504-831083D26902}" type="sibTrans" cxnId="{FF8781ED-3E6A-6944-B632-757FB904AF28}">
      <dgm:prSet/>
      <dgm:spPr/>
      <dgm:t>
        <a:bodyPr/>
        <a:lstStyle/>
        <a:p>
          <a:endParaRPr lang="en-GB"/>
        </a:p>
      </dgm:t>
    </dgm:pt>
    <dgm:pt modelId="{7415F21F-66AE-8D4B-B670-619CB3B082B2}" type="parTrans" cxnId="{FF8781ED-3E6A-6944-B632-757FB904AF28}">
      <dgm:prSet/>
      <dgm:spPr/>
      <dgm:t>
        <a:bodyPr/>
        <a:lstStyle/>
        <a:p>
          <a:endParaRPr lang="en-GB"/>
        </a:p>
      </dgm:t>
    </dgm:pt>
    <dgm:pt modelId="{EA32407C-E43F-9447-A4EE-81FE7F8A94C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400" dirty="0"/>
            <a:t>Challenger safety</a:t>
          </a:r>
        </a:p>
      </dgm:t>
    </dgm:pt>
    <dgm:pt modelId="{72B37BB9-8CC0-4B4E-9D63-006D5F95855B}" type="sibTrans" cxnId="{3549FA5E-56E0-C049-8EFF-968DBEC7F851}">
      <dgm:prSet/>
      <dgm:spPr/>
      <dgm:t>
        <a:bodyPr/>
        <a:lstStyle/>
        <a:p>
          <a:endParaRPr lang="en-GB"/>
        </a:p>
      </dgm:t>
    </dgm:pt>
    <dgm:pt modelId="{F1240F6A-480A-7145-9B78-3A36E7D69678}" type="parTrans" cxnId="{3549FA5E-56E0-C049-8EFF-968DBEC7F851}">
      <dgm:prSet/>
      <dgm:spPr/>
      <dgm:t>
        <a:bodyPr/>
        <a:lstStyle/>
        <a:p>
          <a:endParaRPr lang="en-GB"/>
        </a:p>
      </dgm:t>
    </dgm:pt>
    <dgm:pt modelId="{8BDB04B7-287B-E346-8FED-CD0FB83EE59D}">
      <dgm:prSet phldrT="[Text]" phldr="1"/>
      <dgm:spPr/>
      <dgm:t>
        <a:bodyPr/>
        <a:lstStyle/>
        <a:p>
          <a:endParaRPr lang="en-GB" dirty="0"/>
        </a:p>
      </dgm:t>
    </dgm:pt>
    <dgm:pt modelId="{7E5742A9-B5D3-1340-AE2D-C70DCFB3847F}" type="sibTrans" cxnId="{8D61AA6B-C044-CF44-A472-CA5B405DD158}">
      <dgm:prSet/>
      <dgm:spPr/>
      <dgm:t>
        <a:bodyPr/>
        <a:lstStyle/>
        <a:p>
          <a:endParaRPr lang="en-GB"/>
        </a:p>
      </dgm:t>
    </dgm:pt>
    <dgm:pt modelId="{930CD1A3-C1CF-CE4A-934B-1E85EAD7AC17}" type="parTrans" cxnId="{8D61AA6B-C044-CF44-A472-CA5B405DD158}">
      <dgm:prSet/>
      <dgm:spPr/>
      <dgm:t>
        <a:bodyPr/>
        <a:lstStyle/>
        <a:p>
          <a:endParaRPr lang="en-GB"/>
        </a:p>
      </dgm:t>
    </dgm:pt>
    <dgm:pt modelId="{BF4F5072-FC93-764D-84BB-F579654777E0}">
      <dgm:prSet phldrT="[Text]" phldr="1"/>
      <dgm:spPr/>
      <dgm:t>
        <a:bodyPr/>
        <a:lstStyle/>
        <a:p>
          <a:endParaRPr lang="en-GB"/>
        </a:p>
      </dgm:t>
    </dgm:pt>
    <dgm:pt modelId="{0BD44973-2C54-BA41-8548-BA1B13591C60}" type="sibTrans" cxnId="{7262B204-4761-B34F-925A-59CFE31F830F}">
      <dgm:prSet/>
      <dgm:spPr/>
      <dgm:t>
        <a:bodyPr/>
        <a:lstStyle/>
        <a:p>
          <a:endParaRPr lang="en-GB"/>
        </a:p>
      </dgm:t>
    </dgm:pt>
    <dgm:pt modelId="{9498D5BD-BCB2-3C42-A3D0-432FDFFFF0D0}" type="parTrans" cxnId="{7262B204-4761-B34F-925A-59CFE31F830F}">
      <dgm:prSet/>
      <dgm:spPr/>
      <dgm:t>
        <a:bodyPr/>
        <a:lstStyle/>
        <a:p>
          <a:endParaRPr lang="en-GB"/>
        </a:p>
      </dgm:t>
    </dgm:pt>
    <dgm:pt modelId="{7D946925-0754-D845-ADE6-770BDDF68CAC}" type="pres">
      <dgm:prSet presAssocID="{A3ECEA18-4409-7547-8201-6DE013676C8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CA8664-952C-AD47-9FDE-E6208DC43E19}" type="pres">
      <dgm:prSet presAssocID="{A3ECEA18-4409-7547-8201-6DE013676C83}" presName="matrix" presStyleCnt="0"/>
      <dgm:spPr/>
    </dgm:pt>
    <dgm:pt modelId="{65ACDE27-03C6-6F43-BE66-FD6DE4E0C79C}" type="pres">
      <dgm:prSet presAssocID="{A3ECEA18-4409-7547-8201-6DE013676C83}" presName="tile1" presStyleLbl="node1" presStyleIdx="0" presStyleCnt="4"/>
      <dgm:spPr/>
    </dgm:pt>
    <dgm:pt modelId="{4055C6F4-0A59-4B48-915D-E625D3EAAFD5}" type="pres">
      <dgm:prSet presAssocID="{A3ECEA18-4409-7547-8201-6DE013676C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15A88D-EB9E-6C4D-86CC-942A975EA541}" type="pres">
      <dgm:prSet presAssocID="{A3ECEA18-4409-7547-8201-6DE013676C83}" presName="tile2" presStyleLbl="node1" presStyleIdx="1" presStyleCnt="4" custLinFactNeighborX="-402" custLinFactNeighborY="-454"/>
      <dgm:spPr/>
    </dgm:pt>
    <dgm:pt modelId="{23E9C81E-BBDA-A54B-AFBC-B128590B1D25}" type="pres">
      <dgm:prSet presAssocID="{A3ECEA18-4409-7547-8201-6DE013676C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D5D898-CD9E-0D44-BE52-3DDB47C613E7}" type="pres">
      <dgm:prSet presAssocID="{A3ECEA18-4409-7547-8201-6DE013676C83}" presName="tile3" presStyleLbl="node1" presStyleIdx="2" presStyleCnt="4"/>
      <dgm:spPr/>
    </dgm:pt>
    <dgm:pt modelId="{BE05599B-85DB-1342-A26D-546C783BC2E2}" type="pres">
      <dgm:prSet presAssocID="{A3ECEA18-4409-7547-8201-6DE013676C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2592CE-7915-8047-A9E6-2245E72EA6D6}" type="pres">
      <dgm:prSet presAssocID="{A3ECEA18-4409-7547-8201-6DE013676C83}" presName="tile4" presStyleLbl="node1" presStyleIdx="3" presStyleCnt="4"/>
      <dgm:spPr/>
    </dgm:pt>
    <dgm:pt modelId="{A62D719A-C7E5-A94B-8A78-835E3FE579A2}" type="pres">
      <dgm:prSet presAssocID="{A3ECEA18-4409-7547-8201-6DE013676C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ACD6E11-8EDA-3543-B232-74726A6BB46E}" type="pres">
      <dgm:prSet presAssocID="{A3ECEA18-4409-7547-8201-6DE013676C8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BF8B402-8C89-2B4C-B613-FD9174442F00}" type="presOf" srcId="{B084B865-E15B-EF4A-B21E-3450B9223648}" destId="{8ED5D898-CD9E-0D44-BE52-3DDB47C613E7}" srcOrd="0" destOrd="0" presId="urn:microsoft.com/office/officeart/2005/8/layout/matrix1"/>
    <dgm:cxn modelId="{7262B204-4761-B34F-925A-59CFE31F830F}" srcId="{8BDB04B7-287B-E346-8FED-CD0FB83EE59D}" destId="{BF4F5072-FC93-764D-84BB-F579654777E0}" srcOrd="0" destOrd="0" parTransId="{9498D5BD-BCB2-3C42-A3D0-432FDFFFF0D0}" sibTransId="{0BD44973-2C54-BA41-8548-BA1B13591C60}"/>
    <dgm:cxn modelId="{4030B10E-91BD-B14C-A920-087304F71ADD}" type="presOf" srcId="{2902DF9D-2EEE-0449-977E-DF57D17745A9}" destId="{CACD6E11-8EDA-3543-B232-74726A6BB46E}" srcOrd="0" destOrd="0" presId="urn:microsoft.com/office/officeart/2005/8/layout/matrix1"/>
    <dgm:cxn modelId="{E801090F-AC36-344E-8650-C58B753BE797}" type="presOf" srcId="{B9F53588-6EF8-054D-9939-5BCFA8834925}" destId="{7115A88D-EB9E-6C4D-86CC-942A975EA541}" srcOrd="0" destOrd="0" presId="urn:microsoft.com/office/officeart/2005/8/layout/matrix1"/>
    <dgm:cxn modelId="{05F99A0F-20C0-F740-98EC-8D73006251FE}" srcId="{0F8A91EF-1233-C743-825B-AF6971DE4C72}" destId="{00499475-DE3E-B24C-A8CA-1CFD9451AA14}" srcOrd="0" destOrd="0" parTransId="{E59FF777-C70D-AB40-AE8F-3D2A032B3FDB}" sibTransId="{507454F6-3F6E-6E4A-A6A8-C4AD3C542786}"/>
    <dgm:cxn modelId="{66F2201E-C977-1B4E-8664-06A4F25EBBE8}" type="presOf" srcId="{B084B865-E15B-EF4A-B21E-3450B9223648}" destId="{BE05599B-85DB-1342-A26D-546C783BC2E2}" srcOrd="1" destOrd="0" presId="urn:microsoft.com/office/officeart/2005/8/layout/matrix1"/>
    <dgm:cxn modelId="{4E9CB21F-2146-4341-ADB5-67A7BA21741F}" srcId="{0F8A91EF-1233-C743-825B-AF6971DE4C72}" destId="{D59D4635-2F09-3A45-8174-85BB3CE7E4BF}" srcOrd="1" destOrd="0" parTransId="{B779A79D-5C62-144C-84B7-5DA29B9F7750}" sibTransId="{A1879E98-3E5F-0340-A7A7-FBB823446071}"/>
    <dgm:cxn modelId="{6AD84920-B35C-C24E-995C-35213644BD0F}" type="presOf" srcId="{A3ECEA18-4409-7547-8201-6DE013676C83}" destId="{7D946925-0754-D845-ADE6-770BDDF68CAC}" srcOrd="0" destOrd="0" presId="urn:microsoft.com/office/officeart/2005/8/layout/matrix1"/>
    <dgm:cxn modelId="{A554E22D-147A-B843-A0CE-8D49E3125041}" type="presOf" srcId="{DFA1C490-447D-614C-BF0E-280600068709}" destId="{4055C6F4-0A59-4B48-915D-E625D3EAAFD5}" srcOrd="1" destOrd="0" presId="urn:microsoft.com/office/officeart/2005/8/layout/matrix1"/>
    <dgm:cxn modelId="{4D60E93A-BB9B-0F43-B87E-DA78B263F51E}" srcId="{2902DF9D-2EEE-0449-977E-DF57D17745A9}" destId="{DFA1C490-447D-614C-BF0E-280600068709}" srcOrd="0" destOrd="0" parTransId="{B532C02D-1900-FE40-BEE7-5AA3CE388614}" sibTransId="{5FCDBAB8-7126-EE46-B785-28D236997D5B}"/>
    <dgm:cxn modelId="{0129485D-BCC5-DE4B-B062-E51971DAAD8C}" srcId="{8BDB04B7-287B-E346-8FED-CD0FB83EE59D}" destId="{45DCA6B5-2E03-9D4A-B274-E7CE0054203D}" srcOrd="1" destOrd="0" parTransId="{0986D388-3D23-014B-A236-65B6F254459C}" sibTransId="{4E2B2F9E-9DFB-404E-B44F-B4C6B5D03B27}"/>
    <dgm:cxn modelId="{3549FA5E-56E0-C049-8EFF-968DBEC7F851}" srcId="{2902DF9D-2EEE-0449-977E-DF57D17745A9}" destId="{EA32407C-E43F-9447-A4EE-81FE7F8A94CF}" srcOrd="3" destOrd="0" parTransId="{F1240F6A-480A-7145-9B78-3A36E7D69678}" sibTransId="{72B37BB9-8CC0-4B4E-9D63-006D5F95855B}"/>
    <dgm:cxn modelId="{8D61AA6B-C044-CF44-A472-CA5B405DD158}" srcId="{A3ECEA18-4409-7547-8201-6DE013676C83}" destId="{8BDB04B7-287B-E346-8FED-CD0FB83EE59D}" srcOrd="1" destOrd="0" parTransId="{930CD1A3-C1CF-CE4A-934B-1E85EAD7AC17}" sibTransId="{7E5742A9-B5D3-1340-AE2D-C70DCFB3847F}"/>
    <dgm:cxn modelId="{0B27C372-61EC-5646-B76E-CDFC9111E66E}" type="presOf" srcId="{EA32407C-E43F-9447-A4EE-81FE7F8A94CF}" destId="{A62D719A-C7E5-A94B-8A78-835E3FE579A2}" srcOrd="1" destOrd="0" presId="urn:microsoft.com/office/officeart/2005/8/layout/matrix1"/>
    <dgm:cxn modelId="{30002679-C951-5D47-BD0E-0FE21EC3BBBB}" srcId="{A3ECEA18-4409-7547-8201-6DE013676C83}" destId="{0F8A91EF-1233-C743-825B-AF6971DE4C72}" srcOrd="2" destOrd="0" parTransId="{1DBF5B11-199B-2F44-AE57-9C0C730CCF6B}" sibTransId="{90619015-A1D2-A94E-BAE5-8668CFE14355}"/>
    <dgm:cxn modelId="{8A887B5A-1A07-304A-83EC-189F54398024}" type="presOf" srcId="{DFA1C490-447D-614C-BF0E-280600068709}" destId="{65ACDE27-03C6-6F43-BE66-FD6DE4E0C79C}" srcOrd="0" destOrd="0" presId="urn:microsoft.com/office/officeart/2005/8/layout/matrix1"/>
    <dgm:cxn modelId="{9E9C8AA5-8418-A24C-A72A-DB95247E8084}" srcId="{2902DF9D-2EEE-0449-977E-DF57D17745A9}" destId="{B9F53588-6EF8-054D-9939-5BCFA8834925}" srcOrd="1" destOrd="0" parTransId="{35063D74-E168-1145-9124-6E93CB948E73}" sibTransId="{9E934DD2-5942-1746-8591-5C089F2FCCCD}"/>
    <dgm:cxn modelId="{09EC12A7-D8C1-E849-A811-74BC7AA6792B}" type="presOf" srcId="{EA32407C-E43F-9447-A4EE-81FE7F8A94CF}" destId="{2D2592CE-7915-8047-A9E6-2245E72EA6D6}" srcOrd="0" destOrd="0" presId="urn:microsoft.com/office/officeart/2005/8/layout/matrix1"/>
    <dgm:cxn modelId="{AF06A4D4-1937-0C4A-ACCD-9C88F447917C}" srcId="{A3ECEA18-4409-7547-8201-6DE013676C83}" destId="{2902DF9D-2EEE-0449-977E-DF57D17745A9}" srcOrd="0" destOrd="0" parTransId="{F98F6A29-2CA4-C542-946B-012FE636495B}" sibTransId="{A994E3A7-1266-BF48-A9CA-D7B3E4569E89}"/>
    <dgm:cxn modelId="{1A841AE1-EF99-EA46-AD60-AA46D960A632}" type="presOf" srcId="{B9F53588-6EF8-054D-9939-5BCFA8834925}" destId="{23E9C81E-BBDA-A54B-AFBC-B128590B1D25}" srcOrd="1" destOrd="0" presId="urn:microsoft.com/office/officeart/2005/8/layout/matrix1"/>
    <dgm:cxn modelId="{FF8781ED-3E6A-6944-B632-757FB904AF28}" srcId="{2902DF9D-2EEE-0449-977E-DF57D17745A9}" destId="{B084B865-E15B-EF4A-B21E-3450B9223648}" srcOrd="2" destOrd="0" parTransId="{7415F21F-66AE-8D4B-B670-619CB3B082B2}" sibTransId="{7DE367F8-AC99-BE4F-9504-831083D26902}"/>
    <dgm:cxn modelId="{9423CD82-3736-DF46-9CCA-BACD85E63646}" type="presParOf" srcId="{7D946925-0754-D845-ADE6-770BDDF68CAC}" destId="{0ACA8664-952C-AD47-9FDE-E6208DC43E19}" srcOrd="0" destOrd="0" presId="urn:microsoft.com/office/officeart/2005/8/layout/matrix1"/>
    <dgm:cxn modelId="{FCD1EC1B-70EE-EE4C-B6BF-456BD9A65A51}" type="presParOf" srcId="{0ACA8664-952C-AD47-9FDE-E6208DC43E19}" destId="{65ACDE27-03C6-6F43-BE66-FD6DE4E0C79C}" srcOrd="0" destOrd="0" presId="urn:microsoft.com/office/officeart/2005/8/layout/matrix1"/>
    <dgm:cxn modelId="{B0CB71E0-3F81-E648-950B-25BDD7A06064}" type="presParOf" srcId="{0ACA8664-952C-AD47-9FDE-E6208DC43E19}" destId="{4055C6F4-0A59-4B48-915D-E625D3EAAFD5}" srcOrd="1" destOrd="0" presId="urn:microsoft.com/office/officeart/2005/8/layout/matrix1"/>
    <dgm:cxn modelId="{A1BDB8A2-C4F1-E347-BB37-09C2BC03F85E}" type="presParOf" srcId="{0ACA8664-952C-AD47-9FDE-E6208DC43E19}" destId="{7115A88D-EB9E-6C4D-86CC-942A975EA541}" srcOrd="2" destOrd="0" presId="urn:microsoft.com/office/officeart/2005/8/layout/matrix1"/>
    <dgm:cxn modelId="{B24D604B-0CF7-B54D-A733-8D9D6A9A2F1D}" type="presParOf" srcId="{0ACA8664-952C-AD47-9FDE-E6208DC43E19}" destId="{23E9C81E-BBDA-A54B-AFBC-B128590B1D25}" srcOrd="3" destOrd="0" presId="urn:microsoft.com/office/officeart/2005/8/layout/matrix1"/>
    <dgm:cxn modelId="{E3901D49-F715-9349-B076-E1E4C9605698}" type="presParOf" srcId="{0ACA8664-952C-AD47-9FDE-E6208DC43E19}" destId="{8ED5D898-CD9E-0D44-BE52-3DDB47C613E7}" srcOrd="4" destOrd="0" presId="urn:microsoft.com/office/officeart/2005/8/layout/matrix1"/>
    <dgm:cxn modelId="{C418F0EB-9054-9644-A554-D1EB0B5FC93B}" type="presParOf" srcId="{0ACA8664-952C-AD47-9FDE-E6208DC43E19}" destId="{BE05599B-85DB-1342-A26D-546C783BC2E2}" srcOrd="5" destOrd="0" presId="urn:microsoft.com/office/officeart/2005/8/layout/matrix1"/>
    <dgm:cxn modelId="{710B1AE7-09D4-3C49-BF58-EA5C87342DB4}" type="presParOf" srcId="{0ACA8664-952C-AD47-9FDE-E6208DC43E19}" destId="{2D2592CE-7915-8047-A9E6-2245E72EA6D6}" srcOrd="6" destOrd="0" presId="urn:microsoft.com/office/officeart/2005/8/layout/matrix1"/>
    <dgm:cxn modelId="{6E2622CD-C311-924E-8904-AABA0163D89F}" type="presParOf" srcId="{0ACA8664-952C-AD47-9FDE-E6208DC43E19}" destId="{A62D719A-C7E5-A94B-8A78-835E3FE579A2}" srcOrd="7" destOrd="0" presId="urn:microsoft.com/office/officeart/2005/8/layout/matrix1"/>
    <dgm:cxn modelId="{BC64F50D-FF5D-6A46-825C-CB47165895B5}" type="presParOf" srcId="{7D946925-0754-D845-ADE6-770BDDF68CAC}" destId="{CACD6E11-8EDA-3543-B232-74726A6BB4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CEA18-4409-7547-8201-6DE013676C83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902DF9D-2EEE-0449-977E-DF57D17745A9}">
      <dgm:prSet phldrT="[Text]" custT="1"/>
      <dgm:spPr/>
      <dgm:t>
        <a:bodyPr/>
        <a:lstStyle/>
        <a:p>
          <a:r>
            <a:rPr lang="en-GB" sz="1400" dirty="0"/>
            <a:t>Conditions for psychological </a:t>
          </a:r>
          <a:r>
            <a:rPr lang="cs-CZ" sz="1400" dirty="0"/>
            <a:t>s</a:t>
          </a:r>
          <a:r>
            <a:rPr lang="en-GB" sz="1400" dirty="0" err="1"/>
            <a:t>afety</a:t>
          </a:r>
          <a:endParaRPr lang="en-GB" sz="1400" dirty="0"/>
        </a:p>
      </dgm:t>
    </dgm:pt>
    <dgm:pt modelId="{F98F6A29-2CA4-C542-946B-012FE636495B}" type="parTrans" cxnId="{AF06A4D4-1937-0C4A-ACCD-9C88F447917C}">
      <dgm:prSet/>
      <dgm:spPr/>
      <dgm:t>
        <a:bodyPr/>
        <a:lstStyle/>
        <a:p>
          <a:endParaRPr lang="en-GB"/>
        </a:p>
      </dgm:t>
    </dgm:pt>
    <dgm:pt modelId="{A994E3A7-1266-BF48-A9CA-D7B3E4569E89}" type="sibTrans" cxnId="{AF06A4D4-1937-0C4A-ACCD-9C88F447917C}">
      <dgm:prSet/>
      <dgm:spPr/>
      <dgm:t>
        <a:bodyPr/>
        <a:lstStyle/>
        <a:p>
          <a:endParaRPr lang="en-GB"/>
        </a:p>
      </dgm:t>
    </dgm:pt>
    <dgm:pt modelId="{DFA1C490-447D-614C-BF0E-28060006870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400" dirty="0"/>
            <a:t>Inclusion safety</a:t>
          </a:r>
        </a:p>
      </dgm:t>
    </dgm:pt>
    <dgm:pt modelId="{B532C02D-1900-FE40-BEE7-5AA3CE388614}" type="parTrans" cxnId="{4D60E93A-BB9B-0F43-B87E-DA78B263F51E}">
      <dgm:prSet/>
      <dgm:spPr/>
      <dgm:t>
        <a:bodyPr/>
        <a:lstStyle/>
        <a:p>
          <a:endParaRPr lang="en-GB"/>
        </a:p>
      </dgm:t>
    </dgm:pt>
    <dgm:pt modelId="{5FCDBAB8-7126-EE46-B785-28D236997D5B}" type="sibTrans" cxnId="{4D60E93A-BB9B-0F43-B87E-DA78B263F51E}">
      <dgm:prSet/>
      <dgm:spPr/>
      <dgm:t>
        <a:bodyPr/>
        <a:lstStyle/>
        <a:p>
          <a:endParaRPr lang="en-GB"/>
        </a:p>
      </dgm:t>
    </dgm:pt>
    <dgm:pt modelId="{45DCA6B5-2E03-9D4A-B274-E7CE0054203D}">
      <dgm:prSet phldrT="[Text]" phldr="1"/>
      <dgm:spPr/>
      <dgm:t>
        <a:bodyPr/>
        <a:lstStyle/>
        <a:p>
          <a:endParaRPr lang="en-GB"/>
        </a:p>
      </dgm:t>
    </dgm:pt>
    <dgm:pt modelId="{0986D388-3D23-014B-A236-65B6F254459C}" type="parTrans" cxnId="{0129485D-BCC5-DE4B-B062-E51971DAAD8C}">
      <dgm:prSet/>
      <dgm:spPr/>
      <dgm:t>
        <a:bodyPr/>
        <a:lstStyle/>
        <a:p>
          <a:endParaRPr lang="en-GB"/>
        </a:p>
      </dgm:t>
    </dgm:pt>
    <dgm:pt modelId="{4E2B2F9E-9DFB-404E-B44F-B4C6B5D03B27}" type="sibTrans" cxnId="{0129485D-BCC5-DE4B-B062-E51971DAAD8C}">
      <dgm:prSet/>
      <dgm:spPr/>
      <dgm:t>
        <a:bodyPr/>
        <a:lstStyle/>
        <a:p>
          <a:endParaRPr lang="en-GB"/>
        </a:p>
      </dgm:t>
    </dgm:pt>
    <dgm:pt modelId="{0F8A91EF-1233-C743-825B-AF6971DE4C72}">
      <dgm:prSet phldrT="[Text]" phldr="1"/>
      <dgm:spPr/>
      <dgm:t>
        <a:bodyPr/>
        <a:lstStyle/>
        <a:p>
          <a:endParaRPr lang="en-GB"/>
        </a:p>
      </dgm:t>
    </dgm:pt>
    <dgm:pt modelId="{1DBF5B11-199B-2F44-AE57-9C0C730CCF6B}" type="parTrans" cxnId="{30002679-C951-5D47-BD0E-0FE21EC3BBBB}">
      <dgm:prSet/>
      <dgm:spPr/>
      <dgm:t>
        <a:bodyPr/>
        <a:lstStyle/>
        <a:p>
          <a:endParaRPr lang="en-GB"/>
        </a:p>
      </dgm:t>
    </dgm:pt>
    <dgm:pt modelId="{90619015-A1D2-A94E-BAE5-8668CFE14355}" type="sibTrans" cxnId="{30002679-C951-5D47-BD0E-0FE21EC3BBBB}">
      <dgm:prSet/>
      <dgm:spPr/>
      <dgm:t>
        <a:bodyPr/>
        <a:lstStyle/>
        <a:p>
          <a:endParaRPr lang="en-GB"/>
        </a:p>
      </dgm:t>
    </dgm:pt>
    <dgm:pt modelId="{00499475-DE3E-B24C-A8CA-1CFD9451AA14}">
      <dgm:prSet phldrT="[Text]" phldr="1"/>
      <dgm:spPr/>
      <dgm:t>
        <a:bodyPr/>
        <a:lstStyle/>
        <a:p>
          <a:endParaRPr lang="en-GB"/>
        </a:p>
      </dgm:t>
    </dgm:pt>
    <dgm:pt modelId="{E59FF777-C70D-AB40-AE8F-3D2A032B3FDB}" type="parTrans" cxnId="{05F99A0F-20C0-F740-98EC-8D73006251FE}">
      <dgm:prSet/>
      <dgm:spPr/>
      <dgm:t>
        <a:bodyPr/>
        <a:lstStyle/>
        <a:p>
          <a:endParaRPr lang="en-GB"/>
        </a:p>
      </dgm:t>
    </dgm:pt>
    <dgm:pt modelId="{507454F6-3F6E-6E4A-A6A8-C4AD3C542786}" type="sibTrans" cxnId="{05F99A0F-20C0-F740-98EC-8D73006251FE}">
      <dgm:prSet/>
      <dgm:spPr/>
      <dgm:t>
        <a:bodyPr/>
        <a:lstStyle/>
        <a:p>
          <a:endParaRPr lang="en-GB"/>
        </a:p>
      </dgm:t>
    </dgm:pt>
    <dgm:pt modelId="{D59D4635-2F09-3A45-8174-85BB3CE7E4BF}">
      <dgm:prSet phldrT="[Text]" phldr="1"/>
      <dgm:spPr/>
      <dgm:t>
        <a:bodyPr/>
        <a:lstStyle/>
        <a:p>
          <a:endParaRPr lang="en-GB"/>
        </a:p>
      </dgm:t>
    </dgm:pt>
    <dgm:pt modelId="{B779A79D-5C62-144C-84B7-5DA29B9F7750}" type="parTrans" cxnId="{4E9CB21F-2146-4341-ADB5-67A7BA21741F}">
      <dgm:prSet/>
      <dgm:spPr/>
      <dgm:t>
        <a:bodyPr/>
        <a:lstStyle/>
        <a:p>
          <a:endParaRPr lang="en-GB"/>
        </a:p>
      </dgm:t>
    </dgm:pt>
    <dgm:pt modelId="{A1879E98-3E5F-0340-A7A7-FBB823446071}" type="sibTrans" cxnId="{4E9CB21F-2146-4341-ADB5-67A7BA21741F}">
      <dgm:prSet/>
      <dgm:spPr/>
      <dgm:t>
        <a:bodyPr/>
        <a:lstStyle/>
        <a:p>
          <a:endParaRPr lang="en-GB"/>
        </a:p>
      </dgm:t>
    </dgm:pt>
    <dgm:pt modelId="{B9F53588-6EF8-054D-9939-5BCFA88349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400" dirty="0"/>
            <a:t>Learning safety</a:t>
          </a:r>
        </a:p>
      </dgm:t>
    </dgm:pt>
    <dgm:pt modelId="{9E934DD2-5942-1746-8591-5C089F2FCCCD}" type="sibTrans" cxnId="{9E9C8AA5-8418-A24C-A72A-DB95247E8084}">
      <dgm:prSet/>
      <dgm:spPr/>
      <dgm:t>
        <a:bodyPr/>
        <a:lstStyle/>
        <a:p>
          <a:endParaRPr lang="en-GB"/>
        </a:p>
      </dgm:t>
    </dgm:pt>
    <dgm:pt modelId="{35063D74-E168-1145-9124-6E93CB948E73}" type="parTrans" cxnId="{9E9C8AA5-8418-A24C-A72A-DB95247E8084}">
      <dgm:prSet/>
      <dgm:spPr/>
      <dgm:t>
        <a:bodyPr/>
        <a:lstStyle/>
        <a:p>
          <a:endParaRPr lang="en-GB"/>
        </a:p>
      </dgm:t>
    </dgm:pt>
    <dgm:pt modelId="{B084B865-E15B-EF4A-B21E-3450B922364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400" dirty="0"/>
            <a:t>C</a:t>
          </a:r>
          <a:r>
            <a:rPr lang="cs-CZ" sz="2400" dirty="0" err="1"/>
            <a:t>ontribution</a:t>
          </a:r>
          <a:r>
            <a:rPr lang="en-GB" sz="2400" dirty="0"/>
            <a:t> safety</a:t>
          </a:r>
        </a:p>
      </dgm:t>
    </dgm:pt>
    <dgm:pt modelId="{7DE367F8-AC99-BE4F-9504-831083D26902}" type="sibTrans" cxnId="{FF8781ED-3E6A-6944-B632-757FB904AF28}">
      <dgm:prSet/>
      <dgm:spPr/>
      <dgm:t>
        <a:bodyPr/>
        <a:lstStyle/>
        <a:p>
          <a:endParaRPr lang="en-GB"/>
        </a:p>
      </dgm:t>
    </dgm:pt>
    <dgm:pt modelId="{7415F21F-66AE-8D4B-B670-619CB3B082B2}" type="parTrans" cxnId="{FF8781ED-3E6A-6944-B632-757FB904AF28}">
      <dgm:prSet/>
      <dgm:spPr/>
      <dgm:t>
        <a:bodyPr/>
        <a:lstStyle/>
        <a:p>
          <a:endParaRPr lang="en-GB"/>
        </a:p>
      </dgm:t>
    </dgm:pt>
    <dgm:pt modelId="{EA32407C-E43F-9447-A4EE-81FE7F8A94C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400" dirty="0"/>
            <a:t>Challenger safety</a:t>
          </a:r>
        </a:p>
      </dgm:t>
    </dgm:pt>
    <dgm:pt modelId="{72B37BB9-8CC0-4B4E-9D63-006D5F95855B}" type="sibTrans" cxnId="{3549FA5E-56E0-C049-8EFF-968DBEC7F851}">
      <dgm:prSet/>
      <dgm:spPr/>
      <dgm:t>
        <a:bodyPr/>
        <a:lstStyle/>
        <a:p>
          <a:endParaRPr lang="en-GB"/>
        </a:p>
      </dgm:t>
    </dgm:pt>
    <dgm:pt modelId="{F1240F6A-480A-7145-9B78-3A36E7D69678}" type="parTrans" cxnId="{3549FA5E-56E0-C049-8EFF-968DBEC7F851}">
      <dgm:prSet/>
      <dgm:spPr/>
      <dgm:t>
        <a:bodyPr/>
        <a:lstStyle/>
        <a:p>
          <a:endParaRPr lang="en-GB"/>
        </a:p>
      </dgm:t>
    </dgm:pt>
    <dgm:pt modelId="{8BDB04B7-287B-E346-8FED-CD0FB83EE59D}">
      <dgm:prSet phldrT="[Text]" phldr="1"/>
      <dgm:spPr/>
      <dgm:t>
        <a:bodyPr/>
        <a:lstStyle/>
        <a:p>
          <a:endParaRPr lang="en-GB" dirty="0"/>
        </a:p>
      </dgm:t>
    </dgm:pt>
    <dgm:pt modelId="{7E5742A9-B5D3-1340-AE2D-C70DCFB3847F}" type="sibTrans" cxnId="{8D61AA6B-C044-CF44-A472-CA5B405DD158}">
      <dgm:prSet/>
      <dgm:spPr/>
      <dgm:t>
        <a:bodyPr/>
        <a:lstStyle/>
        <a:p>
          <a:endParaRPr lang="en-GB"/>
        </a:p>
      </dgm:t>
    </dgm:pt>
    <dgm:pt modelId="{930CD1A3-C1CF-CE4A-934B-1E85EAD7AC17}" type="parTrans" cxnId="{8D61AA6B-C044-CF44-A472-CA5B405DD158}">
      <dgm:prSet/>
      <dgm:spPr/>
      <dgm:t>
        <a:bodyPr/>
        <a:lstStyle/>
        <a:p>
          <a:endParaRPr lang="en-GB"/>
        </a:p>
      </dgm:t>
    </dgm:pt>
    <dgm:pt modelId="{BF4F5072-FC93-764D-84BB-F579654777E0}">
      <dgm:prSet phldrT="[Text]" phldr="1"/>
      <dgm:spPr/>
      <dgm:t>
        <a:bodyPr/>
        <a:lstStyle/>
        <a:p>
          <a:endParaRPr lang="en-GB"/>
        </a:p>
      </dgm:t>
    </dgm:pt>
    <dgm:pt modelId="{0BD44973-2C54-BA41-8548-BA1B13591C60}" type="sibTrans" cxnId="{7262B204-4761-B34F-925A-59CFE31F830F}">
      <dgm:prSet/>
      <dgm:spPr/>
      <dgm:t>
        <a:bodyPr/>
        <a:lstStyle/>
        <a:p>
          <a:endParaRPr lang="en-GB"/>
        </a:p>
      </dgm:t>
    </dgm:pt>
    <dgm:pt modelId="{9498D5BD-BCB2-3C42-A3D0-432FDFFFF0D0}" type="parTrans" cxnId="{7262B204-4761-B34F-925A-59CFE31F830F}">
      <dgm:prSet/>
      <dgm:spPr/>
      <dgm:t>
        <a:bodyPr/>
        <a:lstStyle/>
        <a:p>
          <a:endParaRPr lang="en-GB"/>
        </a:p>
      </dgm:t>
    </dgm:pt>
    <dgm:pt modelId="{7D946925-0754-D845-ADE6-770BDDF68CAC}" type="pres">
      <dgm:prSet presAssocID="{A3ECEA18-4409-7547-8201-6DE013676C8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CA8664-952C-AD47-9FDE-E6208DC43E19}" type="pres">
      <dgm:prSet presAssocID="{A3ECEA18-4409-7547-8201-6DE013676C83}" presName="matrix" presStyleCnt="0"/>
      <dgm:spPr/>
    </dgm:pt>
    <dgm:pt modelId="{65ACDE27-03C6-6F43-BE66-FD6DE4E0C79C}" type="pres">
      <dgm:prSet presAssocID="{A3ECEA18-4409-7547-8201-6DE013676C83}" presName="tile1" presStyleLbl="node1" presStyleIdx="0" presStyleCnt="4"/>
      <dgm:spPr/>
    </dgm:pt>
    <dgm:pt modelId="{4055C6F4-0A59-4B48-915D-E625D3EAAFD5}" type="pres">
      <dgm:prSet presAssocID="{A3ECEA18-4409-7547-8201-6DE013676C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15A88D-EB9E-6C4D-86CC-942A975EA541}" type="pres">
      <dgm:prSet presAssocID="{A3ECEA18-4409-7547-8201-6DE013676C83}" presName="tile2" presStyleLbl="node1" presStyleIdx="1" presStyleCnt="4" custLinFactNeighborX="-402" custLinFactNeighborY="-454"/>
      <dgm:spPr/>
    </dgm:pt>
    <dgm:pt modelId="{23E9C81E-BBDA-A54B-AFBC-B128590B1D25}" type="pres">
      <dgm:prSet presAssocID="{A3ECEA18-4409-7547-8201-6DE013676C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D5D898-CD9E-0D44-BE52-3DDB47C613E7}" type="pres">
      <dgm:prSet presAssocID="{A3ECEA18-4409-7547-8201-6DE013676C83}" presName="tile3" presStyleLbl="node1" presStyleIdx="2" presStyleCnt="4"/>
      <dgm:spPr/>
    </dgm:pt>
    <dgm:pt modelId="{BE05599B-85DB-1342-A26D-546C783BC2E2}" type="pres">
      <dgm:prSet presAssocID="{A3ECEA18-4409-7547-8201-6DE013676C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2592CE-7915-8047-A9E6-2245E72EA6D6}" type="pres">
      <dgm:prSet presAssocID="{A3ECEA18-4409-7547-8201-6DE013676C83}" presName="tile4" presStyleLbl="node1" presStyleIdx="3" presStyleCnt="4"/>
      <dgm:spPr/>
    </dgm:pt>
    <dgm:pt modelId="{A62D719A-C7E5-A94B-8A78-835E3FE579A2}" type="pres">
      <dgm:prSet presAssocID="{A3ECEA18-4409-7547-8201-6DE013676C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ACD6E11-8EDA-3543-B232-74726A6BB46E}" type="pres">
      <dgm:prSet presAssocID="{A3ECEA18-4409-7547-8201-6DE013676C8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BF8B402-8C89-2B4C-B613-FD9174442F00}" type="presOf" srcId="{B084B865-E15B-EF4A-B21E-3450B9223648}" destId="{8ED5D898-CD9E-0D44-BE52-3DDB47C613E7}" srcOrd="0" destOrd="0" presId="urn:microsoft.com/office/officeart/2005/8/layout/matrix1"/>
    <dgm:cxn modelId="{7262B204-4761-B34F-925A-59CFE31F830F}" srcId="{8BDB04B7-287B-E346-8FED-CD0FB83EE59D}" destId="{BF4F5072-FC93-764D-84BB-F579654777E0}" srcOrd="0" destOrd="0" parTransId="{9498D5BD-BCB2-3C42-A3D0-432FDFFFF0D0}" sibTransId="{0BD44973-2C54-BA41-8548-BA1B13591C60}"/>
    <dgm:cxn modelId="{4030B10E-91BD-B14C-A920-087304F71ADD}" type="presOf" srcId="{2902DF9D-2EEE-0449-977E-DF57D17745A9}" destId="{CACD6E11-8EDA-3543-B232-74726A6BB46E}" srcOrd="0" destOrd="0" presId="urn:microsoft.com/office/officeart/2005/8/layout/matrix1"/>
    <dgm:cxn modelId="{E801090F-AC36-344E-8650-C58B753BE797}" type="presOf" srcId="{B9F53588-6EF8-054D-9939-5BCFA8834925}" destId="{7115A88D-EB9E-6C4D-86CC-942A975EA541}" srcOrd="0" destOrd="0" presId="urn:microsoft.com/office/officeart/2005/8/layout/matrix1"/>
    <dgm:cxn modelId="{05F99A0F-20C0-F740-98EC-8D73006251FE}" srcId="{0F8A91EF-1233-C743-825B-AF6971DE4C72}" destId="{00499475-DE3E-B24C-A8CA-1CFD9451AA14}" srcOrd="0" destOrd="0" parTransId="{E59FF777-C70D-AB40-AE8F-3D2A032B3FDB}" sibTransId="{507454F6-3F6E-6E4A-A6A8-C4AD3C542786}"/>
    <dgm:cxn modelId="{66F2201E-C977-1B4E-8664-06A4F25EBBE8}" type="presOf" srcId="{B084B865-E15B-EF4A-B21E-3450B9223648}" destId="{BE05599B-85DB-1342-A26D-546C783BC2E2}" srcOrd="1" destOrd="0" presId="urn:microsoft.com/office/officeart/2005/8/layout/matrix1"/>
    <dgm:cxn modelId="{4E9CB21F-2146-4341-ADB5-67A7BA21741F}" srcId="{0F8A91EF-1233-C743-825B-AF6971DE4C72}" destId="{D59D4635-2F09-3A45-8174-85BB3CE7E4BF}" srcOrd="1" destOrd="0" parTransId="{B779A79D-5C62-144C-84B7-5DA29B9F7750}" sibTransId="{A1879E98-3E5F-0340-A7A7-FBB823446071}"/>
    <dgm:cxn modelId="{6AD84920-B35C-C24E-995C-35213644BD0F}" type="presOf" srcId="{A3ECEA18-4409-7547-8201-6DE013676C83}" destId="{7D946925-0754-D845-ADE6-770BDDF68CAC}" srcOrd="0" destOrd="0" presId="urn:microsoft.com/office/officeart/2005/8/layout/matrix1"/>
    <dgm:cxn modelId="{A554E22D-147A-B843-A0CE-8D49E3125041}" type="presOf" srcId="{DFA1C490-447D-614C-BF0E-280600068709}" destId="{4055C6F4-0A59-4B48-915D-E625D3EAAFD5}" srcOrd="1" destOrd="0" presId="urn:microsoft.com/office/officeart/2005/8/layout/matrix1"/>
    <dgm:cxn modelId="{4D60E93A-BB9B-0F43-B87E-DA78B263F51E}" srcId="{2902DF9D-2EEE-0449-977E-DF57D17745A9}" destId="{DFA1C490-447D-614C-BF0E-280600068709}" srcOrd="0" destOrd="0" parTransId="{B532C02D-1900-FE40-BEE7-5AA3CE388614}" sibTransId="{5FCDBAB8-7126-EE46-B785-28D236997D5B}"/>
    <dgm:cxn modelId="{0129485D-BCC5-DE4B-B062-E51971DAAD8C}" srcId="{8BDB04B7-287B-E346-8FED-CD0FB83EE59D}" destId="{45DCA6B5-2E03-9D4A-B274-E7CE0054203D}" srcOrd="1" destOrd="0" parTransId="{0986D388-3D23-014B-A236-65B6F254459C}" sibTransId="{4E2B2F9E-9DFB-404E-B44F-B4C6B5D03B27}"/>
    <dgm:cxn modelId="{3549FA5E-56E0-C049-8EFF-968DBEC7F851}" srcId="{2902DF9D-2EEE-0449-977E-DF57D17745A9}" destId="{EA32407C-E43F-9447-A4EE-81FE7F8A94CF}" srcOrd="3" destOrd="0" parTransId="{F1240F6A-480A-7145-9B78-3A36E7D69678}" sibTransId="{72B37BB9-8CC0-4B4E-9D63-006D5F95855B}"/>
    <dgm:cxn modelId="{8D61AA6B-C044-CF44-A472-CA5B405DD158}" srcId="{A3ECEA18-4409-7547-8201-6DE013676C83}" destId="{8BDB04B7-287B-E346-8FED-CD0FB83EE59D}" srcOrd="1" destOrd="0" parTransId="{930CD1A3-C1CF-CE4A-934B-1E85EAD7AC17}" sibTransId="{7E5742A9-B5D3-1340-AE2D-C70DCFB3847F}"/>
    <dgm:cxn modelId="{0B27C372-61EC-5646-B76E-CDFC9111E66E}" type="presOf" srcId="{EA32407C-E43F-9447-A4EE-81FE7F8A94CF}" destId="{A62D719A-C7E5-A94B-8A78-835E3FE579A2}" srcOrd="1" destOrd="0" presId="urn:microsoft.com/office/officeart/2005/8/layout/matrix1"/>
    <dgm:cxn modelId="{30002679-C951-5D47-BD0E-0FE21EC3BBBB}" srcId="{A3ECEA18-4409-7547-8201-6DE013676C83}" destId="{0F8A91EF-1233-C743-825B-AF6971DE4C72}" srcOrd="2" destOrd="0" parTransId="{1DBF5B11-199B-2F44-AE57-9C0C730CCF6B}" sibTransId="{90619015-A1D2-A94E-BAE5-8668CFE14355}"/>
    <dgm:cxn modelId="{8A887B5A-1A07-304A-83EC-189F54398024}" type="presOf" srcId="{DFA1C490-447D-614C-BF0E-280600068709}" destId="{65ACDE27-03C6-6F43-BE66-FD6DE4E0C79C}" srcOrd="0" destOrd="0" presId="urn:microsoft.com/office/officeart/2005/8/layout/matrix1"/>
    <dgm:cxn modelId="{9E9C8AA5-8418-A24C-A72A-DB95247E8084}" srcId="{2902DF9D-2EEE-0449-977E-DF57D17745A9}" destId="{B9F53588-6EF8-054D-9939-5BCFA8834925}" srcOrd="1" destOrd="0" parTransId="{35063D74-E168-1145-9124-6E93CB948E73}" sibTransId="{9E934DD2-5942-1746-8591-5C089F2FCCCD}"/>
    <dgm:cxn modelId="{09EC12A7-D8C1-E849-A811-74BC7AA6792B}" type="presOf" srcId="{EA32407C-E43F-9447-A4EE-81FE7F8A94CF}" destId="{2D2592CE-7915-8047-A9E6-2245E72EA6D6}" srcOrd="0" destOrd="0" presId="urn:microsoft.com/office/officeart/2005/8/layout/matrix1"/>
    <dgm:cxn modelId="{AF06A4D4-1937-0C4A-ACCD-9C88F447917C}" srcId="{A3ECEA18-4409-7547-8201-6DE013676C83}" destId="{2902DF9D-2EEE-0449-977E-DF57D17745A9}" srcOrd="0" destOrd="0" parTransId="{F98F6A29-2CA4-C542-946B-012FE636495B}" sibTransId="{A994E3A7-1266-BF48-A9CA-D7B3E4569E89}"/>
    <dgm:cxn modelId="{1A841AE1-EF99-EA46-AD60-AA46D960A632}" type="presOf" srcId="{B9F53588-6EF8-054D-9939-5BCFA8834925}" destId="{23E9C81E-BBDA-A54B-AFBC-B128590B1D25}" srcOrd="1" destOrd="0" presId="urn:microsoft.com/office/officeart/2005/8/layout/matrix1"/>
    <dgm:cxn modelId="{FF8781ED-3E6A-6944-B632-757FB904AF28}" srcId="{2902DF9D-2EEE-0449-977E-DF57D17745A9}" destId="{B084B865-E15B-EF4A-B21E-3450B9223648}" srcOrd="2" destOrd="0" parTransId="{7415F21F-66AE-8D4B-B670-619CB3B082B2}" sibTransId="{7DE367F8-AC99-BE4F-9504-831083D26902}"/>
    <dgm:cxn modelId="{9423CD82-3736-DF46-9CCA-BACD85E63646}" type="presParOf" srcId="{7D946925-0754-D845-ADE6-770BDDF68CAC}" destId="{0ACA8664-952C-AD47-9FDE-E6208DC43E19}" srcOrd="0" destOrd="0" presId="urn:microsoft.com/office/officeart/2005/8/layout/matrix1"/>
    <dgm:cxn modelId="{FCD1EC1B-70EE-EE4C-B6BF-456BD9A65A51}" type="presParOf" srcId="{0ACA8664-952C-AD47-9FDE-E6208DC43E19}" destId="{65ACDE27-03C6-6F43-BE66-FD6DE4E0C79C}" srcOrd="0" destOrd="0" presId="urn:microsoft.com/office/officeart/2005/8/layout/matrix1"/>
    <dgm:cxn modelId="{B0CB71E0-3F81-E648-950B-25BDD7A06064}" type="presParOf" srcId="{0ACA8664-952C-AD47-9FDE-E6208DC43E19}" destId="{4055C6F4-0A59-4B48-915D-E625D3EAAFD5}" srcOrd="1" destOrd="0" presId="urn:microsoft.com/office/officeart/2005/8/layout/matrix1"/>
    <dgm:cxn modelId="{A1BDB8A2-C4F1-E347-BB37-09C2BC03F85E}" type="presParOf" srcId="{0ACA8664-952C-AD47-9FDE-E6208DC43E19}" destId="{7115A88D-EB9E-6C4D-86CC-942A975EA541}" srcOrd="2" destOrd="0" presId="urn:microsoft.com/office/officeart/2005/8/layout/matrix1"/>
    <dgm:cxn modelId="{B24D604B-0CF7-B54D-A733-8D9D6A9A2F1D}" type="presParOf" srcId="{0ACA8664-952C-AD47-9FDE-E6208DC43E19}" destId="{23E9C81E-BBDA-A54B-AFBC-B128590B1D25}" srcOrd="3" destOrd="0" presId="urn:microsoft.com/office/officeart/2005/8/layout/matrix1"/>
    <dgm:cxn modelId="{E3901D49-F715-9349-B076-E1E4C9605698}" type="presParOf" srcId="{0ACA8664-952C-AD47-9FDE-E6208DC43E19}" destId="{8ED5D898-CD9E-0D44-BE52-3DDB47C613E7}" srcOrd="4" destOrd="0" presId="urn:microsoft.com/office/officeart/2005/8/layout/matrix1"/>
    <dgm:cxn modelId="{C418F0EB-9054-9644-A554-D1EB0B5FC93B}" type="presParOf" srcId="{0ACA8664-952C-AD47-9FDE-E6208DC43E19}" destId="{BE05599B-85DB-1342-A26D-546C783BC2E2}" srcOrd="5" destOrd="0" presId="urn:microsoft.com/office/officeart/2005/8/layout/matrix1"/>
    <dgm:cxn modelId="{710B1AE7-09D4-3C49-BF58-EA5C87342DB4}" type="presParOf" srcId="{0ACA8664-952C-AD47-9FDE-E6208DC43E19}" destId="{2D2592CE-7915-8047-A9E6-2245E72EA6D6}" srcOrd="6" destOrd="0" presId="urn:microsoft.com/office/officeart/2005/8/layout/matrix1"/>
    <dgm:cxn modelId="{6E2622CD-C311-924E-8904-AABA0163D89F}" type="presParOf" srcId="{0ACA8664-952C-AD47-9FDE-E6208DC43E19}" destId="{A62D719A-C7E5-A94B-8A78-835E3FE579A2}" srcOrd="7" destOrd="0" presId="urn:microsoft.com/office/officeart/2005/8/layout/matrix1"/>
    <dgm:cxn modelId="{BC64F50D-FF5D-6A46-825C-CB47165895B5}" type="presParOf" srcId="{7D946925-0754-D845-ADE6-770BDDF68CAC}" destId="{CACD6E11-8EDA-3543-B232-74726A6BB4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ECEA18-4409-7547-8201-6DE013676C83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902DF9D-2EEE-0449-977E-DF57D17745A9}">
      <dgm:prSet phldrT="[Text]" custT="1"/>
      <dgm:spPr/>
      <dgm:t>
        <a:bodyPr/>
        <a:lstStyle/>
        <a:p>
          <a:r>
            <a:rPr lang="en-GB" sz="1400" dirty="0"/>
            <a:t>Conditions for Intrinsic motivation</a:t>
          </a:r>
        </a:p>
      </dgm:t>
    </dgm:pt>
    <dgm:pt modelId="{F98F6A29-2CA4-C542-946B-012FE636495B}" type="parTrans" cxnId="{AF06A4D4-1937-0C4A-ACCD-9C88F447917C}">
      <dgm:prSet/>
      <dgm:spPr/>
      <dgm:t>
        <a:bodyPr/>
        <a:lstStyle/>
        <a:p>
          <a:endParaRPr lang="en-GB"/>
        </a:p>
      </dgm:t>
    </dgm:pt>
    <dgm:pt modelId="{A994E3A7-1266-BF48-A9CA-D7B3E4569E89}" type="sibTrans" cxnId="{AF06A4D4-1937-0C4A-ACCD-9C88F447917C}">
      <dgm:prSet/>
      <dgm:spPr/>
      <dgm:t>
        <a:bodyPr/>
        <a:lstStyle/>
        <a:p>
          <a:endParaRPr lang="en-GB"/>
        </a:p>
      </dgm:t>
    </dgm:pt>
    <dgm:pt modelId="{DFA1C490-447D-614C-BF0E-28060006870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400" dirty="0"/>
            <a:t>Content (Purpose)</a:t>
          </a:r>
        </a:p>
      </dgm:t>
    </dgm:pt>
    <dgm:pt modelId="{B532C02D-1900-FE40-BEE7-5AA3CE388614}" type="parTrans" cxnId="{4D60E93A-BB9B-0F43-B87E-DA78B263F51E}">
      <dgm:prSet/>
      <dgm:spPr/>
      <dgm:t>
        <a:bodyPr/>
        <a:lstStyle/>
        <a:p>
          <a:endParaRPr lang="en-GB"/>
        </a:p>
      </dgm:t>
    </dgm:pt>
    <dgm:pt modelId="{5FCDBAB8-7126-EE46-B785-28D236997D5B}" type="sibTrans" cxnId="{4D60E93A-BB9B-0F43-B87E-DA78B263F51E}">
      <dgm:prSet/>
      <dgm:spPr/>
      <dgm:t>
        <a:bodyPr/>
        <a:lstStyle/>
        <a:p>
          <a:endParaRPr lang="en-GB"/>
        </a:p>
      </dgm:t>
    </dgm:pt>
    <dgm:pt modelId="{B9F53588-6EF8-054D-9939-5BCFA88349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400" dirty="0"/>
            <a:t>Collaboration (Relatedness)</a:t>
          </a:r>
        </a:p>
      </dgm:t>
    </dgm:pt>
    <dgm:pt modelId="{35063D74-E168-1145-9124-6E93CB948E73}" type="parTrans" cxnId="{9E9C8AA5-8418-A24C-A72A-DB95247E8084}">
      <dgm:prSet/>
      <dgm:spPr/>
      <dgm:t>
        <a:bodyPr/>
        <a:lstStyle/>
        <a:p>
          <a:endParaRPr lang="en-GB"/>
        </a:p>
      </dgm:t>
    </dgm:pt>
    <dgm:pt modelId="{9E934DD2-5942-1746-8591-5C089F2FCCCD}" type="sibTrans" cxnId="{9E9C8AA5-8418-A24C-A72A-DB95247E8084}">
      <dgm:prSet/>
      <dgm:spPr/>
      <dgm:t>
        <a:bodyPr/>
        <a:lstStyle/>
        <a:p>
          <a:endParaRPr lang="en-GB"/>
        </a:p>
      </dgm:t>
    </dgm:pt>
    <dgm:pt modelId="{B084B865-E15B-EF4A-B21E-3450B922364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400" dirty="0"/>
            <a:t>Competency</a:t>
          </a:r>
          <a:r>
            <a:rPr lang="cs-CZ" sz="2400" dirty="0"/>
            <a:t> (Mastery)</a:t>
          </a:r>
          <a:endParaRPr lang="en-GB" sz="2400" dirty="0"/>
        </a:p>
      </dgm:t>
    </dgm:pt>
    <dgm:pt modelId="{7415F21F-66AE-8D4B-B670-619CB3B082B2}" type="parTrans" cxnId="{FF8781ED-3E6A-6944-B632-757FB904AF28}">
      <dgm:prSet/>
      <dgm:spPr/>
      <dgm:t>
        <a:bodyPr/>
        <a:lstStyle/>
        <a:p>
          <a:endParaRPr lang="en-GB"/>
        </a:p>
      </dgm:t>
    </dgm:pt>
    <dgm:pt modelId="{7DE367F8-AC99-BE4F-9504-831083D26902}" type="sibTrans" cxnId="{FF8781ED-3E6A-6944-B632-757FB904AF28}">
      <dgm:prSet/>
      <dgm:spPr/>
      <dgm:t>
        <a:bodyPr/>
        <a:lstStyle/>
        <a:p>
          <a:endParaRPr lang="en-GB"/>
        </a:p>
      </dgm:t>
    </dgm:pt>
    <dgm:pt modelId="{EA32407C-E43F-9447-A4EE-81FE7F8A94C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400" dirty="0"/>
            <a:t>Control (Choice / Autonomy)</a:t>
          </a:r>
        </a:p>
      </dgm:t>
    </dgm:pt>
    <dgm:pt modelId="{F1240F6A-480A-7145-9B78-3A36E7D69678}" type="parTrans" cxnId="{3549FA5E-56E0-C049-8EFF-968DBEC7F851}">
      <dgm:prSet/>
      <dgm:spPr/>
      <dgm:t>
        <a:bodyPr/>
        <a:lstStyle/>
        <a:p>
          <a:endParaRPr lang="en-GB"/>
        </a:p>
      </dgm:t>
    </dgm:pt>
    <dgm:pt modelId="{72B37BB9-8CC0-4B4E-9D63-006D5F95855B}" type="sibTrans" cxnId="{3549FA5E-56E0-C049-8EFF-968DBEC7F851}">
      <dgm:prSet/>
      <dgm:spPr/>
      <dgm:t>
        <a:bodyPr/>
        <a:lstStyle/>
        <a:p>
          <a:endParaRPr lang="en-GB"/>
        </a:p>
      </dgm:t>
    </dgm:pt>
    <dgm:pt modelId="{7D946925-0754-D845-ADE6-770BDDF68CAC}" type="pres">
      <dgm:prSet presAssocID="{A3ECEA18-4409-7547-8201-6DE013676C8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CA8664-952C-AD47-9FDE-E6208DC43E19}" type="pres">
      <dgm:prSet presAssocID="{A3ECEA18-4409-7547-8201-6DE013676C83}" presName="matrix" presStyleCnt="0"/>
      <dgm:spPr/>
    </dgm:pt>
    <dgm:pt modelId="{65ACDE27-03C6-6F43-BE66-FD6DE4E0C79C}" type="pres">
      <dgm:prSet presAssocID="{A3ECEA18-4409-7547-8201-6DE013676C83}" presName="tile1" presStyleLbl="node1" presStyleIdx="0" presStyleCnt="4" custScaleX="103798" custLinFactNeighborX="1988"/>
      <dgm:spPr/>
    </dgm:pt>
    <dgm:pt modelId="{4055C6F4-0A59-4B48-915D-E625D3EAAFD5}" type="pres">
      <dgm:prSet presAssocID="{A3ECEA18-4409-7547-8201-6DE013676C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15A88D-EB9E-6C4D-86CC-942A975EA541}" type="pres">
      <dgm:prSet presAssocID="{A3ECEA18-4409-7547-8201-6DE013676C83}" presName="tile2" presStyleLbl="node1" presStyleIdx="1" presStyleCnt="4" custLinFactNeighborX="534"/>
      <dgm:spPr/>
    </dgm:pt>
    <dgm:pt modelId="{23E9C81E-BBDA-A54B-AFBC-B128590B1D25}" type="pres">
      <dgm:prSet presAssocID="{A3ECEA18-4409-7547-8201-6DE013676C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D5D898-CD9E-0D44-BE52-3DDB47C613E7}" type="pres">
      <dgm:prSet presAssocID="{A3ECEA18-4409-7547-8201-6DE013676C83}" presName="tile3" presStyleLbl="node1" presStyleIdx="2" presStyleCnt="4"/>
      <dgm:spPr/>
    </dgm:pt>
    <dgm:pt modelId="{BE05599B-85DB-1342-A26D-546C783BC2E2}" type="pres">
      <dgm:prSet presAssocID="{A3ECEA18-4409-7547-8201-6DE013676C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2592CE-7915-8047-A9E6-2245E72EA6D6}" type="pres">
      <dgm:prSet presAssocID="{A3ECEA18-4409-7547-8201-6DE013676C83}" presName="tile4" presStyleLbl="node1" presStyleIdx="3" presStyleCnt="4"/>
      <dgm:spPr/>
    </dgm:pt>
    <dgm:pt modelId="{A62D719A-C7E5-A94B-8A78-835E3FE579A2}" type="pres">
      <dgm:prSet presAssocID="{A3ECEA18-4409-7547-8201-6DE013676C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ACD6E11-8EDA-3543-B232-74726A6BB46E}" type="pres">
      <dgm:prSet presAssocID="{A3ECEA18-4409-7547-8201-6DE013676C8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BF8B402-8C89-2B4C-B613-FD9174442F00}" type="presOf" srcId="{B084B865-E15B-EF4A-B21E-3450B9223648}" destId="{8ED5D898-CD9E-0D44-BE52-3DDB47C613E7}" srcOrd="0" destOrd="0" presId="urn:microsoft.com/office/officeart/2005/8/layout/matrix1"/>
    <dgm:cxn modelId="{4030B10E-91BD-B14C-A920-087304F71ADD}" type="presOf" srcId="{2902DF9D-2EEE-0449-977E-DF57D17745A9}" destId="{CACD6E11-8EDA-3543-B232-74726A6BB46E}" srcOrd="0" destOrd="0" presId="urn:microsoft.com/office/officeart/2005/8/layout/matrix1"/>
    <dgm:cxn modelId="{E801090F-AC36-344E-8650-C58B753BE797}" type="presOf" srcId="{B9F53588-6EF8-054D-9939-5BCFA8834925}" destId="{7115A88D-EB9E-6C4D-86CC-942A975EA541}" srcOrd="0" destOrd="0" presId="urn:microsoft.com/office/officeart/2005/8/layout/matrix1"/>
    <dgm:cxn modelId="{66F2201E-C977-1B4E-8664-06A4F25EBBE8}" type="presOf" srcId="{B084B865-E15B-EF4A-B21E-3450B9223648}" destId="{BE05599B-85DB-1342-A26D-546C783BC2E2}" srcOrd="1" destOrd="0" presId="urn:microsoft.com/office/officeart/2005/8/layout/matrix1"/>
    <dgm:cxn modelId="{6AD84920-B35C-C24E-995C-35213644BD0F}" type="presOf" srcId="{A3ECEA18-4409-7547-8201-6DE013676C83}" destId="{7D946925-0754-D845-ADE6-770BDDF68CAC}" srcOrd="0" destOrd="0" presId="urn:microsoft.com/office/officeart/2005/8/layout/matrix1"/>
    <dgm:cxn modelId="{A554E22D-147A-B843-A0CE-8D49E3125041}" type="presOf" srcId="{DFA1C490-447D-614C-BF0E-280600068709}" destId="{4055C6F4-0A59-4B48-915D-E625D3EAAFD5}" srcOrd="1" destOrd="0" presId="urn:microsoft.com/office/officeart/2005/8/layout/matrix1"/>
    <dgm:cxn modelId="{4D60E93A-BB9B-0F43-B87E-DA78B263F51E}" srcId="{2902DF9D-2EEE-0449-977E-DF57D17745A9}" destId="{DFA1C490-447D-614C-BF0E-280600068709}" srcOrd="0" destOrd="0" parTransId="{B532C02D-1900-FE40-BEE7-5AA3CE388614}" sibTransId="{5FCDBAB8-7126-EE46-B785-28D236997D5B}"/>
    <dgm:cxn modelId="{3549FA5E-56E0-C049-8EFF-968DBEC7F851}" srcId="{2902DF9D-2EEE-0449-977E-DF57D17745A9}" destId="{EA32407C-E43F-9447-A4EE-81FE7F8A94CF}" srcOrd="3" destOrd="0" parTransId="{F1240F6A-480A-7145-9B78-3A36E7D69678}" sibTransId="{72B37BB9-8CC0-4B4E-9D63-006D5F95855B}"/>
    <dgm:cxn modelId="{0B27C372-61EC-5646-B76E-CDFC9111E66E}" type="presOf" srcId="{EA32407C-E43F-9447-A4EE-81FE7F8A94CF}" destId="{A62D719A-C7E5-A94B-8A78-835E3FE579A2}" srcOrd="1" destOrd="0" presId="urn:microsoft.com/office/officeart/2005/8/layout/matrix1"/>
    <dgm:cxn modelId="{8A887B5A-1A07-304A-83EC-189F54398024}" type="presOf" srcId="{DFA1C490-447D-614C-BF0E-280600068709}" destId="{65ACDE27-03C6-6F43-BE66-FD6DE4E0C79C}" srcOrd="0" destOrd="0" presId="urn:microsoft.com/office/officeart/2005/8/layout/matrix1"/>
    <dgm:cxn modelId="{9E9C8AA5-8418-A24C-A72A-DB95247E8084}" srcId="{2902DF9D-2EEE-0449-977E-DF57D17745A9}" destId="{B9F53588-6EF8-054D-9939-5BCFA8834925}" srcOrd="1" destOrd="0" parTransId="{35063D74-E168-1145-9124-6E93CB948E73}" sibTransId="{9E934DD2-5942-1746-8591-5C089F2FCCCD}"/>
    <dgm:cxn modelId="{09EC12A7-D8C1-E849-A811-74BC7AA6792B}" type="presOf" srcId="{EA32407C-E43F-9447-A4EE-81FE7F8A94CF}" destId="{2D2592CE-7915-8047-A9E6-2245E72EA6D6}" srcOrd="0" destOrd="0" presId="urn:microsoft.com/office/officeart/2005/8/layout/matrix1"/>
    <dgm:cxn modelId="{AF06A4D4-1937-0C4A-ACCD-9C88F447917C}" srcId="{A3ECEA18-4409-7547-8201-6DE013676C83}" destId="{2902DF9D-2EEE-0449-977E-DF57D17745A9}" srcOrd="0" destOrd="0" parTransId="{F98F6A29-2CA4-C542-946B-012FE636495B}" sibTransId="{A994E3A7-1266-BF48-A9CA-D7B3E4569E89}"/>
    <dgm:cxn modelId="{1A841AE1-EF99-EA46-AD60-AA46D960A632}" type="presOf" srcId="{B9F53588-6EF8-054D-9939-5BCFA8834925}" destId="{23E9C81E-BBDA-A54B-AFBC-B128590B1D25}" srcOrd="1" destOrd="0" presId="urn:microsoft.com/office/officeart/2005/8/layout/matrix1"/>
    <dgm:cxn modelId="{FF8781ED-3E6A-6944-B632-757FB904AF28}" srcId="{2902DF9D-2EEE-0449-977E-DF57D17745A9}" destId="{B084B865-E15B-EF4A-B21E-3450B9223648}" srcOrd="2" destOrd="0" parTransId="{7415F21F-66AE-8D4B-B670-619CB3B082B2}" sibTransId="{7DE367F8-AC99-BE4F-9504-831083D26902}"/>
    <dgm:cxn modelId="{9423CD82-3736-DF46-9CCA-BACD85E63646}" type="presParOf" srcId="{7D946925-0754-D845-ADE6-770BDDF68CAC}" destId="{0ACA8664-952C-AD47-9FDE-E6208DC43E19}" srcOrd="0" destOrd="0" presId="urn:microsoft.com/office/officeart/2005/8/layout/matrix1"/>
    <dgm:cxn modelId="{FCD1EC1B-70EE-EE4C-B6BF-456BD9A65A51}" type="presParOf" srcId="{0ACA8664-952C-AD47-9FDE-E6208DC43E19}" destId="{65ACDE27-03C6-6F43-BE66-FD6DE4E0C79C}" srcOrd="0" destOrd="0" presId="urn:microsoft.com/office/officeart/2005/8/layout/matrix1"/>
    <dgm:cxn modelId="{B0CB71E0-3F81-E648-950B-25BDD7A06064}" type="presParOf" srcId="{0ACA8664-952C-AD47-9FDE-E6208DC43E19}" destId="{4055C6F4-0A59-4B48-915D-E625D3EAAFD5}" srcOrd="1" destOrd="0" presId="urn:microsoft.com/office/officeart/2005/8/layout/matrix1"/>
    <dgm:cxn modelId="{A1BDB8A2-C4F1-E347-BB37-09C2BC03F85E}" type="presParOf" srcId="{0ACA8664-952C-AD47-9FDE-E6208DC43E19}" destId="{7115A88D-EB9E-6C4D-86CC-942A975EA541}" srcOrd="2" destOrd="0" presId="urn:microsoft.com/office/officeart/2005/8/layout/matrix1"/>
    <dgm:cxn modelId="{B24D604B-0CF7-B54D-A733-8D9D6A9A2F1D}" type="presParOf" srcId="{0ACA8664-952C-AD47-9FDE-E6208DC43E19}" destId="{23E9C81E-BBDA-A54B-AFBC-B128590B1D25}" srcOrd="3" destOrd="0" presId="urn:microsoft.com/office/officeart/2005/8/layout/matrix1"/>
    <dgm:cxn modelId="{E3901D49-F715-9349-B076-E1E4C9605698}" type="presParOf" srcId="{0ACA8664-952C-AD47-9FDE-E6208DC43E19}" destId="{8ED5D898-CD9E-0D44-BE52-3DDB47C613E7}" srcOrd="4" destOrd="0" presId="urn:microsoft.com/office/officeart/2005/8/layout/matrix1"/>
    <dgm:cxn modelId="{C418F0EB-9054-9644-A554-D1EB0B5FC93B}" type="presParOf" srcId="{0ACA8664-952C-AD47-9FDE-E6208DC43E19}" destId="{BE05599B-85DB-1342-A26D-546C783BC2E2}" srcOrd="5" destOrd="0" presId="urn:microsoft.com/office/officeart/2005/8/layout/matrix1"/>
    <dgm:cxn modelId="{710B1AE7-09D4-3C49-BF58-EA5C87342DB4}" type="presParOf" srcId="{0ACA8664-952C-AD47-9FDE-E6208DC43E19}" destId="{2D2592CE-7915-8047-A9E6-2245E72EA6D6}" srcOrd="6" destOrd="0" presId="urn:microsoft.com/office/officeart/2005/8/layout/matrix1"/>
    <dgm:cxn modelId="{6E2622CD-C311-924E-8904-AABA0163D89F}" type="presParOf" srcId="{0ACA8664-952C-AD47-9FDE-E6208DC43E19}" destId="{A62D719A-C7E5-A94B-8A78-835E3FE579A2}" srcOrd="7" destOrd="0" presId="urn:microsoft.com/office/officeart/2005/8/layout/matrix1"/>
    <dgm:cxn modelId="{BC64F50D-FF5D-6A46-825C-CB47165895B5}" type="presParOf" srcId="{7D946925-0754-D845-ADE6-770BDDF68CAC}" destId="{CACD6E11-8EDA-3543-B232-74726A6BB4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AF6CF-A6DE-4B6A-8B1D-DC517A5CF79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6686EA8-FF80-4F0B-9F4D-4AD553A45665}">
      <dgm:prSet phldrT="[Text]"/>
      <dgm:spPr/>
      <dgm:t>
        <a:bodyPr/>
        <a:lstStyle/>
        <a:p>
          <a:r>
            <a:rPr lang="en-GB" dirty="0"/>
            <a:t>Paradigm shifts 1: The Environment, The People we Serve, The Way of Management</a:t>
          </a:r>
          <a:endParaRPr lang="cs-CZ" dirty="0"/>
        </a:p>
      </dgm:t>
    </dgm:pt>
    <dgm:pt modelId="{9AB0D8BB-BC96-4E25-8F9E-C27B2998DA4C}" type="parTrans" cxnId="{170CA2F8-D9D8-4122-AA5F-DA23B5AFB482}">
      <dgm:prSet/>
      <dgm:spPr/>
      <dgm:t>
        <a:bodyPr/>
        <a:lstStyle/>
        <a:p>
          <a:endParaRPr lang="cs-CZ"/>
        </a:p>
      </dgm:t>
    </dgm:pt>
    <dgm:pt modelId="{B4CA6249-658D-47B8-B077-4A0B07DDBA46}" type="sibTrans" cxnId="{170CA2F8-D9D8-4122-AA5F-DA23B5AFB482}">
      <dgm:prSet/>
      <dgm:spPr/>
      <dgm:t>
        <a:bodyPr/>
        <a:lstStyle/>
        <a:p>
          <a:endParaRPr lang="cs-CZ"/>
        </a:p>
      </dgm:t>
    </dgm:pt>
    <dgm:pt modelId="{D57C2746-D4BF-42DF-BBEB-3EF0E2DFBD3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Paradigm shifts 2: The Nature of Public Organisations, Motivation of Staff, Accountability</a:t>
          </a:r>
          <a:endParaRPr lang="cs-CZ" dirty="0"/>
        </a:p>
      </dgm:t>
    </dgm:pt>
    <dgm:pt modelId="{D9C06995-EE02-4C77-BD6C-4A505EE76B7C}" type="parTrans" cxnId="{AE943E2F-683D-49E8-AAB2-B29F53FC22EB}">
      <dgm:prSet/>
      <dgm:spPr/>
      <dgm:t>
        <a:bodyPr/>
        <a:lstStyle/>
        <a:p>
          <a:endParaRPr lang="cs-CZ"/>
        </a:p>
      </dgm:t>
    </dgm:pt>
    <dgm:pt modelId="{D1CD80AA-DFF8-4D12-B3F6-71F1388588B3}" type="sibTrans" cxnId="{AE943E2F-683D-49E8-AAB2-B29F53FC22EB}">
      <dgm:prSet/>
      <dgm:spPr/>
      <dgm:t>
        <a:bodyPr/>
        <a:lstStyle/>
        <a:p>
          <a:endParaRPr lang="cs-CZ"/>
        </a:p>
      </dgm:t>
    </dgm:pt>
    <dgm:pt modelId="{D034E831-0FA8-4C79-97F9-4B7EB0BCA2B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Human Learning Systems</a:t>
          </a:r>
          <a:r>
            <a:rPr lang="cs-CZ" dirty="0"/>
            <a:t> 1</a:t>
          </a:r>
          <a:r>
            <a:rPr lang="en-GB" dirty="0"/>
            <a:t>: Introduction and Human element</a:t>
          </a:r>
          <a:endParaRPr lang="cs-CZ" dirty="0"/>
        </a:p>
      </dgm:t>
    </dgm:pt>
    <dgm:pt modelId="{C3C52624-D761-42C4-A47A-72AEA6F0B4F5}" type="parTrans" cxnId="{BF3BBB14-A6F9-43FB-BCED-DB73A9595589}">
      <dgm:prSet/>
      <dgm:spPr/>
      <dgm:t>
        <a:bodyPr/>
        <a:lstStyle/>
        <a:p>
          <a:endParaRPr lang="cs-CZ"/>
        </a:p>
      </dgm:t>
    </dgm:pt>
    <dgm:pt modelId="{CC55EEB8-3FD6-42E2-99D0-6E139204FBA3}" type="sibTrans" cxnId="{BF3BBB14-A6F9-43FB-BCED-DB73A9595589}">
      <dgm:prSet/>
      <dgm:spPr/>
      <dgm:t>
        <a:bodyPr/>
        <a:lstStyle/>
        <a:p>
          <a:endParaRPr lang="cs-CZ"/>
        </a:p>
      </dgm:t>
    </dgm:pt>
    <dgm:pt modelId="{ED588DDD-BFD3-4EF0-B733-2809F38CA30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Human Learning Systems</a:t>
          </a:r>
          <a:r>
            <a:rPr lang="cs-CZ" dirty="0"/>
            <a:t> 2</a:t>
          </a:r>
          <a:r>
            <a:rPr lang="en-GB" dirty="0"/>
            <a:t>: </a:t>
          </a:r>
          <a:r>
            <a:rPr lang="cs-CZ" dirty="0"/>
            <a:t>Systems</a:t>
          </a:r>
          <a:r>
            <a:rPr lang="en-GB" dirty="0"/>
            <a:t> element</a:t>
          </a:r>
          <a:endParaRPr lang="cs-CZ" dirty="0"/>
        </a:p>
      </dgm:t>
    </dgm:pt>
    <dgm:pt modelId="{70A98ABF-4583-484B-A14B-8DB5BA60CC84}" type="parTrans" cxnId="{7245A84C-A8AB-4978-A314-9B3179AB4409}">
      <dgm:prSet/>
      <dgm:spPr/>
      <dgm:t>
        <a:bodyPr/>
        <a:lstStyle/>
        <a:p>
          <a:endParaRPr lang="cs-CZ"/>
        </a:p>
      </dgm:t>
    </dgm:pt>
    <dgm:pt modelId="{DCA37B11-01B4-4E3D-A653-DF50DEC54A60}" type="sibTrans" cxnId="{7245A84C-A8AB-4978-A314-9B3179AB4409}">
      <dgm:prSet/>
      <dgm:spPr/>
      <dgm:t>
        <a:bodyPr/>
        <a:lstStyle/>
        <a:p>
          <a:endParaRPr lang="cs-CZ"/>
        </a:p>
      </dgm:t>
    </dgm:pt>
    <dgm:pt modelId="{8C95CFA7-EF77-4416-8847-B1937AA122B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Human Learning Systems</a:t>
          </a:r>
          <a:r>
            <a:rPr lang="cs-CZ" dirty="0"/>
            <a:t> 3</a:t>
          </a:r>
          <a:r>
            <a:rPr lang="en-GB" dirty="0"/>
            <a:t>: </a:t>
          </a:r>
          <a:r>
            <a:rPr lang="cs-CZ" dirty="0" err="1"/>
            <a:t>Learning</a:t>
          </a:r>
          <a:r>
            <a:rPr lang="en-GB" dirty="0"/>
            <a:t> element</a:t>
          </a:r>
          <a:endParaRPr lang="cs-CZ" dirty="0"/>
        </a:p>
      </dgm:t>
    </dgm:pt>
    <dgm:pt modelId="{A527E14C-B16D-41BA-8B53-373AA135DF1E}" type="parTrans" cxnId="{5359D42A-5D1C-4D61-AE2C-08DA26A56873}">
      <dgm:prSet/>
      <dgm:spPr/>
      <dgm:t>
        <a:bodyPr/>
        <a:lstStyle/>
        <a:p>
          <a:endParaRPr lang="cs-CZ"/>
        </a:p>
      </dgm:t>
    </dgm:pt>
    <dgm:pt modelId="{40FD5CAA-D5F3-4E9D-B08D-9AEEB502AB28}" type="sibTrans" cxnId="{5359D42A-5D1C-4D61-AE2C-08DA26A56873}">
      <dgm:prSet/>
      <dgm:spPr/>
      <dgm:t>
        <a:bodyPr/>
        <a:lstStyle/>
        <a:p>
          <a:endParaRPr lang="cs-CZ"/>
        </a:p>
      </dgm:t>
    </dgm:pt>
    <dgm:pt modelId="{609062AE-4387-4DB3-BD80-FD4BAEA4C88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New Synthesis, Metagovernance and conclusions </a:t>
          </a:r>
          <a:endParaRPr lang="cs-CZ" dirty="0"/>
        </a:p>
      </dgm:t>
    </dgm:pt>
    <dgm:pt modelId="{B81EC996-4FDB-41D5-AA95-9FFF3274C357}" type="parTrans" cxnId="{D5072A50-2774-4AD4-AA13-6928CFAA061B}">
      <dgm:prSet/>
      <dgm:spPr/>
      <dgm:t>
        <a:bodyPr/>
        <a:lstStyle/>
        <a:p>
          <a:endParaRPr lang="cs-CZ"/>
        </a:p>
      </dgm:t>
    </dgm:pt>
    <dgm:pt modelId="{1A5860F9-42BB-4678-AF6A-EDAB9C52A6F3}" type="sibTrans" cxnId="{D5072A50-2774-4AD4-AA13-6928CFAA061B}">
      <dgm:prSet/>
      <dgm:spPr/>
      <dgm:t>
        <a:bodyPr/>
        <a:lstStyle/>
        <a:p>
          <a:endParaRPr lang="cs-CZ"/>
        </a:p>
      </dgm:t>
    </dgm:pt>
    <dgm:pt modelId="{0EE7DF35-4772-4767-8949-06C36B506AD4}" type="pres">
      <dgm:prSet presAssocID="{FC7AF6CF-A6DE-4B6A-8B1D-DC517A5CF791}" presName="diagram" presStyleCnt="0">
        <dgm:presLayoutVars>
          <dgm:dir/>
          <dgm:resizeHandles val="exact"/>
        </dgm:presLayoutVars>
      </dgm:prSet>
      <dgm:spPr/>
    </dgm:pt>
    <dgm:pt modelId="{91A93E93-E5DE-48E1-AD68-9C174AF2A360}" type="pres">
      <dgm:prSet presAssocID="{86686EA8-FF80-4F0B-9F4D-4AD553A45665}" presName="node" presStyleLbl="node1" presStyleIdx="0" presStyleCnt="6">
        <dgm:presLayoutVars>
          <dgm:bulletEnabled val="1"/>
        </dgm:presLayoutVars>
      </dgm:prSet>
      <dgm:spPr/>
    </dgm:pt>
    <dgm:pt modelId="{8C6746A3-48B5-4D76-A37F-C7A5B96F6DE1}" type="pres">
      <dgm:prSet presAssocID="{B4CA6249-658D-47B8-B077-4A0B07DDBA46}" presName="sibTrans" presStyleCnt="0"/>
      <dgm:spPr/>
    </dgm:pt>
    <dgm:pt modelId="{E13AF3FF-D436-403F-88A4-8EFD26B2D96C}" type="pres">
      <dgm:prSet presAssocID="{D57C2746-D4BF-42DF-BBEB-3EF0E2DFBD32}" presName="node" presStyleLbl="node1" presStyleIdx="1" presStyleCnt="6">
        <dgm:presLayoutVars>
          <dgm:bulletEnabled val="1"/>
        </dgm:presLayoutVars>
      </dgm:prSet>
      <dgm:spPr/>
    </dgm:pt>
    <dgm:pt modelId="{0FFD1061-7540-4351-B949-75E9B43E89E8}" type="pres">
      <dgm:prSet presAssocID="{D1CD80AA-DFF8-4D12-B3F6-71F1388588B3}" presName="sibTrans" presStyleCnt="0"/>
      <dgm:spPr/>
    </dgm:pt>
    <dgm:pt modelId="{CA230537-D046-4B55-9D8C-A528233D0F89}" type="pres">
      <dgm:prSet presAssocID="{D034E831-0FA8-4C79-97F9-4B7EB0BCA2B3}" presName="node" presStyleLbl="node1" presStyleIdx="2" presStyleCnt="6">
        <dgm:presLayoutVars>
          <dgm:bulletEnabled val="1"/>
        </dgm:presLayoutVars>
      </dgm:prSet>
      <dgm:spPr/>
    </dgm:pt>
    <dgm:pt modelId="{A07DB43D-228D-443A-A3FE-5AD78EF0EE70}" type="pres">
      <dgm:prSet presAssocID="{CC55EEB8-3FD6-42E2-99D0-6E139204FBA3}" presName="sibTrans" presStyleCnt="0"/>
      <dgm:spPr/>
    </dgm:pt>
    <dgm:pt modelId="{A56CD2FC-DF6E-485B-801B-D67B63F399B2}" type="pres">
      <dgm:prSet presAssocID="{ED588DDD-BFD3-4EF0-B733-2809F38CA301}" presName="node" presStyleLbl="node1" presStyleIdx="3" presStyleCnt="6">
        <dgm:presLayoutVars>
          <dgm:bulletEnabled val="1"/>
        </dgm:presLayoutVars>
      </dgm:prSet>
      <dgm:spPr/>
    </dgm:pt>
    <dgm:pt modelId="{2D32D869-3D82-4A89-9816-2B4579B51928}" type="pres">
      <dgm:prSet presAssocID="{DCA37B11-01B4-4E3D-A653-DF50DEC54A60}" presName="sibTrans" presStyleCnt="0"/>
      <dgm:spPr/>
    </dgm:pt>
    <dgm:pt modelId="{25AA4D10-BDEF-4F93-B2D1-F5C8C237BD3B}" type="pres">
      <dgm:prSet presAssocID="{8C95CFA7-EF77-4416-8847-B1937AA122B3}" presName="node" presStyleLbl="node1" presStyleIdx="4" presStyleCnt="6">
        <dgm:presLayoutVars>
          <dgm:bulletEnabled val="1"/>
        </dgm:presLayoutVars>
      </dgm:prSet>
      <dgm:spPr/>
    </dgm:pt>
    <dgm:pt modelId="{7FA6C95F-D0E9-4710-A635-744B786808A3}" type="pres">
      <dgm:prSet presAssocID="{40FD5CAA-D5F3-4E9D-B08D-9AEEB502AB28}" presName="sibTrans" presStyleCnt="0"/>
      <dgm:spPr/>
    </dgm:pt>
    <dgm:pt modelId="{9869AEB3-5A87-4C8B-B824-B60597F6B80B}" type="pres">
      <dgm:prSet presAssocID="{609062AE-4387-4DB3-BD80-FD4BAEA4C888}" presName="node" presStyleLbl="node1" presStyleIdx="5" presStyleCnt="6">
        <dgm:presLayoutVars>
          <dgm:bulletEnabled val="1"/>
        </dgm:presLayoutVars>
      </dgm:prSet>
      <dgm:spPr/>
    </dgm:pt>
  </dgm:ptLst>
  <dgm:cxnLst>
    <dgm:cxn modelId="{D3F31706-2621-429B-8C7A-03651052CB76}" type="presOf" srcId="{86686EA8-FF80-4F0B-9F4D-4AD553A45665}" destId="{91A93E93-E5DE-48E1-AD68-9C174AF2A360}" srcOrd="0" destOrd="0" presId="urn:microsoft.com/office/officeart/2005/8/layout/default"/>
    <dgm:cxn modelId="{BF3BBB14-A6F9-43FB-BCED-DB73A9595589}" srcId="{FC7AF6CF-A6DE-4B6A-8B1D-DC517A5CF791}" destId="{D034E831-0FA8-4C79-97F9-4B7EB0BCA2B3}" srcOrd="2" destOrd="0" parTransId="{C3C52624-D761-42C4-A47A-72AEA6F0B4F5}" sibTransId="{CC55EEB8-3FD6-42E2-99D0-6E139204FBA3}"/>
    <dgm:cxn modelId="{5359D42A-5D1C-4D61-AE2C-08DA26A56873}" srcId="{FC7AF6CF-A6DE-4B6A-8B1D-DC517A5CF791}" destId="{8C95CFA7-EF77-4416-8847-B1937AA122B3}" srcOrd="4" destOrd="0" parTransId="{A527E14C-B16D-41BA-8B53-373AA135DF1E}" sibTransId="{40FD5CAA-D5F3-4E9D-B08D-9AEEB502AB28}"/>
    <dgm:cxn modelId="{B396012F-22FB-4CE3-B64F-ECFFE5263AA4}" type="presOf" srcId="{FC7AF6CF-A6DE-4B6A-8B1D-DC517A5CF791}" destId="{0EE7DF35-4772-4767-8949-06C36B506AD4}" srcOrd="0" destOrd="0" presId="urn:microsoft.com/office/officeart/2005/8/layout/default"/>
    <dgm:cxn modelId="{AE943E2F-683D-49E8-AAB2-B29F53FC22EB}" srcId="{FC7AF6CF-A6DE-4B6A-8B1D-DC517A5CF791}" destId="{D57C2746-D4BF-42DF-BBEB-3EF0E2DFBD32}" srcOrd="1" destOrd="0" parTransId="{D9C06995-EE02-4C77-BD6C-4A505EE76B7C}" sibTransId="{D1CD80AA-DFF8-4D12-B3F6-71F1388588B3}"/>
    <dgm:cxn modelId="{68281D5B-B6D8-4025-B61D-68D4C63378FB}" type="presOf" srcId="{D57C2746-D4BF-42DF-BBEB-3EF0E2DFBD32}" destId="{E13AF3FF-D436-403F-88A4-8EFD26B2D96C}" srcOrd="0" destOrd="0" presId="urn:microsoft.com/office/officeart/2005/8/layout/default"/>
    <dgm:cxn modelId="{56FD815D-6EE0-44BA-89EA-0C02D0DBBC3F}" type="presOf" srcId="{609062AE-4387-4DB3-BD80-FD4BAEA4C888}" destId="{9869AEB3-5A87-4C8B-B824-B60597F6B80B}" srcOrd="0" destOrd="0" presId="urn:microsoft.com/office/officeart/2005/8/layout/default"/>
    <dgm:cxn modelId="{7245A84C-A8AB-4978-A314-9B3179AB4409}" srcId="{FC7AF6CF-A6DE-4B6A-8B1D-DC517A5CF791}" destId="{ED588DDD-BFD3-4EF0-B733-2809F38CA301}" srcOrd="3" destOrd="0" parTransId="{70A98ABF-4583-484B-A14B-8DB5BA60CC84}" sibTransId="{DCA37B11-01B4-4E3D-A653-DF50DEC54A60}"/>
    <dgm:cxn modelId="{46A1394E-DA00-47BC-9957-BBE47E5CA5A5}" type="presOf" srcId="{ED588DDD-BFD3-4EF0-B733-2809F38CA301}" destId="{A56CD2FC-DF6E-485B-801B-D67B63F399B2}" srcOrd="0" destOrd="0" presId="urn:microsoft.com/office/officeart/2005/8/layout/default"/>
    <dgm:cxn modelId="{D5072A50-2774-4AD4-AA13-6928CFAA061B}" srcId="{FC7AF6CF-A6DE-4B6A-8B1D-DC517A5CF791}" destId="{609062AE-4387-4DB3-BD80-FD4BAEA4C888}" srcOrd="5" destOrd="0" parTransId="{B81EC996-4FDB-41D5-AA95-9FFF3274C357}" sibTransId="{1A5860F9-42BB-4678-AF6A-EDAB9C52A6F3}"/>
    <dgm:cxn modelId="{01E37272-9CC0-49B2-ABA3-A622C09A7F5C}" type="presOf" srcId="{D034E831-0FA8-4C79-97F9-4B7EB0BCA2B3}" destId="{CA230537-D046-4B55-9D8C-A528233D0F89}" srcOrd="0" destOrd="0" presId="urn:microsoft.com/office/officeart/2005/8/layout/default"/>
    <dgm:cxn modelId="{B181FA7D-FD06-407C-B861-CBDE8BF1153A}" type="presOf" srcId="{8C95CFA7-EF77-4416-8847-B1937AA122B3}" destId="{25AA4D10-BDEF-4F93-B2D1-F5C8C237BD3B}" srcOrd="0" destOrd="0" presId="urn:microsoft.com/office/officeart/2005/8/layout/default"/>
    <dgm:cxn modelId="{170CA2F8-D9D8-4122-AA5F-DA23B5AFB482}" srcId="{FC7AF6CF-A6DE-4B6A-8B1D-DC517A5CF791}" destId="{86686EA8-FF80-4F0B-9F4D-4AD553A45665}" srcOrd="0" destOrd="0" parTransId="{9AB0D8BB-BC96-4E25-8F9E-C27B2998DA4C}" sibTransId="{B4CA6249-658D-47B8-B077-4A0B07DDBA46}"/>
    <dgm:cxn modelId="{0650ED30-4ADB-4CB0-8335-24D4AB407CFF}" type="presParOf" srcId="{0EE7DF35-4772-4767-8949-06C36B506AD4}" destId="{91A93E93-E5DE-48E1-AD68-9C174AF2A360}" srcOrd="0" destOrd="0" presId="urn:microsoft.com/office/officeart/2005/8/layout/default"/>
    <dgm:cxn modelId="{4163071F-C27D-4DC2-AB98-8B5F4165F117}" type="presParOf" srcId="{0EE7DF35-4772-4767-8949-06C36B506AD4}" destId="{8C6746A3-48B5-4D76-A37F-C7A5B96F6DE1}" srcOrd="1" destOrd="0" presId="urn:microsoft.com/office/officeart/2005/8/layout/default"/>
    <dgm:cxn modelId="{6949A6AE-802D-46B1-980B-142424C7EB3A}" type="presParOf" srcId="{0EE7DF35-4772-4767-8949-06C36B506AD4}" destId="{E13AF3FF-D436-403F-88A4-8EFD26B2D96C}" srcOrd="2" destOrd="0" presId="urn:microsoft.com/office/officeart/2005/8/layout/default"/>
    <dgm:cxn modelId="{D74D801A-5991-4AB5-A5AA-2E27101CC5CC}" type="presParOf" srcId="{0EE7DF35-4772-4767-8949-06C36B506AD4}" destId="{0FFD1061-7540-4351-B949-75E9B43E89E8}" srcOrd="3" destOrd="0" presId="urn:microsoft.com/office/officeart/2005/8/layout/default"/>
    <dgm:cxn modelId="{4BDFA760-0C06-4915-AFC6-3B65C97CA5CF}" type="presParOf" srcId="{0EE7DF35-4772-4767-8949-06C36B506AD4}" destId="{CA230537-D046-4B55-9D8C-A528233D0F89}" srcOrd="4" destOrd="0" presId="urn:microsoft.com/office/officeart/2005/8/layout/default"/>
    <dgm:cxn modelId="{B53FABA5-078D-4B05-B757-060CED1BB714}" type="presParOf" srcId="{0EE7DF35-4772-4767-8949-06C36B506AD4}" destId="{A07DB43D-228D-443A-A3FE-5AD78EF0EE70}" srcOrd="5" destOrd="0" presId="urn:microsoft.com/office/officeart/2005/8/layout/default"/>
    <dgm:cxn modelId="{4AA948E9-DA0D-434C-A4A0-13A1D8D6F000}" type="presParOf" srcId="{0EE7DF35-4772-4767-8949-06C36B506AD4}" destId="{A56CD2FC-DF6E-485B-801B-D67B63F399B2}" srcOrd="6" destOrd="0" presId="urn:microsoft.com/office/officeart/2005/8/layout/default"/>
    <dgm:cxn modelId="{DF259F81-04B7-4E90-B41B-2228C2221EF0}" type="presParOf" srcId="{0EE7DF35-4772-4767-8949-06C36B506AD4}" destId="{2D32D869-3D82-4A89-9816-2B4579B51928}" srcOrd="7" destOrd="0" presId="urn:microsoft.com/office/officeart/2005/8/layout/default"/>
    <dgm:cxn modelId="{39D52F75-49FB-439F-853F-42EEE77B0849}" type="presParOf" srcId="{0EE7DF35-4772-4767-8949-06C36B506AD4}" destId="{25AA4D10-BDEF-4F93-B2D1-F5C8C237BD3B}" srcOrd="8" destOrd="0" presId="urn:microsoft.com/office/officeart/2005/8/layout/default"/>
    <dgm:cxn modelId="{E4921BF3-2944-4E18-A1E7-E647B325CAC5}" type="presParOf" srcId="{0EE7DF35-4772-4767-8949-06C36B506AD4}" destId="{7FA6C95F-D0E9-4710-A635-744B786808A3}" srcOrd="9" destOrd="0" presId="urn:microsoft.com/office/officeart/2005/8/layout/default"/>
    <dgm:cxn modelId="{F201351F-11F4-460C-96EB-F3903E3EED38}" type="presParOf" srcId="{0EE7DF35-4772-4767-8949-06C36B506AD4}" destId="{9869AEB3-5A87-4C8B-B824-B60597F6B80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CDE27-03C6-6F43-BE66-FD6DE4E0C79C}">
      <dsp:nvSpPr>
        <dsp:cNvPr id="0" name=""/>
        <dsp:cNvSpPr/>
      </dsp:nvSpPr>
      <dsp:spPr>
        <a:xfrm rot="16200000">
          <a:off x="376734" y="-376734"/>
          <a:ext cx="1901146" cy="2654615"/>
        </a:xfrm>
        <a:prstGeom prst="round1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Inclusion safety</a:t>
          </a:r>
        </a:p>
      </dsp:txBody>
      <dsp:txXfrm rot="5400000">
        <a:off x="-1" y="1"/>
        <a:ext cx="2654615" cy="1425859"/>
      </dsp:txXfrm>
    </dsp:sp>
    <dsp:sp modelId="{7115A88D-EB9E-6C4D-86CC-942A975EA541}">
      <dsp:nvSpPr>
        <dsp:cNvPr id="0" name=""/>
        <dsp:cNvSpPr/>
      </dsp:nvSpPr>
      <dsp:spPr>
        <a:xfrm>
          <a:off x="2643943" y="0"/>
          <a:ext cx="2654615" cy="1901146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Learning safety</a:t>
          </a:r>
        </a:p>
      </dsp:txBody>
      <dsp:txXfrm>
        <a:off x="2643943" y="0"/>
        <a:ext cx="2654615" cy="1425859"/>
      </dsp:txXfrm>
    </dsp:sp>
    <dsp:sp modelId="{8ED5D898-CD9E-0D44-BE52-3DDB47C613E7}">
      <dsp:nvSpPr>
        <dsp:cNvPr id="0" name=""/>
        <dsp:cNvSpPr/>
      </dsp:nvSpPr>
      <dsp:spPr>
        <a:xfrm rot="10800000">
          <a:off x="0" y="1901146"/>
          <a:ext cx="2654615" cy="1901146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</a:t>
          </a:r>
          <a:r>
            <a:rPr lang="cs-CZ" sz="2400" kern="1200" dirty="0" err="1"/>
            <a:t>ntribution</a:t>
          </a:r>
          <a:r>
            <a:rPr lang="en-GB" sz="2400" kern="1200" dirty="0"/>
            <a:t> safety</a:t>
          </a:r>
        </a:p>
      </dsp:txBody>
      <dsp:txXfrm rot="10800000">
        <a:off x="0" y="2376433"/>
        <a:ext cx="2654615" cy="1425859"/>
      </dsp:txXfrm>
    </dsp:sp>
    <dsp:sp modelId="{2D2592CE-7915-8047-A9E6-2245E72EA6D6}">
      <dsp:nvSpPr>
        <dsp:cNvPr id="0" name=""/>
        <dsp:cNvSpPr/>
      </dsp:nvSpPr>
      <dsp:spPr>
        <a:xfrm rot="5400000">
          <a:off x="3031349" y="1524412"/>
          <a:ext cx="1901146" cy="2654615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Challenger safety</a:t>
          </a:r>
        </a:p>
      </dsp:txBody>
      <dsp:txXfrm rot="-5400000">
        <a:off x="2654614" y="2376433"/>
        <a:ext cx="2654615" cy="1425859"/>
      </dsp:txXfrm>
    </dsp:sp>
    <dsp:sp modelId="{CACD6E11-8EDA-3543-B232-74726A6BB46E}">
      <dsp:nvSpPr>
        <dsp:cNvPr id="0" name=""/>
        <dsp:cNvSpPr/>
      </dsp:nvSpPr>
      <dsp:spPr>
        <a:xfrm>
          <a:off x="1858230" y="1425859"/>
          <a:ext cx="1592769" cy="95057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Conditions for psychological </a:t>
          </a:r>
          <a:r>
            <a:rPr lang="cs-CZ" sz="1400" kern="1200" dirty="0"/>
            <a:t>s</a:t>
          </a:r>
          <a:r>
            <a:rPr lang="en-GB" sz="1400" kern="1200" dirty="0" err="1"/>
            <a:t>afety</a:t>
          </a:r>
          <a:endParaRPr lang="en-GB" sz="1400" kern="1200" dirty="0"/>
        </a:p>
      </dsp:txBody>
      <dsp:txXfrm>
        <a:off x="1904633" y="1472262"/>
        <a:ext cx="1499963" cy="857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CDE27-03C6-6F43-BE66-FD6DE4E0C79C}">
      <dsp:nvSpPr>
        <dsp:cNvPr id="0" name=""/>
        <dsp:cNvSpPr/>
      </dsp:nvSpPr>
      <dsp:spPr>
        <a:xfrm rot="16200000">
          <a:off x="423852" y="-423852"/>
          <a:ext cx="1628042" cy="2475747"/>
        </a:xfrm>
        <a:prstGeom prst="round1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Inclusion safety</a:t>
          </a:r>
        </a:p>
      </dsp:txBody>
      <dsp:txXfrm rot="5400000">
        <a:off x="-1" y="1"/>
        <a:ext cx="2475747" cy="1221031"/>
      </dsp:txXfrm>
    </dsp:sp>
    <dsp:sp modelId="{7115A88D-EB9E-6C4D-86CC-942A975EA541}">
      <dsp:nvSpPr>
        <dsp:cNvPr id="0" name=""/>
        <dsp:cNvSpPr/>
      </dsp:nvSpPr>
      <dsp:spPr>
        <a:xfrm>
          <a:off x="2465794" y="0"/>
          <a:ext cx="2475747" cy="1628042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Learning safety</a:t>
          </a:r>
        </a:p>
      </dsp:txBody>
      <dsp:txXfrm>
        <a:off x="2465794" y="0"/>
        <a:ext cx="2475747" cy="1221031"/>
      </dsp:txXfrm>
    </dsp:sp>
    <dsp:sp modelId="{8ED5D898-CD9E-0D44-BE52-3DDB47C613E7}">
      <dsp:nvSpPr>
        <dsp:cNvPr id="0" name=""/>
        <dsp:cNvSpPr/>
      </dsp:nvSpPr>
      <dsp:spPr>
        <a:xfrm rot="10800000">
          <a:off x="0" y="1628042"/>
          <a:ext cx="2475747" cy="162804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</a:t>
          </a:r>
          <a:r>
            <a:rPr lang="cs-CZ" sz="2400" kern="1200" dirty="0" err="1"/>
            <a:t>ontribution</a:t>
          </a:r>
          <a:r>
            <a:rPr lang="en-GB" sz="2400" kern="1200" dirty="0"/>
            <a:t> safety</a:t>
          </a:r>
        </a:p>
      </dsp:txBody>
      <dsp:txXfrm rot="10800000">
        <a:off x="0" y="2035053"/>
        <a:ext cx="2475747" cy="1221031"/>
      </dsp:txXfrm>
    </dsp:sp>
    <dsp:sp modelId="{2D2592CE-7915-8047-A9E6-2245E72EA6D6}">
      <dsp:nvSpPr>
        <dsp:cNvPr id="0" name=""/>
        <dsp:cNvSpPr/>
      </dsp:nvSpPr>
      <dsp:spPr>
        <a:xfrm rot="5400000">
          <a:off x="2899600" y="1204190"/>
          <a:ext cx="1628042" cy="2475747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Challenger safety</a:t>
          </a:r>
        </a:p>
      </dsp:txBody>
      <dsp:txXfrm rot="-5400000">
        <a:off x="2475747" y="2035053"/>
        <a:ext cx="2475747" cy="1221031"/>
      </dsp:txXfrm>
    </dsp:sp>
    <dsp:sp modelId="{CACD6E11-8EDA-3543-B232-74726A6BB46E}">
      <dsp:nvSpPr>
        <dsp:cNvPr id="0" name=""/>
        <dsp:cNvSpPr/>
      </dsp:nvSpPr>
      <dsp:spPr>
        <a:xfrm>
          <a:off x="1733023" y="1221031"/>
          <a:ext cx="1485448" cy="81402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Conditions for psychological </a:t>
          </a:r>
          <a:r>
            <a:rPr lang="cs-CZ" sz="1400" kern="1200" dirty="0"/>
            <a:t>s</a:t>
          </a:r>
          <a:r>
            <a:rPr lang="en-GB" sz="1400" kern="1200" dirty="0" err="1"/>
            <a:t>afety</a:t>
          </a:r>
          <a:endParaRPr lang="en-GB" sz="1400" kern="1200" dirty="0"/>
        </a:p>
      </dsp:txBody>
      <dsp:txXfrm>
        <a:off x="1772760" y="1260768"/>
        <a:ext cx="1405974" cy="734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CDE27-03C6-6F43-BE66-FD6DE4E0C79C}">
      <dsp:nvSpPr>
        <dsp:cNvPr id="0" name=""/>
        <dsp:cNvSpPr/>
      </dsp:nvSpPr>
      <dsp:spPr>
        <a:xfrm rot="16200000">
          <a:off x="536932" y="-514695"/>
          <a:ext cx="1193189" cy="2222581"/>
        </a:xfrm>
        <a:prstGeom prst="round1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Content (Purpose)</a:t>
          </a:r>
        </a:p>
      </dsp:txBody>
      <dsp:txXfrm rot="5400000">
        <a:off x="22237" y="0"/>
        <a:ext cx="2222581" cy="894892"/>
      </dsp:txXfrm>
    </dsp:sp>
    <dsp:sp modelId="{7115A88D-EB9E-6C4D-86CC-942A975EA541}">
      <dsp:nvSpPr>
        <dsp:cNvPr id="0" name=""/>
        <dsp:cNvSpPr/>
      </dsp:nvSpPr>
      <dsp:spPr>
        <a:xfrm>
          <a:off x="2161587" y="0"/>
          <a:ext cx="2141256" cy="1193189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Collaboration (Relatedness)</a:t>
          </a:r>
        </a:p>
      </dsp:txBody>
      <dsp:txXfrm>
        <a:off x="2161587" y="0"/>
        <a:ext cx="2141256" cy="894892"/>
      </dsp:txXfrm>
    </dsp:sp>
    <dsp:sp modelId="{8ED5D898-CD9E-0D44-BE52-3DDB47C613E7}">
      <dsp:nvSpPr>
        <dsp:cNvPr id="0" name=""/>
        <dsp:cNvSpPr/>
      </dsp:nvSpPr>
      <dsp:spPr>
        <a:xfrm rot="10800000">
          <a:off x="20331" y="1193189"/>
          <a:ext cx="2141256" cy="1193189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Competency</a:t>
          </a:r>
          <a:r>
            <a:rPr lang="cs-CZ" sz="2400" kern="1200" dirty="0"/>
            <a:t> (Mastery)</a:t>
          </a:r>
          <a:endParaRPr lang="en-GB" sz="2400" kern="1200" dirty="0"/>
        </a:p>
      </dsp:txBody>
      <dsp:txXfrm rot="10800000">
        <a:off x="20331" y="1491486"/>
        <a:ext cx="2141256" cy="894892"/>
      </dsp:txXfrm>
    </dsp:sp>
    <dsp:sp modelId="{2D2592CE-7915-8047-A9E6-2245E72EA6D6}">
      <dsp:nvSpPr>
        <dsp:cNvPr id="0" name=""/>
        <dsp:cNvSpPr/>
      </dsp:nvSpPr>
      <dsp:spPr>
        <a:xfrm rot="5400000">
          <a:off x="2635621" y="719155"/>
          <a:ext cx="1193189" cy="2141256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Control (Choice / Autonomy)</a:t>
          </a:r>
        </a:p>
      </dsp:txBody>
      <dsp:txXfrm rot="-5400000">
        <a:off x="2161587" y="1491486"/>
        <a:ext cx="2141256" cy="894892"/>
      </dsp:txXfrm>
    </dsp:sp>
    <dsp:sp modelId="{CACD6E11-8EDA-3543-B232-74726A6BB46E}">
      <dsp:nvSpPr>
        <dsp:cNvPr id="0" name=""/>
        <dsp:cNvSpPr/>
      </dsp:nvSpPr>
      <dsp:spPr>
        <a:xfrm>
          <a:off x="1498879" y="894892"/>
          <a:ext cx="1284753" cy="59659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Conditions for Intrinsic motivation</a:t>
          </a:r>
        </a:p>
      </dsp:txBody>
      <dsp:txXfrm>
        <a:off x="1528002" y="924015"/>
        <a:ext cx="1226507" cy="538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93E93-E5DE-48E1-AD68-9C174AF2A360}">
      <dsp:nvSpPr>
        <dsp:cNvPr id="0" name=""/>
        <dsp:cNvSpPr/>
      </dsp:nvSpPr>
      <dsp:spPr>
        <a:xfrm>
          <a:off x="360858" y="1337"/>
          <a:ext cx="2420842" cy="14525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Paradigm shifts 1: The Environment, The People we Serve, The Way of Management</a:t>
          </a:r>
          <a:endParaRPr lang="cs-CZ" sz="1800" kern="1200" dirty="0"/>
        </a:p>
      </dsp:txBody>
      <dsp:txXfrm>
        <a:off x="360858" y="1337"/>
        <a:ext cx="2420842" cy="1452505"/>
      </dsp:txXfrm>
    </dsp:sp>
    <dsp:sp modelId="{E13AF3FF-D436-403F-88A4-8EFD26B2D96C}">
      <dsp:nvSpPr>
        <dsp:cNvPr id="0" name=""/>
        <dsp:cNvSpPr/>
      </dsp:nvSpPr>
      <dsp:spPr>
        <a:xfrm>
          <a:off x="3023785" y="1337"/>
          <a:ext cx="2420842" cy="145250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Paradigm shifts 2: The Nature of Public Organisations, Motivation of Staff, Accountability</a:t>
          </a:r>
          <a:endParaRPr lang="cs-CZ" sz="1800" kern="1200" dirty="0"/>
        </a:p>
      </dsp:txBody>
      <dsp:txXfrm>
        <a:off x="3023785" y="1337"/>
        <a:ext cx="2420842" cy="1452505"/>
      </dsp:txXfrm>
    </dsp:sp>
    <dsp:sp modelId="{CA230537-D046-4B55-9D8C-A528233D0F89}">
      <dsp:nvSpPr>
        <dsp:cNvPr id="0" name=""/>
        <dsp:cNvSpPr/>
      </dsp:nvSpPr>
      <dsp:spPr>
        <a:xfrm>
          <a:off x="360858" y="1695927"/>
          <a:ext cx="2420842" cy="1452505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Human Learning Systems</a:t>
          </a:r>
          <a:r>
            <a:rPr lang="cs-CZ" sz="1800" kern="1200" dirty="0"/>
            <a:t> 1</a:t>
          </a:r>
          <a:r>
            <a:rPr lang="en-GB" sz="1800" kern="1200" dirty="0"/>
            <a:t>: Introduction and Human element</a:t>
          </a:r>
          <a:endParaRPr lang="cs-CZ" sz="1800" kern="1200" dirty="0"/>
        </a:p>
      </dsp:txBody>
      <dsp:txXfrm>
        <a:off x="360858" y="1695927"/>
        <a:ext cx="2420842" cy="1452505"/>
      </dsp:txXfrm>
    </dsp:sp>
    <dsp:sp modelId="{A56CD2FC-DF6E-485B-801B-D67B63F399B2}">
      <dsp:nvSpPr>
        <dsp:cNvPr id="0" name=""/>
        <dsp:cNvSpPr/>
      </dsp:nvSpPr>
      <dsp:spPr>
        <a:xfrm>
          <a:off x="3023785" y="1695927"/>
          <a:ext cx="2420842" cy="145250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Human Learning Systems</a:t>
          </a:r>
          <a:r>
            <a:rPr lang="cs-CZ" sz="1800" kern="1200" dirty="0"/>
            <a:t> 2</a:t>
          </a:r>
          <a:r>
            <a:rPr lang="en-GB" sz="1800" kern="1200" dirty="0"/>
            <a:t>: </a:t>
          </a:r>
          <a:r>
            <a:rPr lang="cs-CZ" sz="1800" kern="1200" dirty="0"/>
            <a:t>Systems</a:t>
          </a:r>
          <a:r>
            <a:rPr lang="en-GB" sz="1800" kern="1200" dirty="0"/>
            <a:t> element</a:t>
          </a:r>
          <a:endParaRPr lang="cs-CZ" sz="1800" kern="1200" dirty="0"/>
        </a:p>
      </dsp:txBody>
      <dsp:txXfrm>
        <a:off x="3023785" y="1695927"/>
        <a:ext cx="2420842" cy="1452505"/>
      </dsp:txXfrm>
    </dsp:sp>
    <dsp:sp modelId="{25AA4D10-BDEF-4F93-B2D1-F5C8C237BD3B}">
      <dsp:nvSpPr>
        <dsp:cNvPr id="0" name=""/>
        <dsp:cNvSpPr/>
      </dsp:nvSpPr>
      <dsp:spPr>
        <a:xfrm>
          <a:off x="360858" y="3390517"/>
          <a:ext cx="2420842" cy="14525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Human Learning Systems</a:t>
          </a:r>
          <a:r>
            <a:rPr lang="cs-CZ" sz="1800" kern="1200" dirty="0"/>
            <a:t> 3</a:t>
          </a:r>
          <a:r>
            <a:rPr lang="en-GB" sz="1800" kern="1200" dirty="0"/>
            <a:t>: </a:t>
          </a:r>
          <a:r>
            <a:rPr lang="cs-CZ" sz="1800" kern="1200" dirty="0" err="1"/>
            <a:t>Learning</a:t>
          </a:r>
          <a:r>
            <a:rPr lang="en-GB" sz="1800" kern="1200" dirty="0"/>
            <a:t> element</a:t>
          </a:r>
          <a:endParaRPr lang="cs-CZ" sz="1800" kern="1200" dirty="0"/>
        </a:p>
      </dsp:txBody>
      <dsp:txXfrm>
        <a:off x="360858" y="3390517"/>
        <a:ext cx="2420842" cy="1452505"/>
      </dsp:txXfrm>
    </dsp:sp>
    <dsp:sp modelId="{9869AEB3-5A87-4C8B-B824-B60597F6B80B}">
      <dsp:nvSpPr>
        <dsp:cNvPr id="0" name=""/>
        <dsp:cNvSpPr/>
      </dsp:nvSpPr>
      <dsp:spPr>
        <a:xfrm>
          <a:off x="3023785" y="3390517"/>
          <a:ext cx="2420842" cy="145250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New Synthesis, Metagovernance and conclusions </a:t>
          </a:r>
          <a:endParaRPr lang="cs-CZ" sz="1800" kern="1200" dirty="0"/>
        </a:p>
      </dsp:txBody>
      <dsp:txXfrm>
        <a:off x="3023785" y="3390517"/>
        <a:ext cx="2420842" cy="145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4CBA-70B6-4C37-ABB1-702BE15E5B50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56AF-7AE1-4194-8E54-660B08351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9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D4749-EEEA-4AA5-B315-25D01FF690B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2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7EA22B3-5442-49A7-9AD2-23BCFF3D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12192000" cy="68577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20F3C8-C69A-46CA-B497-1339C8B79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CE2A6B-14A5-4DD4-9883-02D0F09BC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5B644B-2659-45F1-B1D5-79E61674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C523DA-57DB-4D8A-B464-DCFA8CDB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29B854-609C-4898-8347-D264EE4C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09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E56EE-D110-4761-A849-0FEE67FF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7B96CE-E6EB-4D61-9269-3FD9CED66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6CB737-FF26-4E0F-B763-B8B1AF90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900D13-1D2C-40E3-B4ED-3D3911A4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16856-ACAD-425F-AB62-3BAB6817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53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A0ADBD-8C40-438D-AB3F-17EC20551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32813E-B62A-4878-81D5-65DB1686F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E2D19-5987-4DD8-9629-3FBFBD2C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2EA81F-0352-4698-B272-572D6DE1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68BB2C-67D4-4D38-A3D3-F2988DAB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51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1C942-B9CE-411E-A6D5-D625ED44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BAC47C-F41D-4CE8-ACB4-CBA3E55CA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ECC708-24B6-4F68-8978-D188B46E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7FE6D0-A5B1-43E4-A48B-5FEEDAE1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3D134B-8497-42C0-8C01-524805B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50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3DF10-BD97-47F1-92C4-D536CB6B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027BDD-4C62-4170-A1EA-33969C15B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B0D1C-3226-4B4D-A908-D20E6F95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67F899-5C33-4076-AA8F-73FAA595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E9C3C-C71A-46F6-925C-034F024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6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19DF6-A347-4C07-A404-D40A1295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70126E-91FF-4336-AA80-57CFA57E4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844" y="1982623"/>
            <a:ext cx="4967955" cy="432844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903D40A-6F5D-4B88-B00E-8C2EC8DF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2622"/>
            <a:ext cx="4967955" cy="432844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2D32D6-3FB4-464E-8557-E179937F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F4AF49-F94E-4FC7-BEB9-E5779CFA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59E458-650E-4925-A2BA-21F22AB3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3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300B2-89EA-4A02-8C7B-4F21559E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C32814-31C2-4597-9E51-9C9482CF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EC0EE4-0C61-443E-938F-FC1ECC8C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688327E-D7D4-494A-AD2D-416AAF3CA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8F83E62-6636-43F0-B0B7-670D12280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ACEDA1-54EE-4718-812F-58F33EAB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4373085-1EF5-40B2-9A87-5B752965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42A5F74-0DE3-415F-90EF-D06C104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E34D8-CA64-435F-93C5-C217E74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9AF2EF-FF84-4530-BF9D-FA6EB63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37056D-59C4-45ED-87A1-0D7CB219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E87E59-E059-443C-B1DD-F2609081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1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87F632-6EA9-4CB8-B9DE-E724250F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9E7CEA-BD28-4F49-B3E2-72FDBD48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67E794-1AE8-4673-BB82-27F1EC90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8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F79A3-052B-4473-9AF5-371F6905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E9889E-2E1E-4BBB-BCDC-6DB778BB4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F13AAB6-A4C8-4BDD-B4C8-99F823227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06280B-45CB-489A-A940-D2EB4B53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455712-A04A-4D65-B02C-EDBBC971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722F4B-A9CE-4D4B-A6AD-8B4EB56B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8507D-8EC2-45EE-94EB-41B087E2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53D4F2-4FD1-47F6-BB4C-DDA41A787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B9D466-028D-49C3-AB4C-79CA1EAF9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536700-F195-480C-A784-D39CF133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8212F-69BC-416F-86DB-9B296268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143834-4314-45D5-8D70-78E5B3F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7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E0A633-AAAE-4E54-A534-E20C4B43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45" y="546931"/>
            <a:ext cx="10091871" cy="717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0C6CAF7-1D91-499A-9DB5-7E543D6D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845" y="2005012"/>
            <a:ext cx="10091871" cy="430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1FB46-A19E-4507-9C6F-D73B7953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5C6E-D354-4DCB-8A45-2179AB5609B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C7C50-B3BD-4469-8F67-4D7E05B0F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980AE-EF1C-4C59-9AF6-7769953A2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695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F3B7-179D-4B78-92FD-7C48BEA88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0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C00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leung1?utm_source=unsplash&amp;utm_medium=referral&amp;utm_content=creditCopyTex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reflection?utm_source=unsplash&amp;utm_medium=referral&amp;utm_content=creditCopyTe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k.linkedin.com/in/toby-lowe-90561b1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l1.cuni.cz/course/view.php?id=1232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26359-5AC1-48D1-9088-C41418414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170" y="1122363"/>
            <a:ext cx="10101532" cy="2387600"/>
          </a:xfrm>
        </p:spPr>
        <p:txBody>
          <a:bodyPr>
            <a:normAutofit/>
          </a:bodyPr>
          <a:lstStyle/>
          <a:p>
            <a:r>
              <a:rPr lang="cs-CZ" sz="4800" dirty="0"/>
              <a:t>Public Management </a:t>
            </a:r>
            <a:r>
              <a:rPr lang="cs-CZ" sz="4800" dirty="0" err="1"/>
              <a:t>for</a:t>
            </a:r>
            <a:r>
              <a:rPr lang="cs-CZ" sz="4800" dirty="0"/>
              <a:t> 21st </a:t>
            </a:r>
            <a:r>
              <a:rPr lang="cs-CZ" sz="4800" dirty="0" err="1"/>
              <a:t>Century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2A9E87-73E3-4D8D-A2B6-9EDAD1151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Vladimír </a:t>
            </a:r>
            <a:r>
              <a:rPr lang="cs-CZ" dirty="0" err="1"/>
              <a:t>Kváča</a:t>
            </a:r>
            <a:r>
              <a:rPr lang="cs-CZ" dirty="0"/>
              <a:t>, Ph.D.</a:t>
            </a:r>
            <a:br>
              <a:rPr lang="cs-CZ" dirty="0"/>
            </a:br>
            <a:r>
              <a:rPr lang="cs-CZ" dirty="0" err="1"/>
              <a:t>October</a:t>
            </a:r>
            <a:r>
              <a:rPr lang="cs-CZ" dirty="0"/>
              <a:t> 2022 – </a:t>
            </a:r>
            <a:r>
              <a:rPr lang="cs-CZ" dirty="0" err="1"/>
              <a:t>January</a:t>
            </a:r>
            <a:r>
              <a:rPr lang="cs-CZ" dirty="0"/>
              <a:t> 2023</a:t>
            </a:r>
          </a:p>
          <a:p>
            <a:endParaRPr lang="cs-CZ" dirty="0"/>
          </a:p>
          <a:p>
            <a:r>
              <a:rPr lang="cs-CZ" dirty="0"/>
              <a:t>#5 </a:t>
            </a:r>
            <a:r>
              <a:rPr lang="cs-CZ" dirty="0" err="1"/>
              <a:t>November</a:t>
            </a:r>
            <a:r>
              <a:rPr lang="cs-CZ" dirty="0"/>
              <a:t> 29, 2022</a:t>
            </a:r>
          </a:p>
        </p:txBody>
      </p:sp>
    </p:spTree>
    <p:extLst>
      <p:ext uri="{BB962C8B-B14F-4D97-AF65-F5344CB8AC3E}">
        <p14:creationId xmlns:p14="http://schemas.microsoft.com/office/powerpoint/2010/main" val="295874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person as a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5" y="1630438"/>
            <a:ext cx="5971838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/>
              <a:t>For</a:t>
            </a:r>
            <a:r>
              <a:rPr lang="cs-CZ" sz="2400" dirty="0"/>
              <a:t> many public </a:t>
            </a:r>
            <a:r>
              <a:rPr lang="cs-CZ" sz="2400" dirty="0" err="1"/>
              <a:t>services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useful</a:t>
            </a:r>
            <a:r>
              <a:rPr lang="cs-CZ" sz="2400" dirty="0"/>
              <a:t> to </a:t>
            </a:r>
            <a:r>
              <a:rPr lang="cs-CZ" sz="2400" dirty="0" err="1"/>
              <a:t>understand</a:t>
            </a:r>
            <a:r>
              <a:rPr lang="cs-CZ" sz="2400" dirty="0"/>
              <a:t> a person (</a:t>
            </a:r>
            <a:r>
              <a:rPr lang="cs-CZ" sz="2400" dirty="0" err="1"/>
              <a:t>client</a:t>
            </a:r>
            <a:r>
              <a:rPr lang="cs-CZ" sz="2400" dirty="0"/>
              <a:t>) as a </a:t>
            </a:r>
            <a:r>
              <a:rPr lang="cs-CZ" sz="2400" dirty="0" err="1"/>
              <a:t>system</a:t>
            </a:r>
            <a:r>
              <a:rPr lang="cs-CZ" sz="2400" dirty="0"/>
              <a:t>: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r>
              <a:rPr lang="cs-CZ" sz="2400" dirty="0"/>
              <a:t>To </a:t>
            </a:r>
            <a:r>
              <a:rPr lang="cs-CZ" sz="2400" dirty="0" err="1"/>
              <a:t>help</a:t>
            </a:r>
            <a:r>
              <a:rPr lang="cs-CZ" sz="2400" dirty="0"/>
              <a:t> </a:t>
            </a:r>
            <a:r>
              <a:rPr lang="cs-CZ" sz="2400" dirty="0" err="1"/>
              <a:t>someone</a:t>
            </a:r>
            <a:r>
              <a:rPr lang="cs-CZ" sz="2400" dirty="0"/>
              <a:t> to </a:t>
            </a:r>
            <a:r>
              <a:rPr lang="cs-CZ" sz="2400" dirty="0" err="1"/>
              <a:t>change</a:t>
            </a:r>
            <a:r>
              <a:rPr lang="cs-CZ" sz="2400" dirty="0"/>
              <a:t>, </a:t>
            </a:r>
            <a:r>
              <a:rPr lang="cs-CZ" sz="2400" dirty="0" err="1"/>
              <a:t>help</a:t>
            </a:r>
            <a:r>
              <a:rPr lang="cs-CZ" sz="2400" dirty="0"/>
              <a:t> to </a:t>
            </a:r>
            <a:r>
              <a:rPr lang="cs-CZ" sz="2400" dirty="0" err="1"/>
              <a:t>change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relations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parts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key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success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ability</a:t>
            </a:r>
            <a:r>
              <a:rPr lang="cs-CZ" sz="2400" dirty="0"/>
              <a:t> to </a:t>
            </a:r>
            <a:r>
              <a:rPr lang="cs-CZ" sz="2400" dirty="0" err="1"/>
              <a:t>align</a:t>
            </a:r>
            <a:r>
              <a:rPr lang="cs-CZ" sz="2400" dirty="0"/>
              <a:t> as much as </a:t>
            </a:r>
            <a:r>
              <a:rPr lang="cs-CZ" sz="2400" dirty="0" err="1"/>
              <a:t>possible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desired</a:t>
            </a:r>
            <a:r>
              <a:rPr lang="cs-CZ" sz="2400" dirty="0"/>
              <a:t> </a:t>
            </a:r>
            <a:r>
              <a:rPr lang="cs-CZ" sz="2400" dirty="0" err="1"/>
              <a:t>direction</a:t>
            </a:r>
            <a:r>
              <a:rPr lang="cs-CZ" sz="2400" dirty="0"/>
              <a:t> –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services</a:t>
            </a:r>
            <a:r>
              <a:rPr lang="cs-CZ" sz="2400" dirty="0"/>
              <a:t>, </a:t>
            </a:r>
            <a:r>
              <a:rPr lang="cs-CZ" sz="2400" dirty="0" err="1"/>
              <a:t>informal</a:t>
            </a:r>
            <a:r>
              <a:rPr lang="cs-CZ" sz="2400" dirty="0"/>
              <a:t> </a:t>
            </a:r>
            <a:r>
              <a:rPr lang="cs-CZ" sz="2400" dirty="0" err="1"/>
              <a:t>networks</a:t>
            </a:r>
            <a:r>
              <a:rPr lang="cs-CZ" sz="2400" dirty="0"/>
              <a:t>…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6" name="Picture 2" descr="Analyze your current contacts - Learn how to network - OpenClassrooms">
            <a:extLst>
              <a:ext uri="{FF2B5EF4-FFF2-40B4-BE49-F238E27FC236}">
                <a16:creationId xmlns:a16="http://schemas.microsoft.com/office/drawing/2014/main" id="{FC49FEB1-5347-4F74-A302-D193FD61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1508956"/>
            <a:ext cx="5317067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service</a:t>
            </a:r>
            <a:r>
              <a:rPr lang="cs-CZ" dirty="0"/>
              <a:t> as a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Job 1: A </a:t>
            </a:r>
            <a:r>
              <a:rPr lang="cs-CZ" sz="2400" dirty="0" err="1"/>
              <a:t>good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cs-CZ" sz="2400" dirty="0"/>
              <a:t>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to </a:t>
            </a:r>
            <a:r>
              <a:rPr lang="cs-CZ" sz="2400" dirty="0" err="1"/>
              <a:t>meet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purpose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1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08495" y="2236693"/>
            <a:ext cx="8229600" cy="5076825"/>
          </a:xfrm>
        </p:spPr>
        <p:txBody>
          <a:bodyPr/>
          <a:lstStyle/>
          <a:p>
            <a:pPr lvl="1"/>
            <a:r>
              <a:rPr lang="en-GB" noProof="0"/>
              <a:t>Diagnose</a:t>
            </a:r>
          </a:p>
          <a:p>
            <a:pPr lvl="1"/>
            <a:r>
              <a:rPr lang="en-GB" noProof="0"/>
              <a:t>Access </a:t>
            </a:r>
          </a:p>
          <a:p>
            <a:pPr lvl="1"/>
            <a:r>
              <a:rPr lang="en-GB" noProof="0"/>
              <a:t>Repair</a:t>
            </a:r>
          </a:p>
        </p:txBody>
      </p:sp>
      <p:sp>
        <p:nvSpPr>
          <p:cNvPr id="5" name="Rechthoek 4"/>
          <p:cNvSpPr/>
          <p:nvPr/>
        </p:nvSpPr>
        <p:spPr>
          <a:xfrm>
            <a:off x="2342771" y="1147452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nl-BE" sz="3200" b="1" dirty="0">
                <a:latin typeface="Calibri" pitchFamily="34" charset="0"/>
                <a:ea typeface="+mj-ea"/>
                <a:cs typeface="Calibri" pitchFamily="34" charset="0"/>
              </a:rPr>
              <a:t>Value </a:t>
            </a:r>
            <a:r>
              <a:rPr lang="nl-BE" sz="3200" b="1" dirty="0" err="1">
                <a:latin typeface="Calibri" pitchFamily="34" charset="0"/>
                <a:ea typeface="+mj-ea"/>
                <a:cs typeface="Calibri" pitchFamily="34" charset="0"/>
              </a:rPr>
              <a:t>work</a:t>
            </a:r>
            <a:r>
              <a:rPr lang="nl-BE" sz="3200" b="1" dirty="0">
                <a:latin typeface="Calibri" pitchFamily="34" charset="0"/>
                <a:ea typeface="+mj-ea"/>
                <a:cs typeface="Calibri" pitchFamily="34" charset="0"/>
              </a:rPr>
              <a:t>:</a:t>
            </a:r>
          </a:p>
        </p:txBody>
      </p:sp>
      <p:pic>
        <p:nvPicPr>
          <p:cNvPr id="10244" name="Picture 4" descr="http://forthefirstime.ca/wp-content/uploads/2013/05/Value-at-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1286"/>
            <a:ext cx="5638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297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service</a:t>
            </a:r>
            <a:r>
              <a:rPr lang="cs-CZ" dirty="0"/>
              <a:t> as a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Job 1: A </a:t>
            </a:r>
            <a:r>
              <a:rPr lang="cs-CZ" sz="2400" dirty="0" err="1"/>
              <a:t>good</a:t>
            </a:r>
            <a:r>
              <a:rPr lang="cs-CZ" sz="2400" dirty="0"/>
              <a:t> </a:t>
            </a:r>
            <a:r>
              <a:rPr lang="cs-CZ" sz="2400" dirty="0" err="1"/>
              <a:t>service</a:t>
            </a:r>
            <a:r>
              <a:rPr lang="cs-CZ" sz="2400" dirty="0"/>
              <a:t>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to </a:t>
            </a:r>
            <a:r>
              <a:rPr lang="cs-CZ" sz="2400" dirty="0" err="1"/>
              <a:t>meet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purpose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Job 2: </a:t>
            </a:r>
            <a:r>
              <a:rPr lang="cs-CZ" sz="2400" dirty="0" err="1"/>
              <a:t>Learning</a:t>
            </a:r>
            <a:r>
              <a:rPr lang="cs-CZ" sz="2400" dirty="0"/>
              <a:t> (</a:t>
            </a:r>
            <a:r>
              <a:rPr lang="cs-CZ" sz="2400" dirty="0" err="1"/>
              <a:t>being</a:t>
            </a:r>
            <a:r>
              <a:rPr lang="cs-CZ" sz="2400" dirty="0"/>
              <a:t> </a:t>
            </a:r>
            <a:r>
              <a:rPr lang="cs-CZ" sz="2400" dirty="0" err="1"/>
              <a:t>able</a:t>
            </a:r>
            <a:r>
              <a:rPr lang="cs-CZ" sz="2400" dirty="0"/>
              <a:t> to </a:t>
            </a:r>
            <a:r>
              <a:rPr lang="cs-CZ" sz="2400" dirty="0" err="1"/>
              <a:t>meet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purpose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better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Anything</a:t>
            </a:r>
            <a:r>
              <a:rPr lang="cs-CZ" sz="2400" dirty="0"/>
              <a:t> </a:t>
            </a:r>
            <a:r>
              <a:rPr lang="cs-CZ" sz="2400" dirty="0" err="1"/>
              <a:t>else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waste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963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Type I –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simply</a:t>
            </a:r>
            <a:r>
              <a:rPr lang="cs-CZ" sz="2400" dirty="0"/>
              <a:t> stop </a:t>
            </a:r>
            <a:r>
              <a:rPr lang="cs-CZ" sz="2400" dirty="0" err="1"/>
              <a:t>doing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=&gt; stop </a:t>
            </a:r>
            <a:r>
              <a:rPr lang="cs-CZ" sz="2400" dirty="0" err="1"/>
              <a:t>it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Type II – </a:t>
            </a:r>
            <a:r>
              <a:rPr lang="cs-CZ" sz="2400" dirty="0" err="1"/>
              <a:t>We</a:t>
            </a:r>
            <a:r>
              <a:rPr lang="cs-CZ" sz="2400" dirty="0"/>
              <a:t> are </a:t>
            </a:r>
            <a:r>
              <a:rPr lang="cs-CZ" sz="2400" dirty="0" err="1"/>
              <a:t>able</a:t>
            </a:r>
            <a:r>
              <a:rPr lang="cs-CZ" sz="2400" dirty="0"/>
              <a:t> to </a:t>
            </a:r>
            <a:r>
              <a:rPr lang="cs-CZ" sz="2400" dirty="0" err="1"/>
              <a:t>avoid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, but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to </a:t>
            </a:r>
            <a:r>
              <a:rPr lang="cs-CZ" sz="2400" dirty="0" err="1"/>
              <a:t>rearrange</a:t>
            </a:r>
            <a:r>
              <a:rPr lang="cs-CZ" sz="2400" dirty="0"/>
              <a:t> more </a:t>
            </a:r>
            <a:r>
              <a:rPr lang="cs-CZ" sz="2400" dirty="0" err="1"/>
              <a:t>processes</a:t>
            </a:r>
            <a:r>
              <a:rPr lang="cs-CZ" sz="2400" dirty="0"/>
              <a:t> =&gt; experiment to </a:t>
            </a:r>
            <a:r>
              <a:rPr lang="cs-CZ" sz="2400" dirty="0" err="1"/>
              <a:t>avoid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Type III –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cannot</a:t>
            </a:r>
            <a:r>
              <a:rPr lang="cs-CZ" sz="2400" dirty="0"/>
              <a:t> stop </a:t>
            </a:r>
            <a:r>
              <a:rPr lang="cs-CZ" sz="2400" dirty="0" err="1"/>
              <a:t>doing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because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beyond</a:t>
            </a:r>
            <a:r>
              <a:rPr lang="cs-CZ" sz="2400" dirty="0"/>
              <a:t> </a:t>
            </a:r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control</a:t>
            </a:r>
            <a:r>
              <a:rPr lang="cs-CZ" sz="2400" dirty="0"/>
              <a:t> (eg. </a:t>
            </a:r>
            <a:r>
              <a:rPr lang="cs-CZ" sz="2400" dirty="0" err="1"/>
              <a:t>Legislation</a:t>
            </a:r>
            <a:r>
              <a:rPr lang="cs-CZ" sz="2400" dirty="0"/>
              <a:t>,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organisation</a:t>
            </a:r>
            <a:r>
              <a:rPr lang="cs-CZ" sz="2400" dirty="0"/>
              <a:t>) =&gt;</a:t>
            </a:r>
          </a:p>
          <a:p>
            <a:r>
              <a:rPr lang="cs-CZ" sz="2400" dirty="0"/>
              <a:t>make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clear</a:t>
            </a:r>
            <a:r>
              <a:rPr lang="cs-CZ" sz="2400" dirty="0"/>
              <a:t> to </a:t>
            </a:r>
            <a:r>
              <a:rPr lang="cs-CZ" sz="2400" dirty="0" err="1"/>
              <a:t>yourself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still</a:t>
            </a:r>
            <a:r>
              <a:rPr lang="cs-CZ" sz="2400" dirty="0"/>
              <a:t> </a:t>
            </a:r>
            <a:r>
              <a:rPr lang="cs-CZ" sz="2400" dirty="0" err="1"/>
              <a:t>waste</a:t>
            </a:r>
            <a:endParaRPr lang="cs-CZ" sz="2400" dirty="0"/>
          </a:p>
          <a:p>
            <a:r>
              <a:rPr lang="cs-CZ" sz="2400" dirty="0"/>
              <a:t>make </a:t>
            </a:r>
            <a:r>
              <a:rPr lang="cs-CZ" sz="2400" dirty="0" err="1"/>
              <a:t>minimal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effort</a:t>
            </a:r>
            <a:r>
              <a:rPr lang="cs-CZ" sz="2400" dirty="0"/>
              <a:t> to </a:t>
            </a:r>
            <a:r>
              <a:rPr lang="cs-CZ" sz="2400" dirty="0" err="1"/>
              <a:t>satisfy</a:t>
            </a:r>
            <a:r>
              <a:rPr lang="cs-CZ" sz="2400" dirty="0"/>
              <a:t>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, </a:t>
            </a:r>
            <a:r>
              <a:rPr lang="cs-CZ" sz="2400" dirty="0" err="1"/>
              <a:t>try</a:t>
            </a:r>
            <a:r>
              <a:rPr lang="cs-CZ" sz="2400" dirty="0"/>
              <a:t> to </a:t>
            </a:r>
            <a:r>
              <a:rPr lang="cs-CZ" sz="2400" dirty="0" err="1"/>
              <a:t>compensate</a:t>
            </a:r>
            <a:r>
              <a:rPr lang="cs-CZ" sz="2400" dirty="0"/>
              <a:t> negative </a:t>
            </a:r>
            <a:r>
              <a:rPr lang="cs-CZ" sz="2400" dirty="0" err="1"/>
              <a:t>effects</a:t>
            </a:r>
            <a:r>
              <a:rPr lang="cs-CZ" sz="2400" dirty="0"/>
              <a:t> on </a:t>
            </a:r>
            <a:r>
              <a:rPr lang="cs-CZ" sz="2400" dirty="0" err="1"/>
              <a:t>your</a:t>
            </a:r>
            <a:r>
              <a:rPr lang="cs-CZ" sz="2400" dirty="0"/>
              <a:t> performance</a:t>
            </a:r>
          </a:p>
          <a:p>
            <a:r>
              <a:rPr lang="cs-CZ" sz="2400" dirty="0" err="1"/>
              <a:t>collect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evidence </a:t>
            </a:r>
            <a:r>
              <a:rPr lang="cs-CZ" sz="2400" dirty="0" err="1"/>
              <a:t>why</a:t>
            </a:r>
            <a:r>
              <a:rPr lang="cs-CZ" sz="2400" dirty="0"/>
              <a:t> </a:t>
            </a:r>
            <a:r>
              <a:rPr lang="cs-CZ" sz="2400" dirty="0" err="1"/>
              <a:t>current</a:t>
            </a:r>
            <a:r>
              <a:rPr lang="cs-CZ" sz="2400" dirty="0"/>
              <a:t> </a:t>
            </a:r>
            <a:r>
              <a:rPr lang="cs-CZ" sz="2400" dirty="0" err="1"/>
              <a:t>setup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harmful</a:t>
            </a:r>
            <a:r>
              <a:rPr lang="cs-CZ" sz="2400" dirty="0"/>
              <a:t> and </a:t>
            </a:r>
            <a:r>
              <a:rPr lang="cs-CZ" sz="2400" dirty="0" err="1"/>
              <a:t>try</a:t>
            </a:r>
            <a:r>
              <a:rPr lang="cs-CZ" sz="2400" dirty="0"/>
              <a:t> to </a:t>
            </a:r>
            <a:r>
              <a:rPr lang="cs-CZ" sz="2400" dirty="0" err="1"/>
              <a:t>negotiate</a:t>
            </a:r>
            <a:r>
              <a:rPr lang="cs-CZ" sz="2400" dirty="0"/>
              <a:t> (</a:t>
            </a:r>
            <a:r>
              <a:rPr lang="cs-CZ" sz="2400" dirty="0" err="1"/>
              <a:t>don‘t</a:t>
            </a:r>
            <a:r>
              <a:rPr lang="cs-CZ" sz="2400" dirty="0"/>
              <a:t> </a:t>
            </a:r>
            <a:r>
              <a:rPr lang="cs-CZ" sz="2400" dirty="0" err="1"/>
              <a:t>tell</a:t>
            </a:r>
            <a:r>
              <a:rPr lang="cs-CZ" sz="2400" dirty="0"/>
              <a:t>, show!)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89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stewardship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A </a:t>
            </a:r>
            <a:r>
              <a:rPr lang="cs-CZ" sz="2400" dirty="0" err="1"/>
              <a:t>feature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ability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parts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to </a:t>
            </a:r>
            <a:r>
              <a:rPr lang="cs-CZ" sz="2400" dirty="0" err="1"/>
              <a:t>understand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perspective</a:t>
            </a:r>
            <a:r>
              <a:rPr lang="cs-CZ" sz="2400" dirty="0"/>
              <a:t>, </a:t>
            </a:r>
            <a:r>
              <a:rPr lang="cs-CZ" sz="2400" dirty="0" err="1"/>
              <a:t>incl</a:t>
            </a:r>
            <a:r>
              <a:rPr lang="cs-CZ" sz="2400" dirty="0"/>
              <a:t>. </a:t>
            </a:r>
            <a:r>
              <a:rPr lang="cs-CZ" sz="2400" dirty="0" err="1"/>
              <a:t>understading</a:t>
            </a:r>
            <a:r>
              <a:rPr lang="cs-CZ" sz="2400" dirty="0"/>
              <a:t> relations </a:t>
            </a:r>
            <a:r>
              <a:rPr lang="cs-CZ" sz="2400" dirty="0" err="1"/>
              <a:t>between</a:t>
            </a:r>
            <a:r>
              <a:rPr lang="cs-CZ" sz="2400" dirty="0"/>
              <a:t>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parts</a:t>
            </a:r>
            <a:r>
              <a:rPr lang="cs-CZ" sz="2400" dirty="0"/>
              <a:t>…</a:t>
            </a:r>
          </a:p>
          <a:p>
            <a:pPr marL="0" indent="0">
              <a:buNone/>
            </a:pPr>
            <a:r>
              <a:rPr lang="cs-CZ" sz="2400" dirty="0"/>
              <a:t>… and </a:t>
            </a:r>
            <a:r>
              <a:rPr lang="cs-CZ" sz="2400" dirty="0" err="1"/>
              <a:t>behaviour</a:t>
            </a:r>
            <a:r>
              <a:rPr lang="cs-CZ" sz="2400" dirty="0"/>
              <a:t> </a:t>
            </a:r>
            <a:r>
              <a:rPr lang="cs-CZ" sz="2400" dirty="0" err="1"/>
              <a:t>leading</a:t>
            </a:r>
            <a:r>
              <a:rPr lang="cs-CZ" sz="2400" dirty="0"/>
              <a:t> to </a:t>
            </a:r>
            <a:r>
              <a:rPr lang="cs-CZ" sz="2400" dirty="0" err="1"/>
              <a:t>improvement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performance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whole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Requires</a:t>
            </a:r>
            <a:r>
              <a:rPr lang="cs-CZ" sz="2400" dirty="0"/>
              <a:t> </a:t>
            </a:r>
            <a:r>
              <a:rPr lang="cs-CZ" sz="2400" dirty="0" err="1"/>
              <a:t>empathy</a:t>
            </a:r>
            <a:r>
              <a:rPr lang="cs-CZ" sz="2400" dirty="0"/>
              <a:t> to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parts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err="1"/>
              <a:t>Who</a:t>
            </a:r>
            <a:r>
              <a:rPr lang="cs-CZ" sz="2400" b="1" dirty="0"/>
              <a:t> </a:t>
            </a:r>
            <a:r>
              <a:rPr lang="cs-CZ" sz="2400" b="1" dirty="0" err="1"/>
              <a:t>should</a:t>
            </a:r>
            <a:r>
              <a:rPr lang="cs-CZ" sz="2400" b="1" dirty="0"/>
              <a:t> </a:t>
            </a:r>
            <a:r>
              <a:rPr lang="cs-CZ" sz="2400" b="1" dirty="0" err="1"/>
              <a:t>be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system</a:t>
            </a:r>
            <a:r>
              <a:rPr lang="cs-CZ" sz="2400" b="1" dirty="0"/>
              <a:t> </a:t>
            </a:r>
            <a:r>
              <a:rPr lang="cs-CZ" sz="2400" b="1" dirty="0" err="1"/>
              <a:t>steward</a:t>
            </a:r>
            <a:r>
              <a:rPr lang="cs-CZ" sz="2400" b="1" dirty="0"/>
              <a:t>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19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Recursive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Many </a:t>
            </a:r>
            <a:r>
              <a:rPr lang="cs-CZ" sz="2400" dirty="0" err="1"/>
              <a:t>systems</a:t>
            </a:r>
            <a:r>
              <a:rPr lang="cs-CZ" sz="2400" dirty="0"/>
              <a:t> </a:t>
            </a:r>
            <a:r>
              <a:rPr lang="cs-CZ" sz="2400" dirty="0" err="1"/>
              <a:t>tend</a:t>
            </a:r>
            <a:r>
              <a:rPr lang="cs-CZ" sz="2400" dirty="0"/>
              <a:t> to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recursive</a:t>
            </a:r>
            <a:r>
              <a:rPr lang="cs-CZ" sz="2400" dirty="0"/>
              <a:t> </a:t>
            </a:r>
            <a:r>
              <a:rPr lang="cs-CZ" sz="2400" dirty="0" err="1"/>
              <a:t>properties</a:t>
            </a:r>
            <a:r>
              <a:rPr lang="cs-CZ" sz="2400" dirty="0"/>
              <a:t>:</a:t>
            </a:r>
          </a:p>
          <a:p>
            <a:pPr marL="0" indent="0">
              <a:buNone/>
            </a:pP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explains</a:t>
            </a:r>
            <a:r>
              <a:rPr lang="cs-CZ" sz="2400" dirty="0"/>
              <a:t> part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, </a:t>
            </a:r>
            <a:r>
              <a:rPr lang="cs-CZ" sz="2400" dirty="0" err="1"/>
              <a:t>often</a:t>
            </a:r>
            <a:r>
              <a:rPr lang="cs-CZ" sz="2400" dirty="0"/>
              <a:t> </a:t>
            </a:r>
            <a:r>
              <a:rPr lang="cs-CZ" sz="2400" dirty="0" err="1"/>
              <a:t>explains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whole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works</a:t>
            </a:r>
            <a:r>
              <a:rPr lang="cs-CZ" sz="2400" dirty="0"/>
              <a:t> in </a:t>
            </a:r>
            <a:r>
              <a:rPr lang="cs-CZ" sz="2400" dirty="0" err="1"/>
              <a:t>subsystems</a:t>
            </a:r>
            <a:r>
              <a:rPr lang="cs-CZ" sz="2400" dirty="0"/>
              <a:t>, </a:t>
            </a:r>
            <a:r>
              <a:rPr lang="cs-CZ" sz="2400" dirty="0" err="1"/>
              <a:t>often</a:t>
            </a:r>
            <a:r>
              <a:rPr lang="cs-CZ" sz="2400" dirty="0"/>
              <a:t> </a:t>
            </a:r>
            <a:r>
              <a:rPr lang="cs-CZ" sz="2400" dirty="0" err="1"/>
              <a:t>works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.</a:t>
            </a:r>
          </a:p>
        </p:txBody>
      </p:sp>
      <p:pic>
        <p:nvPicPr>
          <p:cNvPr id="2050" name="Picture 2" descr="Nature of Code Image">
            <a:extLst>
              <a:ext uri="{FF2B5EF4-FFF2-40B4-BE49-F238E27FC236}">
                <a16:creationId xmlns:a16="http://schemas.microsoft.com/office/drawing/2014/main" id="{C32248F7-8A5C-41A7-80E7-1878C76F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25" y="4124325"/>
            <a:ext cx="8951349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Working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913" y="1630438"/>
            <a:ext cx="4051022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CC0066"/>
                </a:solidFill>
              </a:rPr>
              <a:t>H1 – </a:t>
            </a:r>
            <a:r>
              <a:rPr lang="cs-CZ" sz="2400" dirty="0" err="1">
                <a:solidFill>
                  <a:srgbClr val="CC0066"/>
                </a:solidFill>
              </a:rPr>
              <a:t>helping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the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old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system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die</a:t>
            </a:r>
            <a:r>
              <a:rPr lang="cs-CZ" sz="2400" dirty="0">
                <a:solidFill>
                  <a:srgbClr val="CC0066"/>
                </a:solidFill>
              </a:rPr>
              <a:t> (</a:t>
            </a:r>
            <a:r>
              <a:rPr lang="cs-CZ" sz="2400" dirty="0" err="1">
                <a:solidFill>
                  <a:srgbClr val="CC0066"/>
                </a:solidFill>
              </a:rPr>
              <a:t>hospicing</a:t>
            </a:r>
            <a:r>
              <a:rPr lang="cs-CZ" sz="2400" dirty="0">
                <a:solidFill>
                  <a:srgbClr val="CC0066"/>
                </a:solidFill>
              </a:rPr>
              <a:t>), </a:t>
            </a:r>
            <a:r>
              <a:rPr lang="cs-CZ" sz="2400" dirty="0" err="1">
                <a:solidFill>
                  <a:srgbClr val="CC0066"/>
                </a:solidFill>
              </a:rPr>
              <a:t>keeping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what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is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good</a:t>
            </a:r>
            <a:endParaRPr lang="cs-CZ" sz="2400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CC0066"/>
                </a:solidFill>
              </a:rPr>
              <a:t>H2 – </a:t>
            </a:r>
            <a:r>
              <a:rPr lang="cs-CZ" sz="2400" dirty="0" err="1">
                <a:solidFill>
                  <a:srgbClr val="CC0066"/>
                </a:solidFill>
              </a:rPr>
              <a:t>innovation</a:t>
            </a:r>
            <a:r>
              <a:rPr lang="cs-CZ" sz="2400" dirty="0">
                <a:solidFill>
                  <a:srgbClr val="CC0066"/>
                </a:solidFill>
              </a:rPr>
              <a:t> – </a:t>
            </a:r>
            <a:r>
              <a:rPr lang="cs-CZ" sz="2400" dirty="0" err="1">
                <a:solidFill>
                  <a:srgbClr val="CC0066"/>
                </a:solidFill>
              </a:rPr>
              <a:t>looking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for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better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solutions</a:t>
            </a:r>
            <a:endParaRPr lang="cs-CZ" sz="2400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CC0066"/>
                </a:solidFill>
              </a:rPr>
              <a:t>H3 – </a:t>
            </a:r>
            <a:r>
              <a:rPr lang="cs-CZ" sz="2400" dirty="0" err="1">
                <a:solidFill>
                  <a:srgbClr val="CC0066"/>
                </a:solidFill>
              </a:rPr>
              <a:t>helping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the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new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system</a:t>
            </a:r>
            <a:r>
              <a:rPr lang="cs-CZ" sz="2400" dirty="0">
                <a:solidFill>
                  <a:srgbClr val="CC0066"/>
                </a:solidFill>
              </a:rPr>
              <a:t> to </a:t>
            </a:r>
            <a:r>
              <a:rPr lang="cs-CZ" sz="2400" dirty="0" err="1">
                <a:solidFill>
                  <a:srgbClr val="CC0066"/>
                </a:solidFill>
              </a:rPr>
              <a:t>be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born</a:t>
            </a:r>
            <a:endParaRPr lang="cs-CZ" sz="2400" dirty="0">
              <a:solidFill>
                <a:srgbClr val="CC0066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CC0066"/>
                </a:solidFill>
              </a:rPr>
              <a:t>=&gt; </a:t>
            </a:r>
            <a:r>
              <a:rPr lang="cs-CZ" sz="2400" dirty="0" err="1">
                <a:solidFill>
                  <a:srgbClr val="CC0066"/>
                </a:solidFill>
              </a:rPr>
              <a:t>Perfect</a:t>
            </a:r>
            <a:r>
              <a:rPr lang="cs-CZ" sz="2400" dirty="0">
                <a:solidFill>
                  <a:srgbClr val="CC0066"/>
                </a:solidFill>
              </a:rPr>
              <a:t> </a:t>
            </a:r>
            <a:r>
              <a:rPr lang="cs-CZ" sz="2400" dirty="0" err="1">
                <a:solidFill>
                  <a:srgbClr val="CC0066"/>
                </a:solidFill>
              </a:rPr>
              <a:t>work</a:t>
            </a:r>
            <a:r>
              <a:rPr lang="cs-CZ" sz="2400" dirty="0">
                <a:solidFill>
                  <a:srgbClr val="CC0066"/>
                </a:solidFill>
              </a:rPr>
              <a:t> on H2 </a:t>
            </a:r>
            <a:r>
              <a:rPr lang="cs-CZ" sz="2400" dirty="0" err="1">
                <a:solidFill>
                  <a:srgbClr val="CC0066"/>
                </a:solidFill>
              </a:rPr>
              <a:t>will</a:t>
            </a:r>
            <a:r>
              <a:rPr lang="cs-CZ" sz="2400" dirty="0">
                <a:solidFill>
                  <a:srgbClr val="CC0066"/>
                </a:solidFill>
              </a:rPr>
              <a:t> not do H1 and H3</a:t>
            </a:r>
          </a:p>
        </p:txBody>
      </p:sp>
      <p:pic>
        <p:nvPicPr>
          <p:cNvPr id="4" name="Picture 2" descr="The Three Horizons- How to pattern the future – A New Beginning">
            <a:extLst>
              <a:ext uri="{FF2B5EF4-FFF2-40B4-BE49-F238E27FC236}">
                <a16:creationId xmlns:a16="http://schemas.microsoft.com/office/drawing/2014/main" id="{3B2BE889-DA88-40F1-8271-63E60CB1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81" y="1951980"/>
            <a:ext cx="6021005" cy="43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ADD2E7-645C-4807-8928-BE66173168C1}"/>
              </a:ext>
            </a:extLst>
          </p:cNvPr>
          <p:cNvSpPr txBox="1">
            <a:spLocks/>
          </p:cNvSpPr>
          <p:nvPr/>
        </p:nvSpPr>
        <p:spPr>
          <a:xfrm>
            <a:off x="950343" y="692929"/>
            <a:ext cx="10515600" cy="50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baseline="30000" dirty="0" err="1">
                <a:solidFill>
                  <a:srgbClr val="CC0066"/>
                </a:solidFill>
                <a:latin typeface="+mn-lt"/>
              </a:rPr>
              <a:t>Reflection</a:t>
            </a:r>
            <a:endParaRPr lang="en-GB" sz="7200" baseline="30000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2E9C17C-5578-4483-8395-9BD840A2202C}"/>
              </a:ext>
            </a:extLst>
          </p:cNvPr>
          <p:cNvSpPr txBox="1">
            <a:spLocks/>
          </p:cNvSpPr>
          <p:nvPr/>
        </p:nvSpPr>
        <p:spPr>
          <a:xfrm>
            <a:off x="1012104" y="1272349"/>
            <a:ext cx="4974577" cy="452596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feelings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so far?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EB0F7A-0147-46F6-807F-E3843936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90" y="-1238001"/>
            <a:ext cx="5397910" cy="809600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56133A3-F1BA-405F-A7F6-47077E280B06}"/>
              </a:ext>
            </a:extLst>
          </p:cNvPr>
          <p:cNvSpPr/>
          <p:nvPr/>
        </p:nvSpPr>
        <p:spPr>
          <a:xfrm>
            <a:off x="9836673" y="6581001"/>
            <a:ext cx="2311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Photo by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 Leung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3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AE4A317-4CBB-46CA-9AA6-96AAA7A3C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0404"/>
            <a:ext cx="12192000" cy="813880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94C4603-4227-490C-8FE9-21B875787A14}"/>
              </a:ext>
            </a:extLst>
          </p:cNvPr>
          <p:cNvSpPr txBox="1"/>
          <p:nvPr/>
        </p:nvSpPr>
        <p:spPr>
          <a:xfrm>
            <a:off x="262687" y="3781075"/>
            <a:ext cx="468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Break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back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15:30</a:t>
            </a:r>
          </a:p>
        </p:txBody>
      </p:sp>
    </p:spTree>
    <p:extLst>
      <p:ext uri="{BB962C8B-B14F-4D97-AF65-F5344CB8AC3E}">
        <p14:creationId xmlns:p14="http://schemas.microsoft.com/office/powerpoint/2010/main" val="145120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6F34-BE74-4C6B-A6F0-20A9EF61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Outline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035854-8CBC-4160-AD57-A0D6BF776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Conclusion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4: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Systems – </a:t>
            </a:r>
            <a:r>
              <a:rPr lang="cs-CZ" dirty="0" err="1"/>
              <a:t>The</a:t>
            </a:r>
            <a:r>
              <a:rPr lang="cs-CZ" dirty="0"/>
              <a:t> Systems element </a:t>
            </a:r>
            <a:r>
              <a:rPr lang="cs-CZ" dirty="0" err="1"/>
              <a:t>element</a:t>
            </a:r>
            <a:endParaRPr lang="cs-CZ" dirty="0"/>
          </a:p>
          <a:p>
            <a:pPr lvl="1"/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reflection</a:t>
            </a:r>
            <a:endParaRPr lang="cs-CZ" dirty="0"/>
          </a:p>
          <a:p>
            <a:pPr lvl="1"/>
            <a:r>
              <a:rPr lang="cs-CZ" dirty="0" err="1"/>
              <a:t>Recap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ideas</a:t>
            </a:r>
            <a:endParaRPr lang="cs-CZ" dirty="0"/>
          </a:p>
          <a:p>
            <a:pPr lvl="1"/>
            <a:r>
              <a:rPr lang="cs-CZ" dirty="0" err="1"/>
              <a:t>Homework</a:t>
            </a:r>
            <a:r>
              <a:rPr lang="cs-CZ" dirty="0"/>
              <a:t> </a:t>
            </a:r>
            <a:r>
              <a:rPr lang="cs-CZ" dirty="0" err="1"/>
              <a:t>reflection</a:t>
            </a:r>
            <a:endParaRPr lang="cs-CZ" dirty="0"/>
          </a:p>
          <a:p>
            <a:pPr lvl="1"/>
            <a:r>
              <a:rPr lang="cs-CZ" dirty="0"/>
              <a:t>Q&amp;A</a:t>
            </a:r>
          </a:p>
          <a:p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break</a:t>
            </a:r>
            <a:endParaRPr lang="cs-CZ" dirty="0"/>
          </a:p>
          <a:p>
            <a:r>
              <a:rPr lang="cs-CZ" dirty="0"/>
              <a:t>Intro to </a:t>
            </a:r>
            <a:r>
              <a:rPr lang="cs-CZ" dirty="0" err="1"/>
              <a:t>Topic</a:t>
            </a:r>
            <a:r>
              <a:rPr lang="cs-CZ" dirty="0"/>
              <a:t> 5: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Systems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element</a:t>
            </a:r>
          </a:p>
          <a:p>
            <a:r>
              <a:rPr lang="cs-CZ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1300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26359-5AC1-48D1-9088-C41418414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170" y="1122363"/>
            <a:ext cx="10101532" cy="2387600"/>
          </a:xfrm>
        </p:spPr>
        <p:txBody>
          <a:bodyPr>
            <a:normAutofit/>
          </a:bodyPr>
          <a:lstStyle/>
          <a:p>
            <a:r>
              <a:rPr lang="cs-CZ" sz="4800" dirty="0"/>
              <a:t>Public Management </a:t>
            </a:r>
            <a:r>
              <a:rPr lang="cs-CZ" sz="4800" dirty="0" err="1"/>
              <a:t>for</a:t>
            </a:r>
            <a:r>
              <a:rPr lang="cs-CZ" sz="4800" dirty="0"/>
              <a:t> 21st </a:t>
            </a:r>
            <a:r>
              <a:rPr lang="cs-CZ" sz="4800" dirty="0" err="1"/>
              <a:t>Century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2A9E87-73E3-4D8D-A2B6-9EDAD1151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169" y="3602037"/>
            <a:ext cx="10101531" cy="2695245"/>
          </a:xfrm>
        </p:spPr>
        <p:txBody>
          <a:bodyPr>
            <a:normAutofit/>
          </a:bodyPr>
          <a:lstStyle/>
          <a:p>
            <a:pPr lvl="1"/>
            <a:r>
              <a:rPr lang="cs-CZ" sz="4800" dirty="0" err="1"/>
              <a:t>Topic</a:t>
            </a:r>
            <a:r>
              <a:rPr lang="cs-CZ" sz="4800" dirty="0"/>
              <a:t> 5: </a:t>
            </a:r>
            <a:r>
              <a:rPr lang="cs-CZ" sz="4800" b="1" dirty="0" err="1"/>
              <a:t>Human</a:t>
            </a:r>
            <a:r>
              <a:rPr lang="cs-CZ" sz="4800" b="1" dirty="0"/>
              <a:t> </a:t>
            </a:r>
            <a:r>
              <a:rPr lang="cs-CZ" sz="4800" b="1" dirty="0" err="1"/>
              <a:t>Learning</a:t>
            </a:r>
            <a:r>
              <a:rPr lang="cs-CZ" sz="4800" b="1" dirty="0"/>
              <a:t> Systems</a:t>
            </a:r>
            <a:r>
              <a:rPr lang="en-GB" sz="4800" b="1" dirty="0"/>
              <a:t>: </a:t>
            </a:r>
            <a:br>
              <a:rPr lang="cs-CZ" sz="4800" dirty="0"/>
            </a:br>
            <a:endParaRPr lang="cs-CZ" sz="3200" dirty="0"/>
          </a:p>
        </p:txBody>
      </p:sp>
      <p:pic>
        <p:nvPicPr>
          <p:cNvPr id="4" name="Picture 4" descr="LEARNING">
            <a:extLst>
              <a:ext uri="{FF2B5EF4-FFF2-40B4-BE49-F238E27FC236}">
                <a16:creationId xmlns:a16="http://schemas.microsoft.com/office/drawing/2014/main" id="{48979652-070B-44F0-BF8A-E3CF2A59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72" y="3929819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3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Systems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925" y="1630438"/>
            <a:ext cx="7925010" cy="430605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Public service should be a process of ongoing exploration and learning: workers</a:t>
            </a:r>
            <a:r>
              <a:rPr lang="cs-CZ" dirty="0"/>
              <a:t>, </a:t>
            </a:r>
            <a:r>
              <a:rPr lang="cs-CZ" dirty="0" err="1"/>
              <a:t>client</a:t>
            </a:r>
            <a:r>
              <a:rPr lang="en-GB" dirty="0"/>
              <a:t>s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en-GB" dirty="0"/>
              <a:t> exploring and learning together. </a:t>
            </a:r>
            <a:r>
              <a:rPr lang="en-GB" b="1" dirty="0"/>
              <a:t>Learning is the management strategy</a:t>
            </a:r>
            <a:r>
              <a:rPr lang="en-GB" dirty="0"/>
              <a:t> - the primary task of public managers and leaders is to create effective learning environments.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1" name="Picture 4" descr="LEARNING">
            <a:extLst>
              <a:ext uri="{FF2B5EF4-FFF2-40B4-BE49-F238E27FC236}">
                <a16:creationId xmlns:a16="http://schemas.microsoft.com/office/drawing/2014/main" id="{0AEF0D1E-352B-4176-87AA-28E0B8AF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7" y="1091337"/>
            <a:ext cx="2153702" cy="26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79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/>
              <a:t>Imagine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are a </a:t>
            </a:r>
            <a:r>
              <a:rPr lang="cs-CZ" sz="2400" dirty="0" err="1"/>
              <a:t>group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senior </a:t>
            </a:r>
            <a:r>
              <a:rPr lang="cs-CZ" sz="2400" dirty="0" err="1"/>
              <a:t>teachers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university (</a:t>
            </a:r>
            <a:r>
              <a:rPr lang="cs-CZ" sz="2400" dirty="0" err="1"/>
              <a:t>Head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department and </a:t>
            </a:r>
            <a:r>
              <a:rPr lang="cs-CZ" sz="2400" dirty="0" err="1"/>
              <a:t>guarantors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study </a:t>
            </a:r>
            <a:r>
              <a:rPr lang="cs-CZ" sz="2400" dirty="0" err="1"/>
              <a:t>programmes</a:t>
            </a:r>
            <a:r>
              <a:rPr lang="cs-CZ" sz="2400" dirty="0"/>
              <a:t> </a:t>
            </a:r>
            <a:r>
              <a:rPr lang="cs-CZ" sz="2400" dirty="0" err="1"/>
              <a:t>offered</a:t>
            </a:r>
            <a:r>
              <a:rPr lang="cs-CZ" sz="2400" dirty="0"/>
              <a:t> by </a:t>
            </a:r>
            <a:r>
              <a:rPr lang="cs-CZ" sz="2400" dirty="0" err="1"/>
              <a:t>the</a:t>
            </a:r>
            <a:r>
              <a:rPr lang="cs-CZ" sz="2400" dirty="0"/>
              <a:t> department). </a:t>
            </a:r>
          </a:p>
          <a:p>
            <a:pPr marL="0" indent="0">
              <a:buNone/>
            </a:pP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want</a:t>
            </a:r>
            <a:r>
              <a:rPr lang="cs-CZ" sz="2400" dirty="0"/>
              <a:t> to </a:t>
            </a:r>
            <a:r>
              <a:rPr lang="cs-CZ" sz="2400" dirty="0" err="1"/>
              <a:t>invite</a:t>
            </a:r>
            <a:r>
              <a:rPr lang="cs-CZ" sz="2400" dirty="0"/>
              <a:t> a </a:t>
            </a:r>
            <a:r>
              <a:rPr lang="cs-CZ" sz="2400" dirty="0" err="1"/>
              <a:t>group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current</a:t>
            </a:r>
            <a:r>
              <a:rPr lang="cs-CZ" sz="2400" dirty="0"/>
              <a:t> </a:t>
            </a:r>
            <a:r>
              <a:rPr lang="cs-CZ" sz="2400" dirty="0" err="1"/>
              <a:t>students</a:t>
            </a:r>
            <a:r>
              <a:rPr lang="cs-CZ" sz="2400" dirty="0"/>
              <a:t> to </a:t>
            </a:r>
            <a:r>
              <a:rPr lang="cs-CZ" sz="2400" dirty="0" err="1"/>
              <a:t>get</a:t>
            </a:r>
            <a:r>
              <a:rPr lang="cs-CZ" sz="2400" dirty="0"/>
              <a:t> a feedback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courses</a:t>
            </a:r>
            <a:r>
              <a:rPr lang="cs-CZ" sz="2400" dirty="0"/>
              <a:t> </a:t>
            </a: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attend</a:t>
            </a:r>
            <a:r>
              <a:rPr lang="cs-CZ" sz="2400" dirty="0"/>
              <a:t> in </a:t>
            </a:r>
            <a:r>
              <a:rPr lang="cs-CZ" sz="2400" dirty="0" err="1"/>
              <a:t>order</a:t>
            </a:r>
            <a:r>
              <a:rPr lang="cs-CZ" sz="2400" dirty="0"/>
              <a:t> to </a:t>
            </a:r>
            <a:r>
              <a:rPr lang="cs-CZ" sz="2400" dirty="0" err="1"/>
              <a:t>get</a:t>
            </a:r>
            <a:r>
              <a:rPr lang="cs-CZ" sz="2400" dirty="0"/>
              <a:t> </a:t>
            </a:r>
            <a:r>
              <a:rPr lang="cs-CZ" sz="2400" dirty="0" err="1"/>
              <a:t>inputs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revision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study </a:t>
            </a:r>
            <a:r>
              <a:rPr lang="cs-CZ" sz="2400" dirty="0" err="1"/>
              <a:t>programmes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seems</a:t>
            </a:r>
            <a:r>
              <a:rPr lang="cs-CZ" sz="2400" dirty="0"/>
              <a:t> to </a:t>
            </a:r>
            <a:r>
              <a:rPr lang="cs-CZ" sz="2400" dirty="0" err="1"/>
              <a:t>be</a:t>
            </a:r>
            <a:r>
              <a:rPr lang="cs-CZ" sz="2400" dirty="0"/>
              <a:t> a case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shared</a:t>
            </a:r>
            <a:r>
              <a:rPr lang="cs-CZ" sz="2400" dirty="0"/>
              <a:t> </a:t>
            </a:r>
            <a:r>
              <a:rPr lang="cs-CZ" sz="2400" dirty="0" err="1"/>
              <a:t>sensemaking</a:t>
            </a:r>
            <a:r>
              <a:rPr lang="cs-CZ" sz="2400" dirty="0"/>
              <a:t> / </a:t>
            </a:r>
            <a:r>
              <a:rPr lang="cs-CZ" sz="2400" dirty="0" err="1"/>
              <a:t>shared</a:t>
            </a:r>
            <a:r>
              <a:rPr lang="cs-CZ" sz="2400" dirty="0"/>
              <a:t> </a:t>
            </a:r>
            <a:r>
              <a:rPr lang="cs-CZ" sz="2400" dirty="0" err="1"/>
              <a:t>learning</a:t>
            </a:r>
            <a:r>
              <a:rPr lang="cs-CZ" sz="2400" dirty="0"/>
              <a:t> </a:t>
            </a:r>
            <a:r>
              <a:rPr lang="cs-CZ" sz="2400" dirty="0" err="1"/>
              <a:t>exercise</a:t>
            </a:r>
            <a:r>
              <a:rPr lang="cs-CZ" sz="2400" dirty="0"/>
              <a:t>.)</a:t>
            </a:r>
          </a:p>
          <a:p>
            <a:pPr marL="0" indent="0">
              <a:buNone/>
            </a:pPr>
            <a:r>
              <a:rPr lang="cs-CZ" sz="2400" dirty="0" err="1"/>
              <a:t>How</a:t>
            </a:r>
            <a:r>
              <a:rPr lang="cs-CZ" sz="2400" dirty="0"/>
              <a:t> </a:t>
            </a:r>
            <a:r>
              <a:rPr lang="cs-CZ" sz="2400" dirty="0" err="1"/>
              <a:t>would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arrange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meeting to </a:t>
            </a:r>
            <a:r>
              <a:rPr lang="cs-CZ" sz="2400" dirty="0" err="1"/>
              <a:t>enable</a:t>
            </a:r>
            <a:r>
              <a:rPr lang="cs-CZ" sz="2400" dirty="0"/>
              <a:t> student to </a:t>
            </a:r>
            <a:r>
              <a:rPr lang="cs-CZ" sz="2400" dirty="0" err="1"/>
              <a:t>fully</a:t>
            </a:r>
            <a:r>
              <a:rPr lang="cs-CZ" sz="2400" dirty="0"/>
              <a:t> </a:t>
            </a:r>
            <a:r>
              <a:rPr lang="cs-CZ" sz="2400" dirty="0" err="1"/>
              <a:t>participate</a:t>
            </a:r>
            <a:r>
              <a:rPr lang="cs-CZ" sz="2400" dirty="0"/>
              <a:t> and </a:t>
            </a:r>
            <a:r>
              <a:rPr lang="cs-CZ" sz="2400" dirty="0" err="1"/>
              <a:t>speak</a:t>
            </a:r>
            <a:r>
              <a:rPr lang="cs-CZ" sz="2400" dirty="0"/>
              <a:t> </a:t>
            </a:r>
            <a:r>
              <a:rPr lang="cs-CZ" sz="2400" dirty="0" err="1"/>
              <a:t>freely</a:t>
            </a:r>
            <a:r>
              <a:rPr lang="cs-CZ" sz="2400" dirty="0"/>
              <a:t>?</a:t>
            </a:r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possible</a:t>
            </a:r>
            <a:r>
              <a:rPr lang="cs-CZ" sz="2400" dirty="0"/>
              <a:t> </a:t>
            </a:r>
            <a:r>
              <a:rPr lang="cs-CZ" sz="2400" dirty="0" err="1"/>
              <a:t>barriers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to </a:t>
            </a:r>
            <a:r>
              <a:rPr lang="cs-CZ" sz="2400" dirty="0" err="1"/>
              <a:t>overcome</a:t>
            </a:r>
            <a:r>
              <a:rPr lang="cs-CZ" sz="2400" dirty="0"/>
              <a:t> and </a:t>
            </a:r>
            <a:r>
              <a:rPr lang="cs-CZ" sz="2400" dirty="0" err="1"/>
              <a:t>how</a:t>
            </a:r>
            <a:r>
              <a:rPr lang="cs-CZ" sz="2400" dirty="0"/>
              <a:t>?)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181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16241-F66B-4D97-B177-EFFA270D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82FD2-A54E-4868-9FD9-FFEEE004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45" y="4373592"/>
            <a:ext cx="10091871" cy="1937477"/>
          </a:xfrm>
        </p:spPr>
        <p:txBody>
          <a:bodyPr/>
          <a:lstStyle/>
          <a:p>
            <a:r>
              <a:rPr lang="en-US" dirty="0"/>
              <a:t>Change starts with </a:t>
            </a:r>
            <a:r>
              <a:rPr lang="en-US" dirty="0">
                <a:solidFill>
                  <a:srgbClr val="CC0066"/>
                </a:solidFill>
              </a:rPr>
              <a:t>RELATIONAL</a:t>
            </a:r>
            <a:r>
              <a:rPr lang="en-US" dirty="0"/>
              <a:t> work, before </a:t>
            </a:r>
            <a:r>
              <a:rPr lang="cs-CZ" dirty="0">
                <a:solidFill>
                  <a:srgbClr val="CC0066"/>
                </a:solidFill>
              </a:rPr>
              <a:t>TECHNICAL</a:t>
            </a:r>
            <a:r>
              <a:rPr lang="en-US" dirty="0"/>
              <a:t> work</a:t>
            </a:r>
            <a:endParaRPr lang="cs-CZ" dirty="0"/>
          </a:p>
          <a:p>
            <a:r>
              <a:rPr lang="en-US" dirty="0"/>
              <a:t>The bridge from relational to </a:t>
            </a:r>
            <a:r>
              <a:rPr lang="cs-CZ" dirty="0" err="1"/>
              <a:t>technical</a:t>
            </a:r>
            <a:r>
              <a:rPr lang="en-US" dirty="0"/>
              <a:t> work is shared sense-making, the strategy for change is </a:t>
            </a:r>
            <a:r>
              <a:rPr lang="en-US" dirty="0">
                <a:solidFill>
                  <a:srgbClr val="CC0066"/>
                </a:solidFill>
              </a:rPr>
              <a:t>LEARNING</a:t>
            </a:r>
            <a:endParaRPr lang="cs-CZ" dirty="0">
              <a:solidFill>
                <a:srgbClr val="CC0066"/>
              </a:solidFill>
            </a:endParaRPr>
          </a:p>
          <a:p>
            <a:r>
              <a:rPr lang="cs-CZ" dirty="0" err="1">
                <a:solidFill>
                  <a:srgbClr val="CC0066"/>
                </a:solidFill>
              </a:rPr>
              <a:t>Social</a:t>
            </a:r>
            <a:r>
              <a:rPr lang="cs-CZ" dirty="0">
                <a:solidFill>
                  <a:srgbClr val="CC0066"/>
                </a:solidFill>
              </a:rPr>
              <a:t> </a:t>
            </a:r>
            <a:r>
              <a:rPr lang="cs-CZ" dirty="0" err="1"/>
              <a:t>dimension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neglected</a:t>
            </a:r>
            <a:endParaRPr lang="cs-CZ" dirty="0">
              <a:solidFill>
                <a:srgbClr val="CC0066"/>
              </a:solidFill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EBC7F5E-C30C-48B7-B043-2C89B5BFECBD}"/>
              </a:ext>
            </a:extLst>
          </p:cNvPr>
          <p:cNvSpPr/>
          <p:nvPr/>
        </p:nvSpPr>
        <p:spPr>
          <a:xfrm>
            <a:off x="3795621" y="1692416"/>
            <a:ext cx="2520000" cy="2520000"/>
          </a:xfrm>
          <a:prstGeom prst="ellipse">
            <a:avLst/>
          </a:prstGeom>
          <a:noFill/>
          <a:ln w="57150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Social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F23F62C3-3C33-4C81-B3F0-1272DFA3037C}"/>
              </a:ext>
            </a:extLst>
          </p:cNvPr>
          <p:cNvSpPr/>
          <p:nvPr/>
        </p:nvSpPr>
        <p:spPr>
          <a:xfrm>
            <a:off x="5808778" y="1705813"/>
            <a:ext cx="2520000" cy="2520000"/>
          </a:xfrm>
          <a:prstGeom prst="ellipse">
            <a:avLst/>
          </a:prstGeom>
          <a:noFill/>
          <a:ln w="57150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Technical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16241-F66B-4D97-B177-EFFA270D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82FD2-A54E-4868-9FD9-FFEEE004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45" y="4373592"/>
            <a:ext cx="10091871" cy="1937477"/>
          </a:xfrm>
        </p:spPr>
        <p:txBody>
          <a:bodyPr/>
          <a:lstStyle/>
          <a:p>
            <a:r>
              <a:rPr lang="en-US" dirty="0"/>
              <a:t>Change starts with </a:t>
            </a:r>
            <a:r>
              <a:rPr lang="cs-CZ" dirty="0">
                <a:solidFill>
                  <a:srgbClr val="CC0066"/>
                </a:solidFill>
              </a:rPr>
              <a:t>HUMAN</a:t>
            </a:r>
            <a:r>
              <a:rPr lang="en-US" dirty="0"/>
              <a:t> work, before </a:t>
            </a:r>
            <a:r>
              <a:rPr lang="cs-CZ" dirty="0">
                <a:solidFill>
                  <a:srgbClr val="CC0066"/>
                </a:solidFill>
              </a:rPr>
              <a:t>SYSTEMS</a:t>
            </a:r>
            <a:r>
              <a:rPr lang="en-US" dirty="0"/>
              <a:t> work</a:t>
            </a:r>
            <a:endParaRPr lang="cs-CZ" dirty="0"/>
          </a:p>
          <a:p>
            <a:r>
              <a:rPr lang="en-US" dirty="0"/>
              <a:t>The bridge from relational to </a:t>
            </a:r>
            <a:r>
              <a:rPr lang="cs-CZ" dirty="0" err="1"/>
              <a:t>technical</a:t>
            </a:r>
            <a:r>
              <a:rPr lang="en-US" dirty="0"/>
              <a:t> work is shared sense-making, the strategy for change is </a:t>
            </a:r>
            <a:r>
              <a:rPr lang="en-US" dirty="0">
                <a:solidFill>
                  <a:srgbClr val="CC0066"/>
                </a:solidFill>
              </a:rPr>
              <a:t>LEARNING</a:t>
            </a:r>
            <a:endParaRPr lang="cs-CZ" dirty="0">
              <a:solidFill>
                <a:srgbClr val="CC0066"/>
              </a:solidFill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EBC7F5E-C30C-48B7-B043-2C89B5BFECBD}"/>
              </a:ext>
            </a:extLst>
          </p:cNvPr>
          <p:cNvSpPr/>
          <p:nvPr/>
        </p:nvSpPr>
        <p:spPr>
          <a:xfrm>
            <a:off x="3795621" y="1692416"/>
            <a:ext cx="2520000" cy="2520000"/>
          </a:xfrm>
          <a:prstGeom prst="ellipse">
            <a:avLst/>
          </a:prstGeom>
          <a:noFill/>
          <a:ln w="57150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HUMAN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F23F62C3-3C33-4C81-B3F0-1272DFA3037C}"/>
              </a:ext>
            </a:extLst>
          </p:cNvPr>
          <p:cNvSpPr/>
          <p:nvPr/>
        </p:nvSpPr>
        <p:spPr>
          <a:xfrm>
            <a:off x="5808778" y="1705813"/>
            <a:ext cx="2520000" cy="2520000"/>
          </a:xfrm>
          <a:prstGeom prst="ellipse">
            <a:avLst/>
          </a:prstGeom>
          <a:noFill/>
          <a:ln w="57150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SYSTEMS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E75E35A-8BF9-48C7-B7D9-88436368F4FF}"/>
              </a:ext>
            </a:extLst>
          </p:cNvPr>
          <p:cNvCxnSpPr/>
          <p:nvPr/>
        </p:nvCxnSpPr>
        <p:spPr>
          <a:xfrm flipV="1">
            <a:off x="6059488" y="1621766"/>
            <a:ext cx="0" cy="1337094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FA679D-67C6-4EDA-8A7A-382890071538}"/>
              </a:ext>
            </a:extLst>
          </p:cNvPr>
          <p:cNvSpPr txBox="1"/>
          <p:nvPr/>
        </p:nvSpPr>
        <p:spPr>
          <a:xfrm>
            <a:off x="5395035" y="1244148"/>
            <a:ext cx="147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7994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 for relation </a:t>
            </a:r>
            <a:r>
              <a:rPr lang="cs-CZ" dirty="0"/>
              <a:t>(and </a:t>
            </a: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) </a:t>
            </a:r>
            <a:r>
              <a:rPr lang="en-US" dirty="0"/>
              <a:t>is psychological safety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CF6D820-343A-48B2-A65D-9A6BC748C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389193"/>
              </p:ext>
            </p:extLst>
          </p:nvPr>
        </p:nvGraphicFramePr>
        <p:xfrm>
          <a:off x="3404873" y="2040534"/>
          <a:ext cx="5309230" cy="380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82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6B268AC-C562-4BC7-89DE-FBE1D1327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701419"/>
              </p:ext>
            </p:extLst>
          </p:nvPr>
        </p:nvGraphicFramePr>
        <p:xfrm>
          <a:off x="1107993" y="1307289"/>
          <a:ext cx="4951495" cy="325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154DC18-5430-437B-826E-BCB7BB849C5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2505" y="3916393"/>
          <a:ext cx="4282513" cy="238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Curved Connector 6">
            <a:extLst>
              <a:ext uri="{FF2B5EF4-FFF2-40B4-BE49-F238E27FC236}">
                <a16:creationId xmlns:a16="http://schemas.microsoft.com/office/drawing/2014/main" id="{E2EDB255-CA25-4006-AE6A-F41CD3196A21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059488" y="2935331"/>
            <a:ext cx="2974273" cy="981062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4">
            <a:extLst>
              <a:ext uri="{FF2B5EF4-FFF2-40B4-BE49-F238E27FC236}">
                <a16:creationId xmlns:a16="http://schemas.microsoft.com/office/drawing/2014/main" id="{ADE76D19-9318-4FD4-AD84-BE283F078443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rot="10800000">
            <a:off x="3583741" y="4563374"/>
            <a:ext cx="3308765" cy="546208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adpis 24">
            <a:extLst>
              <a:ext uri="{FF2B5EF4-FFF2-40B4-BE49-F238E27FC236}">
                <a16:creationId xmlns:a16="http://schemas.microsoft.com/office/drawing/2014/main" id="{F1E926A1-59F9-45D1-B99F-AF585A7D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err="1"/>
              <a:t>Psychological</a:t>
            </a:r>
            <a:r>
              <a:rPr lang="cs-CZ" sz="3600" dirty="0"/>
              <a:t> </a:t>
            </a:r>
            <a:r>
              <a:rPr lang="cs-CZ" sz="3600" dirty="0" err="1"/>
              <a:t>safety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linked</a:t>
            </a:r>
            <a:r>
              <a:rPr lang="cs-CZ" sz="3600" dirty="0"/>
              <a:t> to </a:t>
            </a:r>
            <a:r>
              <a:rPr lang="cs-CZ" sz="3600" dirty="0" err="1"/>
              <a:t>intrinsic</a:t>
            </a:r>
            <a:r>
              <a:rPr lang="cs-CZ" sz="3600" dirty="0"/>
              <a:t> </a:t>
            </a:r>
            <a:r>
              <a:rPr lang="cs-CZ" sz="3600" dirty="0" err="1"/>
              <a:t>motivation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7471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9275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nfinity symbol loop figure 8 icon eternity logo Vector Image">
            <a:extLst>
              <a:ext uri="{FF2B5EF4-FFF2-40B4-BE49-F238E27FC236}">
                <a16:creationId xmlns:a16="http://schemas.microsoft.com/office/drawing/2014/main" id="{F27BA4AA-18EB-4EAC-AB5B-23E233CA0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 bwMode="auto">
          <a:xfrm>
            <a:off x="1700211" y="752475"/>
            <a:ext cx="879157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64" y="574302"/>
            <a:ext cx="10091871" cy="717848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caretaker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dialogues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1" y="2382913"/>
            <a:ext cx="10091871" cy="4306057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Grafický objekt 3" descr="Autobus">
            <a:extLst>
              <a:ext uri="{FF2B5EF4-FFF2-40B4-BE49-F238E27FC236}">
                <a16:creationId xmlns:a16="http://schemas.microsoft.com/office/drawing/2014/main" id="{BDE11206-88CE-43FA-ACF0-5D3C8CA2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040687" y="1736964"/>
            <a:ext cx="935426" cy="91440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049E45C8-5E41-49C9-98C3-97AE842F1459}"/>
              </a:ext>
            </a:extLst>
          </p:cNvPr>
          <p:cNvSpPr/>
          <p:nvPr/>
        </p:nvSpPr>
        <p:spPr>
          <a:xfrm>
            <a:off x="1916113" y="4038600"/>
            <a:ext cx="45720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ABB1A5-6D55-4A4B-8D5E-7283BC7116D0}"/>
              </a:ext>
            </a:extLst>
          </p:cNvPr>
          <p:cNvSpPr txBox="1"/>
          <p:nvPr/>
        </p:nvSpPr>
        <p:spPr>
          <a:xfrm>
            <a:off x="2958411" y="3535144"/>
            <a:ext cx="15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/>
              <a:t>Service</a:t>
            </a:r>
            <a:r>
              <a:rPr lang="cs-CZ" dirty="0"/>
              <a:t> design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subsystem</a:t>
            </a:r>
            <a:r>
              <a:rPr lang="cs-CZ" dirty="0"/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60D8CD-A367-484E-9C78-1F2753AE40B0}"/>
              </a:ext>
            </a:extLst>
          </p:cNvPr>
          <p:cNvSpPr txBox="1"/>
          <p:nvPr/>
        </p:nvSpPr>
        <p:spPr>
          <a:xfrm>
            <a:off x="7642145" y="3535144"/>
            <a:ext cx="1514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/>
              <a:t>System</a:t>
            </a:r>
            <a:r>
              <a:rPr lang="cs-CZ" dirty="0"/>
              <a:t> design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AE535DB-AAC4-44D4-8007-1035115096F7}"/>
              </a:ext>
            </a:extLst>
          </p:cNvPr>
          <p:cNvSpPr/>
          <p:nvPr/>
        </p:nvSpPr>
        <p:spPr>
          <a:xfrm>
            <a:off x="6264049" y="3096994"/>
            <a:ext cx="457200" cy="438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229548D-6EDF-488F-BFD4-5BBC3D5E5E89}"/>
              </a:ext>
            </a:extLst>
          </p:cNvPr>
          <p:cNvSpPr/>
          <p:nvPr/>
        </p:nvSpPr>
        <p:spPr>
          <a:xfrm>
            <a:off x="9838150" y="3648075"/>
            <a:ext cx="457200" cy="4381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7625783-E4AB-4585-B823-27C69452B6CB}"/>
              </a:ext>
            </a:extLst>
          </p:cNvPr>
          <p:cNvSpPr/>
          <p:nvPr/>
        </p:nvSpPr>
        <p:spPr>
          <a:xfrm>
            <a:off x="6309448" y="4086225"/>
            <a:ext cx="457200" cy="4381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172982B-3E86-4B08-9276-2C99DAC5DC9D}"/>
              </a:ext>
            </a:extLst>
          </p:cNvPr>
          <p:cNvCxnSpPr/>
          <p:nvPr/>
        </p:nvCxnSpPr>
        <p:spPr>
          <a:xfrm flipH="1">
            <a:off x="5428074" y="2971800"/>
            <a:ext cx="1473613" cy="15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E864E69-B3E8-48A0-A118-EC5FD7ECFEFA}"/>
              </a:ext>
            </a:extLst>
          </p:cNvPr>
          <p:cNvCxnSpPr/>
          <p:nvPr/>
        </p:nvCxnSpPr>
        <p:spPr>
          <a:xfrm>
            <a:off x="4660199" y="2651364"/>
            <a:ext cx="597042" cy="406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5D6F095-F457-472A-8745-107DD2F57133}"/>
              </a:ext>
            </a:extLst>
          </p:cNvPr>
          <p:cNvCxnSpPr/>
          <p:nvPr/>
        </p:nvCxnSpPr>
        <p:spPr>
          <a:xfrm>
            <a:off x="7108124" y="4861832"/>
            <a:ext cx="597042" cy="406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21B97367-38A5-4362-BEC3-5400F22A8777}"/>
              </a:ext>
            </a:extLst>
          </p:cNvPr>
          <p:cNvSpPr/>
          <p:nvPr/>
        </p:nvSpPr>
        <p:spPr>
          <a:xfrm>
            <a:off x="771859" y="4808284"/>
            <a:ext cx="1821655" cy="1495425"/>
          </a:xfrm>
          <a:prstGeom prst="wedgeRoundRectCallout">
            <a:avLst>
              <a:gd name="adj1" fmla="val 28498"/>
              <a:gd name="adj2" fmla="val -8330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cs-CZ" dirty="0" err="1"/>
              <a:t>Innovation</a:t>
            </a:r>
            <a:r>
              <a:rPr lang="cs-CZ" dirty="0"/>
              <a:t> – </a:t>
            </a:r>
            <a:r>
              <a:rPr lang="cs-CZ" dirty="0" err="1"/>
              <a:t>conscious</a:t>
            </a:r>
            <a:r>
              <a:rPr lang="cs-CZ" dirty="0"/>
              <a:t> </a:t>
            </a:r>
            <a:r>
              <a:rPr lang="cs-CZ" dirty="0" err="1"/>
              <a:t>experimenting</a:t>
            </a:r>
            <a:endParaRPr lang="cs-CZ" dirty="0"/>
          </a:p>
        </p:txBody>
      </p:sp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2A824C2A-5621-4D3E-B314-DE512FD0E3F0}"/>
              </a:ext>
            </a:extLst>
          </p:cNvPr>
          <p:cNvSpPr/>
          <p:nvPr/>
        </p:nvSpPr>
        <p:spPr>
          <a:xfrm>
            <a:off x="5080032" y="1394192"/>
            <a:ext cx="1821655" cy="1090484"/>
          </a:xfrm>
          <a:prstGeom prst="wedgeRoundRectCallout">
            <a:avLst>
              <a:gd name="adj1" fmla="val 23763"/>
              <a:gd name="adj2" fmla="val 100717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experiments</a:t>
            </a:r>
            <a:r>
              <a:rPr lang="cs-CZ" dirty="0">
                <a:solidFill>
                  <a:srgbClr val="00B050"/>
                </a:solidFill>
              </a:rPr>
              <a:t> to run?</a:t>
            </a: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9856A0BA-AA71-4D62-8189-425098A7DDC6}"/>
              </a:ext>
            </a:extLst>
          </p:cNvPr>
          <p:cNvSpPr/>
          <p:nvPr/>
        </p:nvSpPr>
        <p:spPr>
          <a:xfrm>
            <a:off x="5286469" y="4963874"/>
            <a:ext cx="1821655" cy="1495425"/>
          </a:xfrm>
          <a:prstGeom prst="wedgeRoundRectCallout">
            <a:avLst>
              <a:gd name="adj1" fmla="val 14874"/>
              <a:gd name="adj2" fmla="val -86544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7030A0"/>
                </a:solidFill>
              </a:rPr>
              <a:t>Shared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sensemaking</a:t>
            </a:r>
            <a:r>
              <a:rPr lang="cs-CZ" dirty="0">
                <a:solidFill>
                  <a:srgbClr val="7030A0"/>
                </a:solidFill>
              </a:rPr>
              <a:t> on </a:t>
            </a:r>
            <a:r>
              <a:rPr lang="cs-CZ" dirty="0" err="1">
                <a:solidFill>
                  <a:srgbClr val="7030A0"/>
                </a:solidFill>
              </a:rPr>
              <a:t>what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does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it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mean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7" name="Řečová bublina: obdélníkový bublinový popisek se zakulacenými rohy 16">
            <a:extLst>
              <a:ext uri="{FF2B5EF4-FFF2-40B4-BE49-F238E27FC236}">
                <a16:creationId xmlns:a16="http://schemas.microsoft.com/office/drawing/2014/main" id="{54B8D331-DE4E-4B34-BD76-12565BC6ABDA}"/>
              </a:ext>
            </a:extLst>
          </p:cNvPr>
          <p:cNvSpPr/>
          <p:nvPr/>
        </p:nvSpPr>
        <p:spPr>
          <a:xfrm>
            <a:off x="9820065" y="5065255"/>
            <a:ext cx="2139563" cy="1495425"/>
          </a:xfrm>
          <a:prstGeom prst="wedgeRoundRectCallout">
            <a:avLst>
              <a:gd name="adj1" fmla="val -35322"/>
              <a:gd name="adj2" fmla="val -11648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C00000"/>
                </a:solidFill>
              </a:rPr>
              <a:t>How</a:t>
            </a:r>
            <a:r>
              <a:rPr lang="cs-CZ" dirty="0">
                <a:solidFill>
                  <a:srgbClr val="C00000"/>
                </a:solidFill>
              </a:rPr>
              <a:t> to </a:t>
            </a:r>
            <a:r>
              <a:rPr lang="cs-CZ" dirty="0" err="1">
                <a:solidFill>
                  <a:srgbClr val="C00000"/>
                </a:solidFill>
              </a:rPr>
              <a:t>change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system</a:t>
            </a:r>
            <a:r>
              <a:rPr lang="cs-CZ" dirty="0">
                <a:solidFill>
                  <a:srgbClr val="C00000"/>
                </a:solidFill>
              </a:rPr>
              <a:t> to </a:t>
            </a:r>
            <a:r>
              <a:rPr lang="cs-CZ" dirty="0" err="1">
                <a:solidFill>
                  <a:srgbClr val="C00000"/>
                </a:solidFill>
              </a:rPr>
              <a:t>enable</a:t>
            </a:r>
            <a:r>
              <a:rPr lang="cs-CZ" dirty="0">
                <a:solidFill>
                  <a:srgbClr val="C00000"/>
                </a:solidFill>
              </a:rPr>
              <a:t> more </a:t>
            </a:r>
            <a:r>
              <a:rPr lang="cs-CZ" dirty="0" err="1">
                <a:solidFill>
                  <a:srgbClr val="C00000"/>
                </a:solidFill>
              </a:rPr>
              <a:t>of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what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is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good</a:t>
            </a:r>
            <a:r>
              <a:rPr lang="cs-CZ" dirty="0">
                <a:solidFill>
                  <a:srgbClr val="C00000"/>
                </a:solidFill>
              </a:rPr>
              <a:t>? (And more </a:t>
            </a:r>
            <a:r>
              <a:rPr lang="cs-CZ" dirty="0" err="1">
                <a:solidFill>
                  <a:srgbClr val="C00000"/>
                </a:solidFill>
              </a:rPr>
              <a:t>learning</a:t>
            </a:r>
            <a:r>
              <a:rPr lang="cs-CZ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92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64" y="574302"/>
            <a:ext cx="10091871" cy="717848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caretaker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dialogues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1" y="2382913"/>
            <a:ext cx="10091871" cy="4306057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C42EEBFC-AF94-4BEB-9A0A-AB65951B92B3}"/>
              </a:ext>
            </a:extLst>
          </p:cNvPr>
          <p:cNvGrpSpPr/>
          <p:nvPr/>
        </p:nvGrpSpPr>
        <p:grpSpPr>
          <a:xfrm>
            <a:off x="1086577" y="1837427"/>
            <a:ext cx="8186819" cy="4373592"/>
            <a:chOff x="771858" y="752475"/>
            <a:chExt cx="11769150" cy="6105525"/>
          </a:xfrm>
        </p:grpSpPr>
        <p:pic>
          <p:nvPicPr>
            <p:cNvPr id="19" name="Picture 2" descr="Infinity symbol loop figure 8 icon eternity logo Vector Image">
              <a:extLst>
                <a:ext uri="{FF2B5EF4-FFF2-40B4-BE49-F238E27FC236}">
                  <a16:creationId xmlns:a16="http://schemas.microsoft.com/office/drawing/2014/main" id="{F27BA4AA-18EB-4EAC-AB5B-23E233CA0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72"/>
            <a:stretch/>
          </p:blipFill>
          <p:spPr bwMode="auto">
            <a:xfrm>
              <a:off x="1700211" y="752475"/>
              <a:ext cx="8791575" cy="6105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fický objekt 3" descr="Autobus">
              <a:extLst>
                <a:ext uri="{FF2B5EF4-FFF2-40B4-BE49-F238E27FC236}">
                  <a16:creationId xmlns:a16="http://schemas.microsoft.com/office/drawing/2014/main" id="{BDE11206-88CE-43FA-ACF0-5D3C8CA21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040687" y="1736964"/>
              <a:ext cx="935426" cy="914400"/>
            </a:xfrm>
            <a:prstGeom prst="rect">
              <a:avLst/>
            </a:prstGeom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049E45C8-5E41-49C9-98C3-97AE842F1459}"/>
                </a:ext>
              </a:extLst>
            </p:cNvPr>
            <p:cNvSpPr/>
            <p:nvPr/>
          </p:nvSpPr>
          <p:spPr>
            <a:xfrm>
              <a:off x="1916113" y="4038600"/>
              <a:ext cx="45720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90ABB1A5-6D55-4A4B-8D5E-7283BC7116D0}"/>
                </a:ext>
              </a:extLst>
            </p:cNvPr>
            <p:cNvSpPr txBox="1"/>
            <p:nvPr/>
          </p:nvSpPr>
          <p:spPr>
            <a:xfrm>
              <a:off x="2958411" y="3535144"/>
              <a:ext cx="15220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err="1"/>
                <a:t>Service</a:t>
              </a:r>
              <a:r>
                <a:rPr lang="cs-CZ" dirty="0"/>
                <a:t> design</a:t>
              </a:r>
            </a:p>
            <a:p>
              <a:pPr algn="ctr"/>
              <a:r>
                <a:rPr lang="cs-CZ" dirty="0"/>
                <a:t>(</a:t>
              </a:r>
              <a:r>
                <a:rPr lang="cs-CZ" dirty="0" err="1"/>
                <a:t>subsystem</a:t>
              </a:r>
              <a:r>
                <a:rPr lang="cs-CZ" dirty="0"/>
                <a:t>)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C60D8CD-A367-484E-9C78-1F2753AE40B0}"/>
                </a:ext>
              </a:extLst>
            </p:cNvPr>
            <p:cNvSpPr txBox="1"/>
            <p:nvPr/>
          </p:nvSpPr>
          <p:spPr>
            <a:xfrm>
              <a:off x="7642145" y="3535144"/>
              <a:ext cx="15147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err="1"/>
                <a:t>System</a:t>
              </a:r>
              <a:r>
                <a:rPr lang="cs-CZ" dirty="0"/>
                <a:t> design</a:t>
              </a:r>
              <a:br>
                <a:rPr lang="cs-CZ" dirty="0"/>
              </a:br>
              <a:r>
                <a:rPr lang="cs-CZ" dirty="0"/>
                <a:t>(</a:t>
              </a:r>
              <a:r>
                <a:rPr lang="cs-CZ" dirty="0" err="1"/>
                <a:t>system</a:t>
              </a:r>
              <a:r>
                <a:rPr lang="cs-CZ" dirty="0"/>
                <a:t>)</a:t>
              </a: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6AE535DB-AAC4-44D4-8007-1035115096F7}"/>
                </a:ext>
              </a:extLst>
            </p:cNvPr>
            <p:cNvSpPr/>
            <p:nvPr/>
          </p:nvSpPr>
          <p:spPr>
            <a:xfrm>
              <a:off x="6264049" y="3096994"/>
              <a:ext cx="457200" cy="4381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B05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F229548D-6EDF-488F-BFD4-5BBC3D5E5E89}"/>
                </a:ext>
              </a:extLst>
            </p:cNvPr>
            <p:cNvSpPr/>
            <p:nvPr/>
          </p:nvSpPr>
          <p:spPr>
            <a:xfrm>
              <a:off x="9838150" y="3648075"/>
              <a:ext cx="457200" cy="4381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47625783-E4AB-4585-B823-27C69452B6CB}"/>
                </a:ext>
              </a:extLst>
            </p:cNvPr>
            <p:cNvSpPr/>
            <p:nvPr/>
          </p:nvSpPr>
          <p:spPr>
            <a:xfrm>
              <a:off x="6309448" y="4086225"/>
              <a:ext cx="457200" cy="43815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7030A0"/>
                </a:solidFill>
                <a:highlight>
                  <a:srgbClr val="FFFF00"/>
                </a:highlight>
              </a:endParaRP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C172982B-3E86-4B08-9276-2C99DAC5DC9D}"/>
                </a:ext>
              </a:extLst>
            </p:cNvPr>
            <p:cNvCxnSpPr/>
            <p:nvPr/>
          </p:nvCxnSpPr>
          <p:spPr>
            <a:xfrm flipH="1">
              <a:off x="5428074" y="2971800"/>
              <a:ext cx="1473613" cy="1504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BE864E69-B3E8-48A0-A118-EC5FD7ECFEFA}"/>
                </a:ext>
              </a:extLst>
            </p:cNvPr>
            <p:cNvCxnSpPr/>
            <p:nvPr/>
          </p:nvCxnSpPr>
          <p:spPr>
            <a:xfrm>
              <a:off x="4660199" y="2651364"/>
              <a:ext cx="597042" cy="406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65D6F095-F457-472A-8745-107DD2F57133}"/>
                </a:ext>
              </a:extLst>
            </p:cNvPr>
            <p:cNvCxnSpPr/>
            <p:nvPr/>
          </p:nvCxnSpPr>
          <p:spPr>
            <a:xfrm>
              <a:off x="7108124" y="4861832"/>
              <a:ext cx="597042" cy="406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Řečová bublina: obdélníkový bublinový popisek se zakulacenými rohy 13">
              <a:extLst>
                <a:ext uri="{FF2B5EF4-FFF2-40B4-BE49-F238E27FC236}">
                  <a16:creationId xmlns:a16="http://schemas.microsoft.com/office/drawing/2014/main" id="{21B97367-38A5-4362-BEC3-5400F22A8777}"/>
                </a:ext>
              </a:extLst>
            </p:cNvPr>
            <p:cNvSpPr/>
            <p:nvPr/>
          </p:nvSpPr>
          <p:spPr>
            <a:xfrm>
              <a:off x="771858" y="4808284"/>
              <a:ext cx="2555132" cy="1495425"/>
            </a:xfrm>
            <a:prstGeom prst="wedgeRoundRectCallout">
              <a:avLst>
                <a:gd name="adj1" fmla="val -137"/>
                <a:gd name="adj2" fmla="val -81689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cs-CZ" dirty="0" err="1"/>
                <a:t>Innovation</a:t>
              </a:r>
              <a:r>
                <a:rPr lang="cs-CZ" dirty="0"/>
                <a:t> – </a:t>
              </a:r>
              <a:r>
                <a:rPr lang="cs-CZ" dirty="0" err="1"/>
                <a:t>conscious</a:t>
              </a:r>
              <a:r>
                <a:rPr lang="cs-CZ" dirty="0"/>
                <a:t> </a:t>
              </a:r>
              <a:r>
                <a:rPr lang="cs-CZ" dirty="0" err="1"/>
                <a:t>experimenting</a:t>
              </a:r>
              <a:endParaRPr lang="cs-CZ" dirty="0"/>
            </a:p>
          </p:txBody>
        </p:sp>
        <p:sp>
          <p:nvSpPr>
            <p:cNvPr id="15" name="Řečová bublina: obdélníkový bublinový popisek se zakulacenými rohy 14">
              <a:extLst>
                <a:ext uri="{FF2B5EF4-FFF2-40B4-BE49-F238E27FC236}">
                  <a16:creationId xmlns:a16="http://schemas.microsoft.com/office/drawing/2014/main" id="{2A824C2A-5621-4D3E-B314-DE512FD0E3F0}"/>
                </a:ext>
              </a:extLst>
            </p:cNvPr>
            <p:cNvSpPr/>
            <p:nvPr/>
          </p:nvSpPr>
          <p:spPr>
            <a:xfrm>
              <a:off x="5080032" y="1394192"/>
              <a:ext cx="1821655" cy="1090484"/>
            </a:xfrm>
            <a:prstGeom prst="wedgeRoundRectCallout">
              <a:avLst>
                <a:gd name="adj1" fmla="val 23763"/>
                <a:gd name="adj2" fmla="val 100717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cs-CZ" dirty="0" err="1">
                  <a:solidFill>
                    <a:srgbClr val="00B050"/>
                  </a:solidFill>
                </a:rPr>
                <a:t>What</a:t>
              </a:r>
              <a:r>
                <a:rPr lang="cs-CZ" dirty="0">
                  <a:solidFill>
                    <a:srgbClr val="00B050"/>
                  </a:solidFill>
                </a:rPr>
                <a:t> </a:t>
              </a:r>
              <a:r>
                <a:rPr lang="cs-CZ" dirty="0" err="1">
                  <a:solidFill>
                    <a:srgbClr val="00B050"/>
                  </a:solidFill>
                </a:rPr>
                <a:t>experiments</a:t>
              </a:r>
              <a:r>
                <a:rPr lang="cs-CZ" dirty="0">
                  <a:solidFill>
                    <a:srgbClr val="00B050"/>
                  </a:solidFill>
                </a:rPr>
                <a:t> to run?</a:t>
              </a:r>
            </a:p>
          </p:txBody>
        </p:sp>
        <p:sp>
          <p:nvSpPr>
            <p:cNvPr id="16" name="Řečová bublina: obdélníkový bublinový popisek se zakulacenými rohy 15">
              <a:extLst>
                <a:ext uri="{FF2B5EF4-FFF2-40B4-BE49-F238E27FC236}">
                  <a16:creationId xmlns:a16="http://schemas.microsoft.com/office/drawing/2014/main" id="{9856A0BA-AA71-4D62-8189-425098A7DDC6}"/>
                </a:ext>
              </a:extLst>
            </p:cNvPr>
            <p:cNvSpPr/>
            <p:nvPr/>
          </p:nvSpPr>
          <p:spPr>
            <a:xfrm>
              <a:off x="5286468" y="4963874"/>
              <a:ext cx="2355676" cy="1495425"/>
            </a:xfrm>
            <a:prstGeom prst="wedgeRoundRectCallout">
              <a:avLst>
                <a:gd name="adj1" fmla="val 14874"/>
                <a:gd name="adj2" fmla="val -86544"/>
                <a:gd name="adj3" fmla="val 1666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cs-CZ" dirty="0" err="1">
                  <a:solidFill>
                    <a:srgbClr val="7030A0"/>
                  </a:solidFill>
                </a:rPr>
                <a:t>Shared</a:t>
              </a:r>
              <a:r>
                <a:rPr lang="cs-CZ" dirty="0">
                  <a:solidFill>
                    <a:srgbClr val="7030A0"/>
                  </a:solidFill>
                </a:rPr>
                <a:t> </a:t>
              </a:r>
              <a:r>
                <a:rPr lang="cs-CZ" dirty="0" err="1">
                  <a:solidFill>
                    <a:srgbClr val="7030A0"/>
                  </a:solidFill>
                </a:rPr>
                <a:t>sensemaking</a:t>
              </a:r>
              <a:r>
                <a:rPr lang="cs-CZ" dirty="0">
                  <a:solidFill>
                    <a:srgbClr val="7030A0"/>
                  </a:solidFill>
                </a:rPr>
                <a:t> on </a:t>
              </a:r>
              <a:r>
                <a:rPr lang="cs-CZ" dirty="0" err="1">
                  <a:solidFill>
                    <a:srgbClr val="7030A0"/>
                  </a:solidFill>
                </a:rPr>
                <a:t>what</a:t>
              </a:r>
              <a:r>
                <a:rPr lang="cs-CZ" dirty="0">
                  <a:solidFill>
                    <a:srgbClr val="7030A0"/>
                  </a:solidFill>
                </a:rPr>
                <a:t> </a:t>
              </a:r>
              <a:r>
                <a:rPr lang="cs-CZ" dirty="0" err="1">
                  <a:solidFill>
                    <a:srgbClr val="7030A0"/>
                  </a:solidFill>
                </a:rPr>
                <a:t>does</a:t>
              </a:r>
              <a:r>
                <a:rPr lang="cs-CZ" dirty="0">
                  <a:solidFill>
                    <a:srgbClr val="7030A0"/>
                  </a:solidFill>
                </a:rPr>
                <a:t> </a:t>
              </a:r>
              <a:r>
                <a:rPr lang="cs-CZ" dirty="0" err="1">
                  <a:solidFill>
                    <a:srgbClr val="7030A0"/>
                  </a:solidFill>
                </a:rPr>
                <a:t>it</a:t>
              </a:r>
              <a:r>
                <a:rPr lang="cs-CZ" dirty="0">
                  <a:solidFill>
                    <a:srgbClr val="7030A0"/>
                  </a:solidFill>
                </a:rPr>
                <a:t> </a:t>
              </a:r>
              <a:r>
                <a:rPr lang="cs-CZ" dirty="0" err="1">
                  <a:solidFill>
                    <a:srgbClr val="7030A0"/>
                  </a:solidFill>
                </a:rPr>
                <a:t>mean</a:t>
              </a:r>
              <a:endParaRPr lang="cs-CZ" dirty="0">
                <a:solidFill>
                  <a:srgbClr val="7030A0"/>
                </a:solidFill>
              </a:endParaRPr>
            </a:p>
          </p:txBody>
        </p:sp>
        <p:sp>
          <p:nvSpPr>
            <p:cNvPr id="17" name="Řečová bublina: obdélníkový bublinový popisek se zakulacenými rohy 16">
              <a:extLst>
                <a:ext uri="{FF2B5EF4-FFF2-40B4-BE49-F238E27FC236}">
                  <a16:creationId xmlns:a16="http://schemas.microsoft.com/office/drawing/2014/main" id="{54B8D331-DE4E-4B34-BD76-12565BC6ABDA}"/>
                </a:ext>
              </a:extLst>
            </p:cNvPr>
            <p:cNvSpPr/>
            <p:nvPr/>
          </p:nvSpPr>
          <p:spPr>
            <a:xfrm>
              <a:off x="9820065" y="5065255"/>
              <a:ext cx="2720943" cy="1495425"/>
            </a:xfrm>
            <a:prstGeom prst="wedgeRoundRectCallout">
              <a:avLst>
                <a:gd name="adj1" fmla="val -35322"/>
                <a:gd name="adj2" fmla="val -116480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cs-CZ" dirty="0" err="1">
                  <a:solidFill>
                    <a:srgbClr val="C00000"/>
                  </a:solidFill>
                </a:rPr>
                <a:t>How</a:t>
              </a:r>
              <a:r>
                <a:rPr lang="cs-CZ" dirty="0">
                  <a:solidFill>
                    <a:srgbClr val="C00000"/>
                  </a:solidFill>
                </a:rPr>
                <a:t> to </a:t>
              </a:r>
              <a:r>
                <a:rPr lang="cs-CZ" dirty="0" err="1">
                  <a:solidFill>
                    <a:srgbClr val="C00000"/>
                  </a:solidFill>
                </a:rPr>
                <a:t>change</a:t>
              </a:r>
              <a:r>
                <a:rPr lang="cs-CZ" dirty="0">
                  <a:solidFill>
                    <a:srgbClr val="C00000"/>
                  </a:solidFill>
                </a:rPr>
                <a:t> </a:t>
              </a:r>
              <a:r>
                <a:rPr lang="cs-CZ" dirty="0" err="1">
                  <a:solidFill>
                    <a:srgbClr val="C00000"/>
                  </a:solidFill>
                </a:rPr>
                <a:t>the</a:t>
              </a:r>
              <a:r>
                <a:rPr lang="cs-CZ" dirty="0">
                  <a:solidFill>
                    <a:srgbClr val="C00000"/>
                  </a:solidFill>
                </a:rPr>
                <a:t> </a:t>
              </a:r>
              <a:r>
                <a:rPr lang="cs-CZ" dirty="0" err="1">
                  <a:solidFill>
                    <a:srgbClr val="C00000"/>
                  </a:solidFill>
                </a:rPr>
                <a:t>system</a:t>
              </a:r>
              <a:r>
                <a:rPr lang="cs-CZ" dirty="0">
                  <a:solidFill>
                    <a:srgbClr val="C00000"/>
                  </a:solidFill>
                </a:rPr>
                <a:t> to </a:t>
              </a:r>
              <a:r>
                <a:rPr lang="cs-CZ" dirty="0" err="1">
                  <a:solidFill>
                    <a:srgbClr val="C00000"/>
                  </a:solidFill>
                </a:rPr>
                <a:t>enable</a:t>
              </a:r>
              <a:r>
                <a:rPr lang="cs-CZ" dirty="0">
                  <a:solidFill>
                    <a:srgbClr val="C00000"/>
                  </a:solidFill>
                </a:rPr>
                <a:t> more </a:t>
              </a:r>
              <a:r>
                <a:rPr lang="cs-CZ" dirty="0" err="1">
                  <a:solidFill>
                    <a:srgbClr val="C00000"/>
                  </a:solidFill>
                </a:rPr>
                <a:t>of</a:t>
              </a:r>
              <a:r>
                <a:rPr lang="cs-CZ" dirty="0">
                  <a:solidFill>
                    <a:srgbClr val="C00000"/>
                  </a:solidFill>
                </a:rPr>
                <a:t> </a:t>
              </a:r>
              <a:r>
                <a:rPr lang="cs-CZ" dirty="0" err="1">
                  <a:solidFill>
                    <a:srgbClr val="C00000"/>
                  </a:solidFill>
                </a:rPr>
                <a:t>what</a:t>
              </a:r>
              <a:r>
                <a:rPr lang="cs-CZ" dirty="0">
                  <a:solidFill>
                    <a:srgbClr val="C00000"/>
                  </a:solidFill>
                </a:rPr>
                <a:t> </a:t>
              </a:r>
              <a:r>
                <a:rPr lang="cs-CZ" dirty="0" err="1">
                  <a:solidFill>
                    <a:srgbClr val="C00000"/>
                  </a:solidFill>
                </a:rPr>
                <a:t>is</a:t>
              </a:r>
              <a:r>
                <a:rPr lang="cs-CZ" dirty="0">
                  <a:solidFill>
                    <a:srgbClr val="C00000"/>
                  </a:solidFill>
                </a:rPr>
                <a:t> </a:t>
              </a:r>
              <a:r>
                <a:rPr lang="cs-CZ" dirty="0" err="1">
                  <a:solidFill>
                    <a:srgbClr val="C00000"/>
                  </a:solidFill>
                </a:rPr>
                <a:t>good</a:t>
              </a:r>
              <a:r>
                <a:rPr lang="cs-CZ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D53F38D8-ED6F-4A41-A089-5BBD8C685060}"/>
              </a:ext>
            </a:extLst>
          </p:cNvPr>
          <p:cNvSpPr/>
          <p:nvPr/>
        </p:nvSpPr>
        <p:spPr>
          <a:xfrm>
            <a:off x="552091" y="1733909"/>
            <a:ext cx="9238890" cy="471864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A7E136A-D0E4-4383-BE11-151B8026A2EB}"/>
              </a:ext>
            </a:extLst>
          </p:cNvPr>
          <p:cNvSpPr txBox="1"/>
          <p:nvPr/>
        </p:nvSpPr>
        <p:spPr>
          <a:xfrm>
            <a:off x="6211385" y="1822661"/>
            <a:ext cx="327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Psychologically</a:t>
            </a:r>
            <a:r>
              <a:rPr lang="cs-CZ" dirty="0"/>
              <a:t> </a:t>
            </a:r>
            <a:r>
              <a:rPr lang="cs-CZ" dirty="0" err="1"/>
              <a:t>safe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2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26359-5AC1-48D1-9088-C41418414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170" y="1122363"/>
            <a:ext cx="10101532" cy="2387600"/>
          </a:xfrm>
        </p:spPr>
        <p:txBody>
          <a:bodyPr>
            <a:normAutofit/>
          </a:bodyPr>
          <a:lstStyle/>
          <a:p>
            <a:r>
              <a:rPr lang="cs-CZ" sz="4800" dirty="0"/>
              <a:t>Public Management </a:t>
            </a:r>
            <a:r>
              <a:rPr lang="cs-CZ" sz="4800" dirty="0" err="1"/>
              <a:t>for</a:t>
            </a:r>
            <a:r>
              <a:rPr lang="cs-CZ" sz="4800" dirty="0"/>
              <a:t> 21st </a:t>
            </a:r>
            <a:r>
              <a:rPr lang="cs-CZ" sz="4800" dirty="0" err="1"/>
              <a:t>Century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2A9E87-73E3-4D8D-A2B6-9EDAD1151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95245"/>
          </a:xfrm>
        </p:spPr>
        <p:txBody>
          <a:bodyPr>
            <a:normAutofit/>
          </a:bodyPr>
          <a:lstStyle/>
          <a:p>
            <a:pPr lvl="1"/>
            <a:r>
              <a:rPr lang="cs-CZ" sz="4800" dirty="0" err="1"/>
              <a:t>Human</a:t>
            </a:r>
            <a:r>
              <a:rPr lang="cs-CZ" sz="4800" dirty="0"/>
              <a:t> </a:t>
            </a:r>
            <a:r>
              <a:rPr lang="cs-CZ" sz="4800" dirty="0" err="1"/>
              <a:t>Learning</a:t>
            </a:r>
            <a:r>
              <a:rPr lang="cs-CZ" sz="4800" dirty="0"/>
              <a:t> Systems</a:t>
            </a:r>
            <a:endParaRPr lang="cs-CZ" sz="3200" dirty="0"/>
          </a:p>
        </p:txBody>
      </p:sp>
      <p:pic>
        <p:nvPicPr>
          <p:cNvPr id="6" name="Picture 6" descr="SYSTEMS">
            <a:extLst>
              <a:ext uri="{FF2B5EF4-FFF2-40B4-BE49-F238E27FC236}">
                <a16:creationId xmlns:a16="http://schemas.microsoft.com/office/drawing/2014/main" id="{4BA454A5-FEF3-4125-A295-46C02CA9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9" y="4053080"/>
            <a:ext cx="1869021" cy="23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64" y="574302"/>
            <a:ext cx="10091871" cy="717848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caretaker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dialogues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51" y="2382913"/>
            <a:ext cx="10091871" cy="4306057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2" name="Picture 2" descr="Infinity symbol loop figure 8 icon eternity logo Vector Image">
            <a:extLst>
              <a:ext uri="{FF2B5EF4-FFF2-40B4-BE49-F238E27FC236}">
                <a16:creationId xmlns:a16="http://schemas.microsoft.com/office/drawing/2014/main" id="{F6B03059-6323-42E7-96CF-5D27BAD3D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 bwMode="auto">
          <a:xfrm rot="16200000">
            <a:off x="1833561" y="3896230"/>
            <a:ext cx="305853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finity symbol loop figure 8 icon eternity logo Vector Image">
            <a:extLst>
              <a:ext uri="{FF2B5EF4-FFF2-40B4-BE49-F238E27FC236}">
                <a16:creationId xmlns:a16="http://schemas.microsoft.com/office/drawing/2014/main" id="{D4339E58-F535-4F79-8C9D-F7CCF03DD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 bwMode="auto">
          <a:xfrm rot="16200000">
            <a:off x="2331756" y="2366960"/>
            <a:ext cx="305853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nfinity symbol loop figure 8 icon eternity logo Vector Image">
            <a:extLst>
              <a:ext uri="{FF2B5EF4-FFF2-40B4-BE49-F238E27FC236}">
                <a16:creationId xmlns:a16="http://schemas.microsoft.com/office/drawing/2014/main" id="{1F0BBC3D-B191-4326-B671-20849FB87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 bwMode="auto">
          <a:xfrm rot="16200000">
            <a:off x="4614261" y="3244458"/>
            <a:ext cx="457583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finity symbol loop figure 8 icon eternity logo Vector Image">
            <a:extLst>
              <a:ext uri="{FF2B5EF4-FFF2-40B4-BE49-F238E27FC236}">
                <a16:creationId xmlns:a16="http://schemas.microsoft.com/office/drawing/2014/main" id="{686A3E0B-EE88-46F2-97FC-9FCD9D1CD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 bwMode="auto">
          <a:xfrm>
            <a:off x="8381265" y="4665613"/>
            <a:ext cx="247671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nfinity symbol loop figure 8 icon eternity logo Vector Image">
            <a:extLst>
              <a:ext uri="{FF2B5EF4-FFF2-40B4-BE49-F238E27FC236}">
                <a16:creationId xmlns:a16="http://schemas.microsoft.com/office/drawing/2014/main" id="{41AF8DD6-BD10-4D0C-B3A2-389604F41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 bwMode="auto">
          <a:xfrm rot="16200000">
            <a:off x="7452649" y="3896229"/>
            <a:ext cx="305853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4558F7CA-8A64-431E-A4E2-2B28A0DB7C6F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1199072" y="4958265"/>
            <a:ext cx="884488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E1ECAD5E-799A-4848-952B-4081B702B1B7}"/>
              </a:ext>
            </a:extLst>
          </p:cNvPr>
          <p:cNvCxnSpPr>
            <a:cxnSpLocks/>
          </p:cNvCxnSpPr>
          <p:nvPr/>
        </p:nvCxnSpPr>
        <p:spPr>
          <a:xfrm>
            <a:off x="1265208" y="3428997"/>
            <a:ext cx="688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F384482-C860-4150-BAD4-DC0234F7071D}"/>
              </a:ext>
            </a:extLst>
          </p:cNvPr>
          <p:cNvCxnSpPr>
            <a:cxnSpLocks/>
          </p:cNvCxnSpPr>
          <p:nvPr/>
        </p:nvCxnSpPr>
        <p:spPr>
          <a:xfrm>
            <a:off x="9730596" y="3429000"/>
            <a:ext cx="0" cy="2963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6F34-BE74-4C6B-A6F0-20A9EF61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companions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8518776-75E4-4E47-827D-E7EE0BB9A318}"/>
              </a:ext>
            </a:extLst>
          </p:cNvPr>
          <p:cNvSpPr txBox="1"/>
          <p:nvPr/>
        </p:nvSpPr>
        <p:spPr>
          <a:xfrm>
            <a:off x="6059488" y="5475681"/>
            <a:ext cx="409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QUINN, Robert E and SONENSHEIN, </a:t>
            </a:r>
            <a:r>
              <a:rPr lang="cs-CZ" dirty="0" err="1"/>
              <a:t>Scott</a:t>
            </a:r>
            <a:r>
              <a:rPr lang="cs-CZ" dirty="0"/>
              <a:t>,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757CA4-EDFB-4D17-A11C-8D4E23C3FA89}"/>
              </a:ext>
            </a:extLst>
          </p:cNvPr>
          <p:cNvSpPr txBox="1"/>
          <p:nvPr/>
        </p:nvSpPr>
        <p:spPr>
          <a:xfrm>
            <a:off x="3303154" y="1884760"/>
            <a:ext cx="534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Toby</a:t>
            </a:r>
            <a:r>
              <a:rPr lang="cs-CZ" dirty="0"/>
              <a:t> </a:t>
            </a:r>
            <a:r>
              <a:rPr lang="cs-CZ" dirty="0" err="1"/>
              <a:t>Lowe</a:t>
            </a:r>
            <a:r>
              <a:rPr lang="cs-CZ" dirty="0"/>
              <a:t>, </a:t>
            </a:r>
            <a:r>
              <a:rPr lang="en-US" u="sng" dirty="0">
                <a:hlinkClick r:id="rId2"/>
              </a:rPr>
              <a:t>Visiting Professor - Centre for Public Impact</a:t>
            </a:r>
          </a:p>
          <a:p>
            <a:endParaRPr lang="cs-CZ" dirty="0"/>
          </a:p>
        </p:txBody>
      </p:sp>
      <p:pic>
        <p:nvPicPr>
          <p:cNvPr id="12" name="Picture 2" descr="Dr Toby Lowe">
            <a:extLst>
              <a:ext uri="{FF2B5EF4-FFF2-40B4-BE49-F238E27FC236}">
                <a16:creationId xmlns:a16="http://schemas.microsoft.com/office/drawing/2014/main" id="{0CAEEC67-1F74-4C30-AA19-5BCC8826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5" y="1742792"/>
            <a:ext cx="1686208" cy="16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6F34-BE74-4C6B-A6F0-20A9EF61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8" y="210671"/>
            <a:ext cx="10091871" cy="717848"/>
          </a:xfrm>
        </p:spPr>
        <p:txBody>
          <a:bodyPr/>
          <a:lstStyle/>
          <a:p>
            <a:r>
              <a:rPr lang="cs-CZ" dirty="0" err="1"/>
              <a:t>Reading</a:t>
            </a:r>
            <a:r>
              <a:rPr lang="cs-CZ" dirty="0"/>
              <a:t> list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035854-8CBC-4160-AD57-A0D6BF77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45" y="1275971"/>
            <a:ext cx="10091871" cy="430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Moodle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https://dl1.cuni.cz/course/view.php?id=12328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E0DD76-0FF9-4826-BFBC-683ACAB5D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5" t="12083" r="18916" b="4277"/>
          <a:stretch/>
        </p:blipFill>
        <p:spPr>
          <a:xfrm>
            <a:off x="661338" y="845928"/>
            <a:ext cx="9104822" cy="573602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F09CC7A-BC01-4FFA-B5B9-784C4C9023F4}"/>
              </a:ext>
            </a:extLst>
          </p:cNvPr>
          <p:cNvSpPr/>
          <p:nvPr/>
        </p:nvSpPr>
        <p:spPr>
          <a:xfrm>
            <a:off x="661338" y="2268747"/>
            <a:ext cx="3911720" cy="396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794C0DA-E8D9-4A40-8C42-014159442B50}"/>
              </a:ext>
            </a:extLst>
          </p:cNvPr>
          <p:cNvSpPr/>
          <p:nvPr/>
        </p:nvSpPr>
        <p:spPr>
          <a:xfrm>
            <a:off x="617146" y="3868947"/>
            <a:ext cx="3911720" cy="396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97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6F34-BE74-4C6B-A6F0-20A9EF61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r>
              <a:rPr lang="cs-CZ" dirty="0"/>
              <a:t> #5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035854-8CBC-4160-AD57-A0D6BF77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57" y="1453606"/>
            <a:ext cx="10091871" cy="43060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/>
              <a:t>As </a:t>
            </a:r>
            <a:r>
              <a:rPr lang="cs-CZ" sz="1800" dirty="0" err="1"/>
              <a:t>an</a:t>
            </a:r>
            <a:r>
              <a:rPr lang="cs-CZ" sz="1800" dirty="0"/>
              <a:t> HLS expert and </a:t>
            </a:r>
            <a:r>
              <a:rPr lang="cs-CZ" sz="1800" dirty="0" err="1"/>
              <a:t>consultant</a:t>
            </a:r>
            <a:r>
              <a:rPr lang="cs-CZ" sz="1800" dirty="0"/>
              <a:t> </a:t>
            </a:r>
            <a:r>
              <a:rPr lang="cs-CZ" sz="1800" dirty="0" err="1"/>
              <a:t>you</a:t>
            </a:r>
            <a:r>
              <a:rPr lang="cs-CZ" sz="1800" dirty="0"/>
              <a:t> </a:t>
            </a:r>
            <a:r>
              <a:rPr lang="cs-CZ" sz="1800" dirty="0" err="1"/>
              <a:t>have</a:t>
            </a:r>
            <a:r>
              <a:rPr lang="cs-CZ" sz="1800" dirty="0"/>
              <a:t> </a:t>
            </a:r>
            <a:r>
              <a:rPr lang="cs-CZ" sz="1800" dirty="0" err="1"/>
              <a:t>been</a:t>
            </a:r>
            <a:r>
              <a:rPr lang="cs-CZ" sz="1800" dirty="0"/>
              <a:t> just </a:t>
            </a:r>
            <a:r>
              <a:rPr lang="cs-CZ" sz="1800" dirty="0" err="1"/>
              <a:t>hired</a:t>
            </a:r>
            <a:r>
              <a:rPr lang="cs-CZ" sz="1800" dirty="0"/>
              <a:t> to </a:t>
            </a:r>
            <a:r>
              <a:rPr lang="cs-CZ" sz="1800" dirty="0" err="1"/>
              <a:t>help</a:t>
            </a:r>
            <a:r>
              <a:rPr lang="cs-CZ" sz="1800" dirty="0"/>
              <a:t> a </a:t>
            </a:r>
            <a:r>
              <a:rPr lang="cs-CZ" sz="1800" dirty="0" err="1"/>
              <a:t>local</a:t>
            </a:r>
            <a:r>
              <a:rPr lang="cs-CZ" sz="1800" dirty="0"/>
              <a:t> Public </a:t>
            </a:r>
            <a:r>
              <a:rPr lang="cs-CZ" sz="1800" dirty="0" err="1"/>
              <a:t>Employment</a:t>
            </a:r>
            <a:r>
              <a:rPr lang="cs-CZ" sz="1800" dirty="0"/>
              <a:t> </a:t>
            </a:r>
            <a:r>
              <a:rPr lang="cs-CZ" sz="1800" dirty="0" err="1"/>
              <a:t>Service</a:t>
            </a:r>
            <a:r>
              <a:rPr lang="cs-CZ" sz="1800" dirty="0"/>
              <a:t> in </a:t>
            </a:r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Prague </a:t>
            </a:r>
            <a:r>
              <a:rPr lang="cs-CZ" sz="1800" dirty="0" err="1"/>
              <a:t>districts</a:t>
            </a:r>
            <a:r>
              <a:rPr lang="cs-CZ" sz="1800" dirty="0"/>
              <a:t> to </a:t>
            </a:r>
            <a:r>
              <a:rPr lang="cs-CZ" sz="1800" dirty="0" err="1"/>
              <a:t>improve</a:t>
            </a:r>
            <a:r>
              <a:rPr lang="cs-CZ" sz="1800" dirty="0"/>
              <a:t>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services</a:t>
            </a:r>
            <a:r>
              <a:rPr lang="cs-CZ" sz="1800" dirty="0"/>
              <a:t>. </a:t>
            </a:r>
            <a:r>
              <a:rPr lang="cs-CZ" sz="1800" dirty="0" err="1"/>
              <a:t>You</a:t>
            </a:r>
            <a:r>
              <a:rPr lang="cs-CZ" sz="1800" dirty="0"/>
              <a:t> </a:t>
            </a:r>
            <a:r>
              <a:rPr lang="cs-CZ" sz="1800" dirty="0" err="1"/>
              <a:t>can</a:t>
            </a:r>
            <a:r>
              <a:rPr lang="cs-CZ" sz="1800" dirty="0"/>
              <a:t> </a:t>
            </a:r>
            <a:r>
              <a:rPr lang="cs-CZ" sz="1800" dirty="0" err="1"/>
              <a:t>work</a:t>
            </a:r>
            <a:r>
              <a:rPr lang="cs-CZ" sz="1800" dirty="0"/>
              <a:t> on </a:t>
            </a:r>
            <a:r>
              <a:rPr lang="cs-CZ" sz="1800" dirty="0" err="1"/>
              <a:t>it</a:t>
            </a:r>
            <a:r>
              <a:rPr lang="cs-CZ" sz="1800" dirty="0"/>
              <a:t> on </a:t>
            </a:r>
            <a:r>
              <a:rPr lang="cs-CZ" sz="1800" dirty="0" err="1"/>
              <a:t>average</a:t>
            </a:r>
            <a:r>
              <a:rPr lang="cs-CZ" sz="1800" dirty="0"/>
              <a:t> 2 </a:t>
            </a:r>
            <a:r>
              <a:rPr lang="cs-CZ" sz="1800" dirty="0" err="1"/>
              <a:t>days</a:t>
            </a:r>
            <a:r>
              <a:rPr lang="cs-CZ" sz="1800" dirty="0"/>
              <a:t> per </a:t>
            </a:r>
            <a:r>
              <a:rPr lang="cs-CZ" sz="1800" dirty="0" err="1"/>
              <a:t>week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2 </a:t>
            </a:r>
            <a:r>
              <a:rPr lang="cs-CZ" sz="1800" dirty="0" err="1"/>
              <a:t>years</a:t>
            </a:r>
            <a:r>
              <a:rPr lang="cs-CZ" sz="1800" dirty="0"/>
              <a:t>. PES agenda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mainly</a:t>
            </a:r>
            <a:r>
              <a:rPr lang="cs-CZ" sz="1800" dirty="0"/>
              <a:t> to (i) </a:t>
            </a:r>
            <a:r>
              <a:rPr lang="cs-CZ" sz="1800" dirty="0" err="1"/>
              <a:t>provide</a:t>
            </a:r>
            <a:r>
              <a:rPr lang="cs-CZ" sz="1800" dirty="0"/>
              <a:t> </a:t>
            </a:r>
            <a:r>
              <a:rPr lang="cs-CZ" sz="1800" dirty="0" err="1"/>
              <a:t>various</a:t>
            </a:r>
            <a:r>
              <a:rPr lang="cs-CZ" sz="1800" dirty="0"/>
              <a:t> </a:t>
            </a:r>
            <a:r>
              <a:rPr lang="cs-CZ" sz="1800" dirty="0" err="1"/>
              <a:t>social</a:t>
            </a:r>
            <a:r>
              <a:rPr lang="cs-CZ" sz="1800" dirty="0"/>
              <a:t> </a:t>
            </a:r>
            <a:r>
              <a:rPr lang="cs-CZ" sz="1800" dirty="0" err="1"/>
              <a:t>benefits</a:t>
            </a:r>
            <a:r>
              <a:rPr lang="cs-CZ" sz="1800" dirty="0"/>
              <a:t> (</a:t>
            </a:r>
            <a:r>
              <a:rPr lang="cs-CZ" sz="1800" dirty="0" err="1"/>
              <a:t>unemployment</a:t>
            </a:r>
            <a:r>
              <a:rPr lang="cs-CZ" sz="1800" dirty="0"/>
              <a:t>, </a:t>
            </a:r>
            <a:r>
              <a:rPr lang="cs-CZ" sz="1800" dirty="0" err="1"/>
              <a:t>housing</a:t>
            </a:r>
            <a:r>
              <a:rPr lang="cs-CZ" sz="1800" dirty="0"/>
              <a:t>, </a:t>
            </a:r>
            <a:r>
              <a:rPr lang="cs-CZ" sz="1800" dirty="0" err="1"/>
              <a:t>child</a:t>
            </a:r>
            <a:r>
              <a:rPr lang="cs-CZ" sz="1800" dirty="0"/>
              <a:t> care, care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elderly</a:t>
            </a:r>
            <a:r>
              <a:rPr lang="cs-CZ" sz="1800" dirty="0"/>
              <a:t>…), (</a:t>
            </a:r>
            <a:r>
              <a:rPr lang="cs-CZ" sz="1800" dirty="0" err="1"/>
              <a:t>ii</a:t>
            </a:r>
            <a:r>
              <a:rPr lang="cs-CZ" sz="1800" dirty="0"/>
              <a:t>) </a:t>
            </a:r>
            <a:r>
              <a:rPr lang="cs-CZ" sz="1800" dirty="0" err="1"/>
              <a:t>help</a:t>
            </a:r>
            <a:r>
              <a:rPr lang="cs-CZ" sz="1800" dirty="0"/>
              <a:t> </a:t>
            </a:r>
            <a:r>
              <a:rPr lang="cs-CZ" sz="1800" dirty="0" err="1"/>
              <a:t>job</a:t>
            </a:r>
            <a:r>
              <a:rPr lang="cs-CZ" sz="1800" dirty="0"/>
              <a:t> </a:t>
            </a:r>
            <a:r>
              <a:rPr lang="cs-CZ" sz="1800" dirty="0" err="1"/>
              <a:t>seeker</a:t>
            </a:r>
            <a:r>
              <a:rPr lang="cs-CZ" sz="1800" dirty="0"/>
              <a:t> to </a:t>
            </a:r>
            <a:r>
              <a:rPr lang="cs-CZ" sz="1800" dirty="0" err="1"/>
              <a:t>find</a:t>
            </a:r>
            <a:r>
              <a:rPr lang="cs-CZ" sz="1800" dirty="0"/>
              <a:t> a </a:t>
            </a:r>
            <a:r>
              <a:rPr lang="cs-CZ" sz="1800" dirty="0" err="1"/>
              <a:t>suitable</a:t>
            </a:r>
            <a:r>
              <a:rPr lang="cs-CZ" sz="1800" dirty="0"/>
              <a:t> </a:t>
            </a:r>
            <a:r>
              <a:rPr lang="cs-CZ" sz="1800" dirty="0" err="1"/>
              <a:t>jobs</a:t>
            </a:r>
            <a:r>
              <a:rPr lang="cs-CZ" sz="1800" dirty="0"/>
              <a:t>, (</a:t>
            </a:r>
            <a:r>
              <a:rPr lang="cs-CZ" sz="1800" dirty="0" err="1"/>
              <a:t>iii</a:t>
            </a:r>
            <a:r>
              <a:rPr lang="cs-CZ" sz="1800" dirty="0"/>
              <a:t>) </a:t>
            </a:r>
            <a:r>
              <a:rPr lang="cs-CZ" sz="1800" dirty="0" err="1"/>
              <a:t>requalify</a:t>
            </a:r>
            <a:r>
              <a:rPr lang="cs-CZ" sz="1800" dirty="0"/>
              <a:t> </a:t>
            </a:r>
            <a:r>
              <a:rPr lang="cs-CZ" sz="1800" dirty="0" err="1"/>
              <a:t>them</a:t>
            </a:r>
            <a:r>
              <a:rPr lang="cs-CZ" sz="1800" dirty="0"/>
              <a:t> </a:t>
            </a:r>
            <a:r>
              <a:rPr lang="cs-CZ" sz="1800" dirty="0" err="1"/>
              <a:t>if</a:t>
            </a:r>
            <a:r>
              <a:rPr lang="cs-CZ" sz="1800" dirty="0"/>
              <a:t> </a:t>
            </a:r>
            <a:r>
              <a:rPr lang="cs-CZ" sz="1800" dirty="0" err="1"/>
              <a:t>considered</a:t>
            </a:r>
            <a:r>
              <a:rPr lang="cs-CZ" sz="1800" dirty="0"/>
              <a:t> </a:t>
            </a:r>
            <a:r>
              <a:rPr lang="cs-CZ" sz="1800" dirty="0" err="1"/>
              <a:t>necessary</a:t>
            </a:r>
            <a:r>
              <a:rPr lang="cs-CZ" sz="1800" dirty="0"/>
              <a:t>. 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structure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organisation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: </a:t>
            </a:r>
            <a:r>
              <a:rPr lang="cs-CZ" sz="1800" dirty="0" err="1"/>
              <a:t>Director</a:t>
            </a:r>
            <a:r>
              <a:rPr lang="cs-CZ" sz="1800" dirty="0"/>
              <a:t>, 3 </a:t>
            </a:r>
            <a:r>
              <a:rPr lang="cs-CZ" sz="1800" dirty="0" err="1"/>
              <a:t>heads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unit (</a:t>
            </a:r>
            <a:r>
              <a:rPr lang="cs-CZ" sz="1800" dirty="0" err="1"/>
              <a:t>Benefits</a:t>
            </a:r>
            <a:r>
              <a:rPr lang="cs-CZ" sz="1800" dirty="0"/>
              <a:t>, </a:t>
            </a:r>
            <a:r>
              <a:rPr lang="cs-CZ" sz="1800" dirty="0" err="1"/>
              <a:t>Labour</a:t>
            </a:r>
            <a:r>
              <a:rPr lang="cs-CZ" sz="1800" dirty="0"/>
              <a:t> market, </a:t>
            </a:r>
            <a:r>
              <a:rPr lang="cs-CZ" sz="1800" dirty="0" err="1"/>
              <a:t>Requalification</a:t>
            </a:r>
            <a:r>
              <a:rPr lang="cs-CZ" sz="1800" dirty="0"/>
              <a:t>), 30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staff</a:t>
            </a:r>
            <a:r>
              <a:rPr lang="cs-CZ" sz="1800" dirty="0"/>
              <a:t> in </a:t>
            </a:r>
            <a:r>
              <a:rPr lang="cs-CZ" sz="1800" dirty="0" err="1"/>
              <a:t>functionally</a:t>
            </a:r>
            <a:r>
              <a:rPr lang="cs-CZ" sz="1800" dirty="0"/>
              <a:t> </a:t>
            </a:r>
            <a:r>
              <a:rPr lang="cs-CZ" sz="1800" dirty="0" err="1"/>
              <a:t>specialized</a:t>
            </a:r>
            <a:r>
              <a:rPr lang="cs-CZ" sz="1800" dirty="0"/>
              <a:t> </a:t>
            </a:r>
            <a:r>
              <a:rPr lang="cs-CZ" sz="1800" dirty="0" err="1"/>
              <a:t>units</a:t>
            </a:r>
            <a:r>
              <a:rPr lang="cs-CZ" sz="1800" dirty="0"/>
              <a:t> (8-12 in </a:t>
            </a:r>
            <a:r>
              <a:rPr lang="cs-CZ" sz="1800" dirty="0" err="1"/>
              <a:t>each</a:t>
            </a:r>
            <a:r>
              <a:rPr lang="cs-CZ" sz="1800" dirty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/>
              <a:t>Alternatively</a:t>
            </a:r>
            <a:r>
              <a:rPr lang="cs-CZ" sz="1800" dirty="0"/>
              <a:t>, </a:t>
            </a:r>
            <a:r>
              <a:rPr lang="cs-CZ" sz="1800" dirty="0" err="1"/>
              <a:t>think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a </a:t>
            </a:r>
            <a:r>
              <a:rPr lang="cs-CZ" sz="1800" dirty="0" err="1"/>
              <a:t>similar</a:t>
            </a:r>
            <a:r>
              <a:rPr lang="cs-CZ" sz="1800" dirty="0"/>
              <a:t> public </a:t>
            </a:r>
            <a:r>
              <a:rPr lang="cs-CZ" sz="1800" dirty="0" err="1"/>
              <a:t>organisation</a:t>
            </a:r>
            <a:r>
              <a:rPr lang="cs-CZ" sz="1800" dirty="0"/>
              <a:t> in </a:t>
            </a:r>
            <a:r>
              <a:rPr lang="cs-CZ" sz="1800" dirty="0" err="1"/>
              <a:t>your</a:t>
            </a:r>
            <a:r>
              <a:rPr lang="cs-CZ" sz="1800" dirty="0"/>
              <a:t> country.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/>
              <a:t>W</a:t>
            </a:r>
            <a:r>
              <a:rPr lang="en-US" sz="1800" b="1" dirty="0"/>
              <a:t>rite a short (</a:t>
            </a:r>
            <a:r>
              <a:rPr lang="cs-CZ" sz="1800" b="1" dirty="0"/>
              <a:t>2</a:t>
            </a:r>
            <a:r>
              <a:rPr lang="en-US" sz="1800" b="1" dirty="0"/>
              <a:t> pages = </a:t>
            </a:r>
            <a:r>
              <a:rPr lang="cs-CZ" sz="1800" b="1" dirty="0"/>
              <a:t>550</a:t>
            </a:r>
            <a:r>
              <a:rPr lang="en-US" sz="1800" b="1" dirty="0"/>
              <a:t> - </a:t>
            </a:r>
            <a:r>
              <a:rPr lang="cs-CZ" sz="1800" b="1" dirty="0"/>
              <a:t>65</a:t>
            </a:r>
            <a:r>
              <a:rPr lang="en-US" sz="1800" b="1" dirty="0"/>
              <a:t>0 words) essay following this outline: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What </a:t>
            </a:r>
            <a:r>
              <a:rPr lang="cs-CZ" sz="1800" dirty="0" err="1"/>
              <a:t>would</a:t>
            </a:r>
            <a:r>
              <a:rPr lang="cs-CZ" sz="1800" dirty="0"/>
              <a:t> </a:t>
            </a:r>
            <a:r>
              <a:rPr lang="cs-CZ" sz="1800" dirty="0" err="1"/>
              <a:t>you</a:t>
            </a:r>
            <a:r>
              <a:rPr lang="cs-CZ" sz="1800" dirty="0"/>
              <a:t> do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first</a:t>
            </a:r>
            <a:r>
              <a:rPr lang="cs-CZ" sz="1800" dirty="0"/>
              <a:t> </a:t>
            </a:r>
            <a:r>
              <a:rPr lang="cs-CZ" sz="1800" dirty="0" err="1"/>
              <a:t>steps</a:t>
            </a:r>
            <a:r>
              <a:rPr lang="cs-CZ" sz="1800" dirty="0"/>
              <a:t>? (</a:t>
            </a:r>
            <a:r>
              <a:rPr lang="cs-CZ" sz="1800" dirty="0" err="1"/>
              <a:t>Say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first</a:t>
            </a:r>
            <a:r>
              <a:rPr lang="cs-CZ" sz="1800" dirty="0"/>
              <a:t> </a:t>
            </a:r>
            <a:r>
              <a:rPr lang="cs-CZ" sz="1800" dirty="0" err="1"/>
              <a:t>month</a:t>
            </a:r>
            <a:r>
              <a:rPr lang="cs-CZ" sz="1800" dirty="0"/>
              <a:t>.)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/>
              <a:t>Why</a:t>
            </a:r>
            <a:r>
              <a:rPr lang="cs-CZ" sz="1800" dirty="0"/>
              <a:t> </a:t>
            </a:r>
            <a:r>
              <a:rPr lang="cs-CZ" sz="1800" dirty="0" err="1"/>
              <a:t>would</a:t>
            </a:r>
            <a:r>
              <a:rPr lang="cs-CZ" sz="1800" dirty="0"/>
              <a:t> </a:t>
            </a:r>
            <a:r>
              <a:rPr lang="cs-CZ" sz="1800" dirty="0" err="1"/>
              <a:t>you</a:t>
            </a:r>
            <a:r>
              <a:rPr lang="cs-CZ" sz="1800" dirty="0"/>
              <a:t> do </a:t>
            </a:r>
            <a:r>
              <a:rPr lang="cs-CZ" sz="1800" dirty="0" err="1"/>
              <a:t>that</a:t>
            </a:r>
            <a:r>
              <a:rPr lang="cs-CZ" sz="1800" dirty="0"/>
              <a:t>?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/>
              <a:t>How</a:t>
            </a:r>
            <a:r>
              <a:rPr lang="cs-CZ" sz="1800" dirty="0"/>
              <a:t> </a:t>
            </a:r>
            <a:r>
              <a:rPr lang="cs-CZ" sz="1800" dirty="0" err="1"/>
              <a:t>would</a:t>
            </a:r>
            <a:r>
              <a:rPr lang="cs-CZ" sz="1800" dirty="0"/>
              <a:t> </a:t>
            </a:r>
            <a:r>
              <a:rPr lang="cs-CZ" sz="1800" dirty="0" err="1"/>
              <a:t>you</a:t>
            </a:r>
            <a:r>
              <a:rPr lang="cs-CZ" sz="1800" dirty="0"/>
              <a:t> do </a:t>
            </a:r>
            <a:r>
              <a:rPr lang="cs-CZ" sz="1800" dirty="0" err="1"/>
              <a:t>that</a:t>
            </a:r>
            <a:r>
              <a:rPr lang="cs-CZ" sz="1800" dirty="0"/>
              <a:t>?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>
                <a:solidFill>
                  <a:srgbClr val="CC0066"/>
                </a:solidFill>
              </a:rPr>
              <a:t>Deadline</a:t>
            </a:r>
            <a:r>
              <a:rPr lang="cs-CZ" sz="1800" dirty="0">
                <a:solidFill>
                  <a:srgbClr val="CC0066"/>
                </a:solidFill>
              </a:rPr>
              <a:t>: </a:t>
            </a:r>
            <a:r>
              <a:rPr lang="cs-CZ" sz="1800" dirty="0" err="1">
                <a:solidFill>
                  <a:srgbClr val="CC0066"/>
                </a:solidFill>
              </a:rPr>
              <a:t>Monday</a:t>
            </a:r>
            <a:r>
              <a:rPr lang="cs-CZ" sz="1800" dirty="0">
                <a:solidFill>
                  <a:srgbClr val="CC0066"/>
                </a:solidFill>
              </a:rPr>
              <a:t>, Dec 12 , 23:59 CEST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4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6F34-BE74-4C6B-A6F0-20A9EF61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–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pass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AAAA366-5D3B-4FC5-9296-F021D8C50A2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51980" y="1613140"/>
          <a:ext cx="10091736" cy="55633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63912">
                  <a:extLst>
                    <a:ext uri="{9D8B030D-6E8A-4147-A177-3AD203B41FA5}">
                      <a16:colId xmlns:a16="http://schemas.microsoft.com/office/drawing/2014/main" val="715137655"/>
                    </a:ext>
                  </a:extLst>
                </a:gridCol>
                <a:gridCol w="3363912">
                  <a:extLst>
                    <a:ext uri="{9D8B030D-6E8A-4147-A177-3AD203B41FA5}">
                      <a16:colId xmlns:a16="http://schemas.microsoft.com/office/drawing/2014/main" val="2873371327"/>
                    </a:ext>
                  </a:extLst>
                </a:gridCol>
                <a:gridCol w="3363912">
                  <a:extLst>
                    <a:ext uri="{9D8B030D-6E8A-4147-A177-3AD203B41FA5}">
                      <a16:colId xmlns:a16="http://schemas.microsoft.com/office/drawing/2014/main" val="1185685047"/>
                    </a:ext>
                  </a:extLst>
                </a:gridCol>
              </a:tblGrid>
              <a:tr h="42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/ task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Points available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455463"/>
                  </a:ext>
                </a:extLst>
              </a:tr>
              <a:tr h="1318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Preparation and participation at the seminars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points per meeting, max. 20 points in tot</a:t>
                      </a: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210411"/>
                  </a:ext>
                </a:extLst>
              </a:tr>
              <a:tr h="87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Bi-</a:t>
                      </a:r>
                      <a:r>
                        <a:rPr lang="cs-CZ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weekly homework tasks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x 10 points, max. 60 points in total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043530"/>
                  </a:ext>
                </a:extLst>
              </a:tr>
              <a:tr h="1318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Quality of contribution to final group discussion.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max. 20 points.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32851"/>
                  </a:ext>
                </a:extLst>
              </a:tr>
              <a:tr h="42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810628"/>
                  </a:ext>
                </a:extLst>
              </a:tr>
              <a:tr h="42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252940"/>
                  </a:ext>
                </a:extLst>
              </a:tr>
              <a:tr h="42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157956"/>
                  </a:ext>
                </a:extLst>
              </a:tr>
            </a:tbl>
          </a:graphicData>
        </a:graphic>
      </p:graphicFrame>
      <p:pic>
        <p:nvPicPr>
          <p:cNvPr id="5" name="Grafický objekt 4" descr="Kontrolní seznam (zprava doleva)">
            <a:extLst>
              <a:ext uri="{FF2B5EF4-FFF2-40B4-BE49-F238E27FC236}">
                <a16:creationId xmlns:a16="http://schemas.microsoft.com/office/drawing/2014/main" id="{F06191CA-595F-4733-AE62-6269FD51F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7434" y="3501362"/>
            <a:ext cx="914400" cy="914400"/>
          </a:xfrm>
          <a:prstGeom prst="rect">
            <a:avLst/>
          </a:prstGeom>
        </p:spPr>
      </p:pic>
      <p:pic>
        <p:nvPicPr>
          <p:cNvPr id="7" name="Grafický objekt 6" descr="Smlouva">
            <a:extLst>
              <a:ext uri="{FF2B5EF4-FFF2-40B4-BE49-F238E27FC236}">
                <a16:creationId xmlns:a16="http://schemas.microsoft.com/office/drawing/2014/main" id="{CBD055A8-5E5B-4412-954B-C88ED1228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2525" y="3589428"/>
            <a:ext cx="914400" cy="914400"/>
          </a:xfrm>
          <a:prstGeom prst="rect">
            <a:avLst/>
          </a:prstGeom>
        </p:spPr>
      </p:pic>
      <p:pic>
        <p:nvPicPr>
          <p:cNvPr id="9" name="Grafický objekt 8" descr="Zákaznická rezence (zprava doleva)">
            <a:extLst>
              <a:ext uri="{FF2B5EF4-FFF2-40B4-BE49-F238E27FC236}">
                <a16:creationId xmlns:a16="http://schemas.microsoft.com/office/drawing/2014/main" id="{BEF843EE-B78D-4C00-A005-903B0D612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5125" y="5005709"/>
            <a:ext cx="914400" cy="914400"/>
          </a:xfrm>
          <a:prstGeom prst="rect">
            <a:avLst/>
          </a:prstGeom>
        </p:spPr>
      </p:pic>
      <p:pic>
        <p:nvPicPr>
          <p:cNvPr id="2050" name="Picture 2" descr="Calendar Time Schedule Pencil Cartoon Graphic by Ardwork · Creative Fabrica">
            <a:extLst>
              <a:ext uri="{FF2B5EF4-FFF2-40B4-BE49-F238E27FC236}">
                <a16:creationId xmlns:a16="http://schemas.microsoft.com/office/drawing/2014/main" id="{0E091EE7-450C-48C4-91F1-6F62579C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53" y="1922853"/>
            <a:ext cx="137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83454593-26BA-4FA7-92D8-BFA2DF21B5BC}"/>
              </a:ext>
            </a:extLst>
          </p:cNvPr>
          <p:cNvSpPr/>
          <p:nvPr/>
        </p:nvSpPr>
        <p:spPr>
          <a:xfrm>
            <a:off x="9661585" y="1312640"/>
            <a:ext cx="1478435" cy="1040901"/>
          </a:xfrm>
          <a:prstGeom prst="wedgeRoundRectCallout">
            <a:avLst>
              <a:gd name="adj1" fmla="val -122943"/>
              <a:gd name="adj2" fmla="val 38304"/>
              <a:gd name="adj3" fmla="val 16667"/>
            </a:avLst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No </a:t>
            </a:r>
            <a:r>
              <a:rPr lang="cs-CZ" dirty="0" err="1">
                <a:solidFill>
                  <a:schemeClr val="tx1"/>
                </a:solidFill>
              </a:rPr>
              <a:t>problem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miss up to 2 </a:t>
            </a:r>
            <a:r>
              <a:rPr lang="cs-CZ" dirty="0" err="1">
                <a:solidFill>
                  <a:schemeClr val="tx1"/>
                </a:solidFill>
              </a:rPr>
              <a:t>meetings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82551F09-BC8A-4307-B0D3-7AE7B1B5FB55}"/>
              </a:ext>
            </a:extLst>
          </p:cNvPr>
          <p:cNvSpPr/>
          <p:nvPr/>
        </p:nvSpPr>
        <p:spPr>
          <a:xfrm>
            <a:off x="9302761" y="3889928"/>
            <a:ext cx="2679330" cy="1354932"/>
          </a:xfrm>
          <a:prstGeom prst="wedgeRoundRectCallout">
            <a:avLst>
              <a:gd name="adj1" fmla="val -75862"/>
              <a:gd name="adj2" fmla="val -35454"/>
              <a:gd name="adj3" fmla="val 16667"/>
            </a:avLst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C0066"/>
                </a:solidFill>
              </a:rPr>
              <a:t>But, </a:t>
            </a:r>
            <a:r>
              <a:rPr lang="cs-CZ" b="1" dirty="0" err="1">
                <a:solidFill>
                  <a:srgbClr val="CC0066"/>
                </a:solidFill>
              </a:rPr>
              <a:t>you</a:t>
            </a:r>
            <a:r>
              <a:rPr lang="cs-CZ" b="1" dirty="0">
                <a:solidFill>
                  <a:srgbClr val="CC0066"/>
                </a:solidFill>
              </a:rPr>
              <a:t> </a:t>
            </a:r>
            <a:r>
              <a:rPr lang="cs-CZ" b="1" dirty="0" err="1">
                <a:solidFill>
                  <a:srgbClr val="CC0066"/>
                </a:solidFill>
              </a:rPr>
              <a:t>may</a:t>
            </a:r>
            <a:r>
              <a:rPr lang="cs-CZ" b="1" dirty="0">
                <a:solidFill>
                  <a:srgbClr val="CC0066"/>
                </a:solidFill>
              </a:rPr>
              <a:t> re-do 2 HW </a:t>
            </a:r>
            <a:r>
              <a:rPr lang="cs-CZ" b="1" dirty="0" err="1">
                <a:solidFill>
                  <a:srgbClr val="CC0066"/>
                </a:solidFill>
              </a:rPr>
              <a:t>tasks</a:t>
            </a:r>
            <a:r>
              <a:rPr lang="cs-CZ" b="1" dirty="0">
                <a:solidFill>
                  <a:srgbClr val="CC0066"/>
                </a:solidFill>
              </a:rPr>
              <a:t> to </a:t>
            </a:r>
            <a:r>
              <a:rPr lang="cs-CZ" b="1" dirty="0" err="1">
                <a:solidFill>
                  <a:srgbClr val="CC0066"/>
                </a:solidFill>
              </a:rPr>
              <a:t>get</a:t>
            </a:r>
            <a:r>
              <a:rPr lang="cs-CZ" b="1" dirty="0">
                <a:solidFill>
                  <a:srgbClr val="CC0066"/>
                </a:solidFill>
              </a:rPr>
              <a:t> a </a:t>
            </a:r>
            <a:r>
              <a:rPr lang="cs-CZ" b="1" dirty="0" err="1">
                <a:solidFill>
                  <a:srgbClr val="CC0066"/>
                </a:solidFill>
              </a:rPr>
              <a:t>better</a:t>
            </a:r>
            <a:r>
              <a:rPr lang="cs-CZ" b="1" dirty="0">
                <a:solidFill>
                  <a:srgbClr val="CC0066"/>
                </a:solidFill>
              </a:rPr>
              <a:t> </a:t>
            </a:r>
            <a:r>
              <a:rPr lang="cs-CZ" b="1" dirty="0" err="1">
                <a:solidFill>
                  <a:srgbClr val="CC0066"/>
                </a:solidFill>
              </a:rPr>
              <a:t>score</a:t>
            </a:r>
            <a:r>
              <a:rPr lang="cs-CZ" b="1" dirty="0">
                <a:solidFill>
                  <a:srgbClr val="CC0066"/>
                </a:solidFill>
              </a:rPr>
              <a:t>. (</a:t>
            </a:r>
            <a:r>
              <a:rPr lang="cs-CZ" b="1" dirty="0" err="1">
                <a:solidFill>
                  <a:srgbClr val="CC0066"/>
                </a:solidFill>
              </a:rPr>
              <a:t>Or</a:t>
            </a:r>
            <a:r>
              <a:rPr lang="cs-CZ" b="1" dirty="0">
                <a:solidFill>
                  <a:srgbClr val="CC0066"/>
                </a:solidFill>
              </a:rPr>
              <a:t> </a:t>
            </a:r>
            <a:r>
              <a:rPr lang="cs-CZ" b="1" dirty="0" err="1">
                <a:solidFill>
                  <a:srgbClr val="CC0066"/>
                </a:solidFill>
              </a:rPr>
              <a:t>submit</a:t>
            </a:r>
            <a:r>
              <a:rPr lang="cs-CZ" b="1" dirty="0">
                <a:solidFill>
                  <a:srgbClr val="CC0066"/>
                </a:solidFill>
              </a:rPr>
              <a:t> 2 HW </a:t>
            </a:r>
            <a:r>
              <a:rPr lang="cs-CZ" b="1" dirty="0" err="1">
                <a:solidFill>
                  <a:srgbClr val="CC0066"/>
                </a:solidFill>
              </a:rPr>
              <a:t>any</a:t>
            </a:r>
            <a:r>
              <a:rPr lang="cs-CZ" b="1" dirty="0">
                <a:solidFill>
                  <a:srgbClr val="CC0066"/>
                </a:solidFill>
              </a:rPr>
              <a:t> </a:t>
            </a:r>
            <a:r>
              <a:rPr lang="cs-CZ" b="1" dirty="0" err="1">
                <a:solidFill>
                  <a:srgbClr val="CC0066"/>
                </a:solidFill>
              </a:rPr>
              <a:t>time</a:t>
            </a:r>
            <a:r>
              <a:rPr lang="cs-CZ" b="1" dirty="0">
                <a:solidFill>
                  <a:srgbClr val="CC0066"/>
                </a:solidFill>
              </a:rPr>
              <a:t> </a:t>
            </a:r>
            <a:r>
              <a:rPr lang="cs-CZ" b="1" dirty="0" err="1">
                <a:solidFill>
                  <a:srgbClr val="CC0066"/>
                </a:solidFill>
              </a:rPr>
              <a:t>later</a:t>
            </a:r>
            <a:r>
              <a:rPr lang="cs-CZ" b="1" dirty="0">
                <a:solidFill>
                  <a:srgbClr val="CC0066"/>
                </a:solidFill>
              </a:rPr>
              <a:t> by </a:t>
            </a:r>
            <a:r>
              <a:rPr lang="cs-CZ" b="1" dirty="0" err="1">
                <a:solidFill>
                  <a:srgbClr val="CC0066"/>
                </a:solidFill>
              </a:rPr>
              <a:t>the</a:t>
            </a:r>
            <a:r>
              <a:rPr lang="cs-CZ" b="1" dirty="0">
                <a:solidFill>
                  <a:srgbClr val="CC0066"/>
                </a:solidFill>
              </a:rPr>
              <a:t> end </a:t>
            </a:r>
            <a:r>
              <a:rPr lang="cs-CZ" b="1" dirty="0" err="1">
                <a:solidFill>
                  <a:srgbClr val="CC0066"/>
                </a:solidFill>
              </a:rPr>
              <a:t>of</a:t>
            </a:r>
            <a:r>
              <a:rPr lang="cs-CZ" b="1" dirty="0">
                <a:solidFill>
                  <a:srgbClr val="CC0066"/>
                </a:solidFill>
              </a:rPr>
              <a:t> </a:t>
            </a:r>
            <a:r>
              <a:rPr lang="cs-CZ" b="1" dirty="0" err="1">
                <a:solidFill>
                  <a:srgbClr val="CC0066"/>
                </a:solidFill>
              </a:rPr>
              <a:t>December</a:t>
            </a:r>
            <a:r>
              <a:rPr lang="cs-CZ" b="1" dirty="0">
                <a:solidFill>
                  <a:srgbClr val="CC0066"/>
                </a:solidFill>
              </a:rPr>
              <a:t> 2022.)</a:t>
            </a: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23DF8589-44E4-44CE-B059-4B087BB4E218}"/>
              </a:ext>
            </a:extLst>
          </p:cNvPr>
          <p:cNvSpPr/>
          <p:nvPr/>
        </p:nvSpPr>
        <p:spPr>
          <a:xfrm>
            <a:off x="9335846" y="3021116"/>
            <a:ext cx="2125416" cy="568312"/>
          </a:xfrm>
          <a:prstGeom prst="wedgeRoundRectCallout">
            <a:avLst>
              <a:gd name="adj1" fmla="val -90068"/>
              <a:gd name="adj2" fmla="val 58795"/>
              <a:gd name="adj3" fmla="val 16667"/>
            </a:avLst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Late </a:t>
            </a:r>
            <a:r>
              <a:rPr lang="cs-CZ" dirty="0" err="1">
                <a:solidFill>
                  <a:schemeClr val="tx1"/>
                </a:solidFill>
              </a:rPr>
              <a:t>submisson</a:t>
            </a:r>
            <a:r>
              <a:rPr lang="cs-CZ" dirty="0">
                <a:solidFill>
                  <a:schemeClr val="tx1"/>
                </a:solidFill>
              </a:rPr>
              <a:t> =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0 </a:t>
            </a:r>
            <a:r>
              <a:rPr lang="cs-CZ" dirty="0" err="1">
                <a:solidFill>
                  <a:schemeClr val="tx1"/>
                </a:solidFill>
              </a:rPr>
              <a:t>score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B1EA55E0-4499-4723-8901-3AB8294BEDCF}"/>
              </a:ext>
            </a:extLst>
          </p:cNvPr>
          <p:cNvSpPr/>
          <p:nvPr/>
        </p:nvSpPr>
        <p:spPr>
          <a:xfrm>
            <a:off x="8704053" y="5505004"/>
            <a:ext cx="2125416" cy="887042"/>
          </a:xfrm>
          <a:prstGeom prst="wedgeRoundRectCallout">
            <a:avLst>
              <a:gd name="adj1" fmla="val -79922"/>
              <a:gd name="adj2" fmla="val -43779"/>
              <a:gd name="adj3" fmla="val 16667"/>
            </a:avLst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Tests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how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apply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what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discussed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16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6F34-BE74-4C6B-A6F0-20A9EF61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- </a:t>
            </a:r>
            <a:r>
              <a:rPr lang="cs-CZ" dirty="0" err="1"/>
              <a:t>Structure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CCC00EE-2093-4504-B640-DE7173301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690923"/>
              </p:ext>
            </p:extLst>
          </p:nvPr>
        </p:nvGraphicFramePr>
        <p:xfrm>
          <a:off x="1916717" y="1539186"/>
          <a:ext cx="5805487" cy="484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EBF3C264-8696-49F4-9846-5778A0B86D51}"/>
              </a:ext>
            </a:extLst>
          </p:cNvPr>
          <p:cNvSpPr/>
          <p:nvPr/>
        </p:nvSpPr>
        <p:spPr>
          <a:xfrm>
            <a:off x="7912327" y="1602560"/>
            <a:ext cx="226738" cy="1339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08ABF088-B2F5-4594-8DBE-1399A06E0DBC}"/>
              </a:ext>
            </a:extLst>
          </p:cNvPr>
          <p:cNvSpPr/>
          <p:nvPr/>
        </p:nvSpPr>
        <p:spPr>
          <a:xfrm>
            <a:off x="7912327" y="3382271"/>
            <a:ext cx="226738" cy="28374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493A1A-58F4-4572-A25E-027344882E41}"/>
              </a:ext>
            </a:extLst>
          </p:cNvPr>
          <p:cNvSpPr txBox="1"/>
          <p:nvPr/>
        </p:nvSpPr>
        <p:spPr>
          <a:xfrm>
            <a:off x="8537418" y="2087802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Questions</a:t>
            </a:r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D434EB-F887-48EE-8611-4A77BFF1931D}"/>
              </a:ext>
            </a:extLst>
          </p:cNvPr>
          <p:cNvSpPr txBox="1"/>
          <p:nvPr/>
        </p:nvSpPr>
        <p:spPr>
          <a:xfrm>
            <a:off x="8418214" y="4616334"/>
            <a:ext cx="204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(</a:t>
            </a:r>
            <a:r>
              <a:rPr lang="cs-CZ" b="1" dirty="0" err="1"/>
              <a:t>Tentative</a:t>
            </a:r>
            <a:r>
              <a:rPr lang="cs-CZ" b="1" dirty="0"/>
              <a:t>) </a:t>
            </a:r>
            <a:r>
              <a:rPr lang="cs-CZ" b="1" dirty="0" err="1"/>
              <a:t>answers</a:t>
            </a:r>
            <a:endParaRPr lang="cs-CZ" b="1" dirty="0"/>
          </a:p>
        </p:txBody>
      </p:sp>
      <p:pic>
        <p:nvPicPr>
          <p:cNvPr id="9" name="Grafický objekt 8" descr="Zaškrtnutí">
            <a:extLst>
              <a:ext uri="{FF2B5EF4-FFF2-40B4-BE49-F238E27FC236}">
                <a16:creationId xmlns:a16="http://schemas.microsoft.com/office/drawing/2014/main" id="{B7A0C043-DDDA-4C53-85C7-D031BD851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8491" y="1815268"/>
            <a:ext cx="914400" cy="914400"/>
          </a:xfrm>
          <a:prstGeom prst="rect">
            <a:avLst/>
          </a:prstGeom>
        </p:spPr>
      </p:pic>
      <p:pic>
        <p:nvPicPr>
          <p:cNvPr id="11" name="Grafický objekt 10" descr="Kurzor">
            <a:extLst>
              <a:ext uri="{FF2B5EF4-FFF2-40B4-BE49-F238E27FC236}">
                <a16:creationId xmlns:a16="http://schemas.microsoft.com/office/drawing/2014/main" id="{4CD1CA08-B2C8-4318-B9AB-80EBFE58D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5060" y="5853869"/>
            <a:ext cx="914400" cy="914400"/>
          </a:xfrm>
          <a:prstGeom prst="rect">
            <a:avLst/>
          </a:prstGeom>
        </p:spPr>
      </p:pic>
      <p:pic>
        <p:nvPicPr>
          <p:cNvPr id="10" name="Grafický objekt 9" descr="Zaškrtnutí">
            <a:extLst>
              <a:ext uri="{FF2B5EF4-FFF2-40B4-BE49-F238E27FC236}">
                <a16:creationId xmlns:a16="http://schemas.microsoft.com/office/drawing/2014/main" id="{20C1FF11-DED7-41C7-B6E4-BA5D6C8E5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9290" y="1815268"/>
            <a:ext cx="914400" cy="914400"/>
          </a:xfrm>
          <a:prstGeom prst="rect">
            <a:avLst/>
          </a:prstGeom>
        </p:spPr>
      </p:pic>
      <p:pic>
        <p:nvPicPr>
          <p:cNvPr id="12" name="Grafický objekt 11" descr="Zaškrtnutí">
            <a:extLst>
              <a:ext uri="{FF2B5EF4-FFF2-40B4-BE49-F238E27FC236}">
                <a16:creationId xmlns:a16="http://schemas.microsoft.com/office/drawing/2014/main" id="{0B5627E7-8B0C-4316-93B2-4699DAFE2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8491" y="364220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Zaškrtnutí">
            <a:extLst>
              <a:ext uri="{FF2B5EF4-FFF2-40B4-BE49-F238E27FC236}">
                <a16:creationId xmlns:a16="http://schemas.microsoft.com/office/drawing/2014/main" id="{0F7FC4ED-8212-4EA2-A3F6-DA28B10236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8833" y="35041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3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C2CA3-AE4B-430D-9AB2-E18D8E91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: </a:t>
            </a:r>
            <a:r>
              <a:rPr lang="cs-CZ" dirty="0" err="1"/>
              <a:t>suggestion</a:t>
            </a:r>
            <a:r>
              <a:rPr lang="cs-CZ" dirty="0"/>
              <a:t> </a:t>
            </a:r>
            <a:r>
              <a:rPr lang="cs-CZ" dirty="0" err="1"/>
              <a:t>dates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E60A46-F043-43C1-A170-B80D17C73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Wednesday</a:t>
            </a:r>
            <a:r>
              <a:rPr lang="cs-CZ" dirty="0"/>
              <a:t>, </a:t>
            </a:r>
            <a:r>
              <a:rPr lang="cs-CZ" dirty="0" err="1"/>
              <a:t>January</a:t>
            </a:r>
            <a:r>
              <a:rPr lang="cs-CZ" dirty="0"/>
              <a:t> 11th 2023</a:t>
            </a:r>
          </a:p>
          <a:p>
            <a:pPr lvl="1"/>
            <a:r>
              <a:rPr lang="cs-CZ" dirty="0"/>
              <a:t>Online (zoom) 10:30</a:t>
            </a:r>
          </a:p>
          <a:p>
            <a:pPr lvl="1"/>
            <a:r>
              <a:rPr lang="cs-CZ" dirty="0" err="1"/>
              <a:t>Offline</a:t>
            </a:r>
            <a:r>
              <a:rPr lang="cs-CZ" dirty="0"/>
              <a:t> (Pekařská) 14:00</a:t>
            </a:r>
          </a:p>
          <a:p>
            <a:pPr lvl="1"/>
            <a:r>
              <a:rPr lang="cs-CZ" dirty="0" err="1"/>
              <a:t>Offline</a:t>
            </a:r>
            <a:r>
              <a:rPr lang="cs-CZ" dirty="0"/>
              <a:t> (Pekařská) 14:30</a:t>
            </a:r>
          </a:p>
          <a:p>
            <a:pPr lvl="1"/>
            <a:endParaRPr lang="cs-CZ" dirty="0"/>
          </a:p>
          <a:p>
            <a:r>
              <a:rPr lang="cs-CZ" dirty="0" err="1"/>
              <a:t>Wednesday</a:t>
            </a:r>
            <a:r>
              <a:rPr lang="cs-CZ" dirty="0"/>
              <a:t>, </a:t>
            </a:r>
            <a:r>
              <a:rPr lang="cs-CZ" dirty="0" err="1"/>
              <a:t>January</a:t>
            </a:r>
            <a:r>
              <a:rPr lang="cs-CZ" dirty="0"/>
              <a:t> 25th 2023</a:t>
            </a:r>
          </a:p>
          <a:p>
            <a:pPr lvl="1"/>
            <a:r>
              <a:rPr lang="cs-CZ" dirty="0"/>
              <a:t>Online (zoom) 10:30</a:t>
            </a:r>
          </a:p>
          <a:p>
            <a:pPr lvl="1"/>
            <a:r>
              <a:rPr lang="cs-CZ" dirty="0" err="1"/>
              <a:t>Offline</a:t>
            </a:r>
            <a:r>
              <a:rPr lang="cs-CZ" dirty="0"/>
              <a:t> (Pekařská) 14:00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Max. 3 </a:t>
            </a:r>
            <a:r>
              <a:rPr lang="cs-CZ" dirty="0" err="1"/>
              <a:t>students</a:t>
            </a:r>
            <a:r>
              <a:rPr lang="cs-CZ" dirty="0"/>
              <a:t> per session.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Vývojový diagram: postup 3">
            <a:extLst>
              <a:ext uri="{FF2B5EF4-FFF2-40B4-BE49-F238E27FC236}">
                <a16:creationId xmlns:a16="http://schemas.microsoft.com/office/drawing/2014/main" id="{A6260CCD-C3FA-488E-80B7-41555F8559B2}"/>
              </a:ext>
            </a:extLst>
          </p:cNvPr>
          <p:cNvSpPr/>
          <p:nvPr/>
        </p:nvSpPr>
        <p:spPr>
          <a:xfrm>
            <a:off x="7056408" y="2984740"/>
            <a:ext cx="3381554" cy="22083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Content</a:t>
            </a:r>
            <a:r>
              <a:rPr lang="cs-CZ" dirty="0"/>
              <a:t>:</a:t>
            </a:r>
            <a:br>
              <a:rPr lang="cs-CZ" dirty="0"/>
            </a:br>
            <a:br>
              <a:rPr lang="cs-CZ" dirty="0"/>
            </a:b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presented</a:t>
            </a:r>
            <a:r>
              <a:rPr lang="cs-CZ" dirty="0"/>
              <a:t> a case study and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suppossed</a:t>
            </a:r>
            <a:r>
              <a:rPr lang="cs-CZ" dirty="0"/>
              <a:t> to </a:t>
            </a:r>
            <a:r>
              <a:rPr lang="cs-CZ" dirty="0" err="1"/>
              <a:t>suggest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HLS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(</a:t>
            </a:r>
            <a:r>
              <a:rPr lang="cs-CZ" dirty="0" err="1"/>
              <a:t>Similar</a:t>
            </a:r>
            <a:r>
              <a:rPr lang="cs-CZ" dirty="0"/>
              <a:t> to </a:t>
            </a:r>
            <a:r>
              <a:rPr lang="cs-CZ" dirty="0" err="1"/>
              <a:t>assignment</a:t>
            </a:r>
            <a:r>
              <a:rPr lang="cs-CZ" dirty="0"/>
              <a:t> #5)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0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E62DFEF-3231-4FFA-B900-01EE5E02E4A3}"/>
              </a:ext>
            </a:extLst>
          </p:cNvPr>
          <p:cNvSpPr txBox="1"/>
          <p:nvPr/>
        </p:nvSpPr>
        <p:spPr>
          <a:xfrm>
            <a:off x="6178920" y="3167390"/>
            <a:ext cx="42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/>
              <a:t>Time</a:t>
            </a:r>
            <a:r>
              <a:rPr lang="cs-CZ" sz="2800" b="1" dirty="0"/>
              <a:t> </a:t>
            </a:r>
            <a:r>
              <a:rPr lang="cs-CZ" sz="2800" b="1" dirty="0" err="1"/>
              <a:t>for</a:t>
            </a:r>
            <a:r>
              <a:rPr lang="cs-CZ" sz="2800" b="1" dirty="0"/>
              <a:t> </a:t>
            </a:r>
            <a:r>
              <a:rPr lang="cs-CZ" sz="2800" b="1" dirty="0" err="1"/>
              <a:t>your</a:t>
            </a:r>
            <a:r>
              <a:rPr lang="cs-CZ" sz="2800" b="1" dirty="0"/>
              <a:t> </a:t>
            </a:r>
            <a:r>
              <a:rPr lang="cs-CZ" sz="2800" b="1" dirty="0" err="1"/>
              <a:t>questions</a:t>
            </a:r>
            <a:r>
              <a:rPr lang="cs-CZ" sz="2800" b="1" dirty="0"/>
              <a:t>…   </a:t>
            </a:r>
          </a:p>
        </p:txBody>
      </p:sp>
      <p:pic>
        <p:nvPicPr>
          <p:cNvPr id="3074" name="Picture 2" descr="https://images.unsplash.com/photo-1601027847350-0285867c31f7?ixlib=rb-4.0.3&amp;ixid=MnwxMjA3fDB8MHxwaG90by1wYWdlfHx8fGVufDB8fHx8&amp;auto=format&amp;fit=crop&amp;w=1000&amp;q=80">
            <a:extLst>
              <a:ext uri="{FF2B5EF4-FFF2-40B4-BE49-F238E27FC236}">
                <a16:creationId xmlns:a16="http://schemas.microsoft.com/office/drawing/2014/main" id="{3C40A7FC-7B02-48A0-AA75-9A90C771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waving reflecting shadow on teal wall paint">
            <a:extLst>
              <a:ext uri="{FF2B5EF4-FFF2-40B4-BE49-F238E27FC236}">
                <a16:creationId xmlns:a16="http://schemas.microsoft.com/office/drawing/2014/main" id="{B1FD84FE-C84D-40BA-B1F6-24F5731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8609CE0-A8A0-4EB4-A242-6C2F209BBCCC}"/>
              </a:ext>
            </a:extLst>
          </p:cNvPr>
          <p:cNvSpPr txBox="1"/>
          <p:nvPr/>
        </p:nvSpPr>
        <p:spPr>
          <a:xfrm>
            <a:off x="6096000" y="1351507"/>
            <a:ext cx="504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Thank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and</a:t>
            </a:r>
          </a:p>
          <a:p>
            <a:r>
              <a:rPr lang="cs-CZ" sz="2400" dirty="0" err="1"/>
              <a:t>see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in </a:t>
            </a:r>
            <a:r>
              <a:rPr lang="cs-CZ" sz="2400" u="sng" dirty="0" err="1">
                <a:solidFill>
                  <a:srgbClr val="CC0066"/>
                </a:solidFill>
              </a:rPr>
              <a:t>two</a:t>
            </a:r>
            <a:r>
              <a:rPr lang="cs-CZ" sz="2400" dirty="0"/>
              <a:t> </a:t>
            </a:r>
            <a:r>
              <a:rPr lang="cs-CZ" sz="2400" dirty="0" err="1"/>
              <a:t>weeks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42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Systems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925" y="1630438"/>
            <a:ext cx="7925010" cy="430605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Real outcomes cannot be “delivered” by public service - they are created by whole systems: all the relationships and factors in someone’s life. Real outcomes are made by healthy systems - systems in which all the actors involved can collaborate and learn together.</a:t>
            </a:r>
            <a:endParaRPr lang="cs-CZ" sz="2400" dirty="0"/>
          </a:p>
        </p:txBody>
      </p:sp>
      <p:pic>
        <p:nvPicPr>
          <p:cNvPr id="5" name="Picture 6" descr="SYSTEMS">
            <a:extLst>
              <a:ext uri="{FF2B5EF4-FFF2-40B4-BE49-F238E27FC236}">
                <a16:creationId xmlns:a16="http://schemas.microsoft.com/office/drawing/2014/main" id="{BB69BFA3-E0C3-452F-ADCD-F82DD90C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5" y="1357505"/>
            <a:ext cx="1869021" cy="23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Reading reflections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Split into groups</a:t>
            </a:r>
          </a:p>
          <a:p>
            <a:r>
              <a:rPr lang="cs-CZ" noProof="0" dirty="0"/>
              <a:t>As </a:t>
            </a:r>
            <a:r>
              <a:rPr lang="cs-CZ" noProof="0" dirty="0" err="1"/>
              <a:t>usual</a:t>
            </a:r>
            <a:r>
              <a:rPr lang="cs-CZ" noProof="0" dirty="0"/>
              <a:t>, </a:t>
            </a:r>
            <a:r>
              <a:rPr lang="en-GB" noProof="0" dirty="0"/>
              <a:t>discuss within groups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most </a:t>
            </a:r>
            <a:r>
              <a:rPr lang="cs-CZ" noProof="0" dirty="0" err="1"/>
              <a:t>interesting</a:t>
            </a:r>
            <a:r>
              <a:rPr lang="cs-CZ" noProof="0" dirty="0"/>
              <a:t> </a:t>
            </a:r>
            <a:r>
              <a:rPr lang="cs-CZ" noProof="0" dirty="0" err="1"/>
              <a:t>things</a:t>
            </a:r>
            <a:r>
              <a:rPr lang="cs-CZ" noProof="0" dirty="0"/>
              <a:t> </a:t>
            </a:r>
            <a:r>
              <a:rPr lang="cs-CZ" noProof="0" dirty="0" err="1"/>
              <a:t>you</a:t>
            </a:r>
            <a:r>
              <a:rPr lang="cs-CZ" noProof="0" dirty="0"/>
              <a:t> </a:t>
            </a:r>
            <a:r>
              <a:rPr lang="cs-CZ" noProof="0" dirty="0" err="1"/>
              <a:t>have</a:t>
            </a:r>
            <a:r>
              <a:rPr lang="cs-CZ" noProof="0" dirty="0"/>
              <a:t> </a:t>
            </a:r>
            <a:r>
              <a:rPr lang="cs-CZ" noProof="0" dirty="0" err="1"/>
              <a:t>read</a:t>
            </a:r>
            <a:r>
              <a:rPr lang="cs-CZ" noProof="0" dirty="0"/>
              <a:t>. </a:t>
            </a:r>
            <a:r>
              <a:rPr lang="cs-CZ" noProof="0" dirty="0" err="1"/>
              <a:t>Also</a:t>
            </a:r>
            <a:r>
              <a:rPr lang="cs-CZ" noProof="0" dirty="0"/>
              <a:t> </a:t>
            </a:r>
            <a:r>
              <a:rPr lang="cs-CZ" noProof="0" dirty="0" err="1"/>
              <a:t>share</a:t>
            </a:r>
            <a:r>
              <a:rPr lang="cs-CZ" noProof="0" dirty="0"/>
              <a:t> </a:t>
            </a:r>
            <a:r>
              <a:rPr lang="cs-CZ" noProof="0" dirty="0" err="1"/>
              <a:t>what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</a:t>
            </a:r>
            <a:r>
              <a:rPr lang="cs-CZ" noProof="0" dirty="0" err="1"/>
              <a:t>your</a:t>
            </a:r>
            <a:r>
              <a:rPr lang="cs-CZ" noProof="0" dirty="0"/>
              <a:t> „extra </a:t>
            </a:r>
            <a:r>
              <a:rPr lang="cs-CZ" noProof="0" dirty="0" err="1"/>
              <a:t>chapter</a:t>
            </a:r>
            <a:r>
              <a:rPr lang="cs-CZ" noProof="0" dirty="0"/>
              <a:t>“ to </a:t>
            </a:r>
            <a:r>
              <a:rPr lang="cs-CZ" noProof="0" dirty="0" err="1"/>
              <a:t>read</a:t>
            </a:r>
            <a:r>
              <a:rPr lang="cs-CZ" noProof="0" dirty="0"/>
              <a:t>.</a:t>
            </a:r>
            <a:endParaRPr lang="en-GB" noProof="0" dirty="0"/>
          </a:p>
          <a:p>
            <a:endParaRPr lang="en-GB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A part </a:t>
            </a:r>
            <a:r>
              <a:rPr lang="cs-CZ" sz="2400" dirty="0" err="1"/>
              <a:t>of</a:t>
            </a:r>
            <a:r>
              <a:rPr lang="cs-CZ" sz="2400" dirty="0"/>
              <a:t> reality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shares</a:t>
            </a:r>
            <a:r>
              <a:rPr lang="cs-CZ" sz="2400" dirty="0"/>
              <a:t> a </a:t>
            </a:r>
            <a:r>
              <a:rPr lang="cs-CZ" sz="2400" dirty="0" err="1"/>
              <a:t>purpose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Made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elements</a:t>
            </a:r>
            <a:r>
              <a:rPr lang="cs-CZ" sz="2400" dirty="0"/>
              <a:t> (</a:t>
            </a:r>
            <a:r>
              <a:rPr lang="cs-CZ" sz="2400" dirty="0" err="1"/>
              <a:t>parts</a:t>
            </a:r>
            <a:r>
              <a:rPr lang="cs-CZ" sz="2400" dirty="0"/>
              <a:t> – </a:t>
            </a:r>
            <a:r>
              <a:rPr lang="cs-CZ" sz="2400" dirty="0" err="1"/>
              <a:t>people</a:t>
            </a:r>
            <a:r>
              <a:rPr lang="cs-CZ" sz="2400" dirty="0"/>
              <a:t>, </a:t>
            </a:r>
            <a:r>
              <a:rPr lang="cs-CZ" sz="2400" dirty="0" err="1"/>
              <a:t>organisations</a:t>
            </a:r>
            <a:r>
              <a:rPr lang="cs-CZ" sz="2400" dirty="0"/>
              <a:t>, </a:t>
            </a:r>
            <a:r>
              <a:rPr lang="cs-CZ" sz="2400" dirty="0" err="1"/>
              <a:t>services</a:t>
            </a:r>
            <a:r>
              <a:rPr lang="cs-CZ" sz="2400" dirty="0"/>
              <a:t>…) and relations </a:t>
            </a:r>
            <a:r>
              <a:rPr lang="cs-CZ" sz="2400" dirty="0" err="1"/>
              <a:t>between</a:t>
            </a:r>
            <a:r>
              <a:rPr lang="cs-CZ" sz="2400" dirty="0"/>
              <a:t> these </a:t>
            </a:r>
            <a:r>
              <a:rPr lang="cs-CZ" sz="2400" dirty="0" err="1"/>
              <a:t>elements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All</a:t>
            </a:r>
            <a:r>
              <a:rPr lang="cs-CZ" sz="2400" dirty="0"/>
              <a:t> (</a:t>
            </a:r>
            <a:r>
              <a:rPr lang="cs-CZ" sz="2400" dirty="0" err="1"/>
              <a:t>human</a:t>
            </a:r>
            <a:r>
              <a:rPr lang="cs-CZ" sz="2400" dirty="0"/>
              <a:t>) </a:t>
            </a:r>
            <a:r>
              <a:rPr lang="cs-CZ" sz="2400" dirty="0" err="1"/>
              <a:t>systems</a:t>
            </a:r>
            <a:r>
              <a:rPr lang="cs-CZ" sz="2400" dirty="0"/>
              <a:t> are open </a:t>
            </a:r>
            <a:r>
              <a:rPr lang="cs-CZ" sz="2400" dirty="0" err="1"/>
              <a:t>systems</a:t>
            </a:r>
            <a:r>
              <a:rPr lang="cs-CZ" sz="2400" dirty="0"/>
              <a:t> – </a:t>
            </a: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interact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r>
              <a:rPr lang="cs-CZ" sz="2400" dirty="0"/>
              <a:t> (</a:t>
            </a:r>
            <a:r>
              <a:rPr lang="cs-CZ" sz="2400" dirty="0" err="1"/>
              <a:t>incl</a:t>
            </a:r>
            <a:r>
              <a:rPr lang="cs-CZ" sz="2400" dirty="0"/>
              <a:t>. </a:t>
            </a:r>
            <a:r>
              <a:rPr lang="cs-CZ" sz="2400" dirty="0" err="1"/>
              <a:t>higher-level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6216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8509" y="1737285"/>
            <a:ext cx="1714500" cy="2171700"/>
          </a:xfr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78717" y="605035"/>
            <a:ext cx="10083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sz="2800" dirty="0">
                <a:solidFill>
                  <a:srgbClr val="CC0066"/>
                </a:solidFill>
              </a:rPr>
              <a:t>“95% of variation in workers’ performance is governed by the</a:t>
            </a:r>
          </a:p>
          <a:p>
            <a:pPr marL="342900" indent="-342900"/>
            <a:r>
              <a:rPr lang="en-GB" sz="2800" dirty="0">
                <a:solidFill>
                  <a:srgbClr val="CC0066"/>
                </a:solidFill>
              </a:rPr>
              <a:t>system”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09216" y="3934582"/>
            <a:ext cx="230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1600" b="1" dirty="0">
                <a:latin typeface="Gill Sans MT" pitchFamily="34" charset="0"/>
              </a:rPr>
              <a:t>W. Edwards Deming</a:t>
            </a:r>
          </a:p>
        </p:txBody>
      </p:sp>
      <p:sp>
        <p:nvSpPr>
          <p:cNvPr id="2" name="Rechthoek 1"/>
          <p:cNvSpPr/>
          <p:nvPr/>
        </p:nvSpPr>
        <p:spPr>
          <a:xfrm>
            <a:off x="4286256" y="1228397"/>
            <a:ext cx="6660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70C0"/>
                </a:solidFill>
                <a:latin typeface="Arial"/>
                <a:cs typeface="Arial"/>
              </a:rPr>
              <a:t>Command and control thinkers work on the 5% (people), system thinkers on the 95%!</a:t>
            </a:r>
          </a:p>
          <a:p>
            <a:pPr lvl="0"/>
            <a:r>
              <a:rPr lang="en-GB" sz="2000" dirty="0">
                <a:solidFill>
                  <a:srgbClr val="0070C0"/>
                </a:solidFill>
                <a:latin typeface="Arial"/>
                <a:cs typeface="Arial"/>
              </a:rPr>
              <a:t>Errors will  be stable and predictable unless the system is changed!</a:t>
            </a:r>
          </a:p>
          <a:p>
            <a:pPr lvl="0"/>
            <a:endParaRPr lang="en-GB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lvl="0"/>
            <a:r>
              <a:rPr lang="en-GB" sz="2000" dirty="0">
                <a:solidFill>
                  <a:srgbClr val="0070C0"/>
                </a:solidFill>
                <a:latin typeface="Arial"/>
                <a:cs typeface="Arial"/>
              </a:rPr>
              <a:t>The problem is NOT motivation or competence.</a:t>
            </a:r>
          </a:p>
          <a:p>
            <a:pPr lvl="0"/>
            <a:endParaRPr lang="en-GB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lvl="0"/>
            <a:r>
              <a:rPr lang="en-GB" sz="2000" dirty="0">
                <a:solidFill>
                  <a:srgbClr val="0070C0"/>
                </a:solidFill>
                <a:latin typeface="Arial"/>
                <a:cs typeface="Arial"/>
              </a:rPr>
              <a:t>If the system is properly designed and workers trained for predictable high frequency demand, they will be motivated, be their own inspectors and do the best possible job.  </a:t>
            </a:r>
          </a:p>
          <a:p>
            <a:pPr lvl="0"/>
            <a:endParaRPr lang="en-GB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lvl="0"/>
            <a:r>
              <a:rPr lang="en-GB" sz="2000" dirty="0">
                <a:solidFill>
                  <a:srgbClr val="0070C0"/>
                </a:solidFill>
                <a:latin typeface="Arial"/>
                <a:cs typeface="Arial"/>
              </a:rPr>
              <a:t>But to design the system properly, managers need to think differently…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A17EFF8-E789-4367-9648-827DE1EE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17" y="5729744"/>
            <a:ext cx="10083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cs-CZ" sz="2800" dirty="0">
                <a:solidFill>
                  <a:srgbClr val="CC0066"/>
                </a:solidFill>
              </a:rPr>
              <a:t>Do </a:t>
            </a:r>
            <a:r>
              <a:rPr lang="cs-CZ" sz="2800" dirty="0" err="1">
                <a:solidFill>
                  <a:srgbClr val="CC0066"/>
                </a:solidFill>
              </a:rPr>
              <a:t>you</a:t>
            </a:r>
            <a:r>
              <a:rPr lang="cs-CZ" sz="2800" dirty="0">
                <a:solidFill>
                  <a:srgbClr val="CC0066"/>
                </a:solidFill>
              </a:rPr>
              <a:t> </a:t>
            </a:r>
            <a:r>
              <a:rPr lang="cs-CZ" sz="2800" dirty="0" err="1">
                <a:solidFill>
                  <a:srgbClr val="CC0066"/>
                </a:solidFill>
              </a:rPr>
              <a:t>spend</a:t>
            </a:r>
            <a:r>
              <a:rPr lang="cs-CZ" sz="2800" dirty="0">
                <a:solidFill>
                  <a:srgbClr val="CC0066"/>
                </a:solidFill>
              </a:rPr>
              <a:t> 19x more on </a:t>
            </a:r>
            <a:r>
              <a:rPr lang="cs-CZ" sz="2800" dirty="0" err="1">
                <a:solidFill>
                  <a:srgbClr val="CC0066"/>
                </a:solidFill>
              </a:rPr>
              <a:t>creating</a:t>
            </a:r>
            <a:r>
              <a:rPr lang="cs-CZ" sz="2800" dirty="0">
                <a:solidFill>
                  <a:srgbClr val="CC0066"/>
                </a:solidFill>
              </a:rPr>
              <a:t> a </a:t>
            </a:r>
            <a:r>
              <a:rPr lang="cs-CZ" sz="2800" dirty="0" err="1">
                <a:solidFill>
                  <a:srgbClr val="CC0066"/>
                </a:solidFill>
              </a:rPr>
              <a:t>healthy</a:t>
            </a:r>
            <a:r>
              <a:rPr lang="cs-CZ" sz="2800" dirty="0">
                <a:solidFill>
                  <a:srgbClr val="CC0066"/>
                </a:solidFill>
              </a:rPr>
              <a:t> </a:t>
            </a:r>
            <a:r>
              <a:rPr lang="cs-CZ" sz="2800" dirty="0" err="1">
                <a:solidFill>
                  <a:srgbClr val="CC0066"/>
                </a:solidFill>
              </a:rPr>
              <a:t>system</a:t>
            </a:r>
            <a:r>
              <a:rPr lang="cs-CZ" sz="2800" dirty="0">
                <a:solidFill>
                  <a:srgbClr val="CC0066"/>
                </a:solidFill>
              </a:rPr>
              <a:t> </a:t>
            </a:r>
            <a:r>
              <a:rPr lang="cs-CZ" sz="2800" dirty="0" err="1">
                <a:solidFill>
                  <a:srgbClr val="CC0066"/>
                </a:solidFill>
              </a:rPr>
              <a:t>than</a:t>
            </a:r>
            <a:r>
              <a:rPr lang="cs-CZ" sz="2800" dirty="0">
                <a:solidFill>
                  <a:srgbClr val="CC0066"/>
                </a:solidFill>
              </a:rPr>
              <a:t> on HR? </a:t>
            </a:r>
            <a:endParaRPr lang="en-GB" sz="28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/>
              <a:t>System</a:t>
            </a:r>
            <a:r>
              <a:rPr lang="cs-CZ" sz="2400" dirty="0"/>
              <a:t> performance </a:t>
            </a:r>
            <a:r>
              <a:rPr lang="cs-CZ" sz="2400" dirty="0" err="1"/>
              <a:t>should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judged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perspective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cs-CZ" sz="2400" dirty="0" err="1"/>
              <a:t>purpose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matters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end-to-end </a:t>
            </a:r>
            <a:r>
              <a:rPr lang="cs-CZ" sz="2400" dirty="0" err="1"/>
              <a:t>perspective</a:t>
            </a:r>
            <a:r>
              <a:rPr lang="cs-CZ" sz="2400" dirty="0"/>
              <a:t> (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whole</a:t>
            </a:r>
            <a:r>
              <a:rPr lang="cs-CZ" sz="2400" dirty="0"/>
              <a:t> </a:t>
            </a:r>
            <a:r>
              <a:rPr lang="cs-CZ" sz="2400" dirty="0" err="1"/>
              <a:t>purpose</a:t>
            </a:r>
            <a:r>
              <a:rPr lang="cs-CZ" sz="2400" dirty="0"/>
              <a:t>), not performance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individual</a:t>
            </a:r>
            <a:r>
              <a:rPr lang="cs-CZ" sz="2400" dirty="0"/>
              <a:t> </a:t>
            </a:r>
            <a:r>
              <a:rPr lang="cs-CZ" sz="2400" dirty="0" err="1"/>
              <a:t>parts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Optimalization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 part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ofted</a:t>
            </a:r>
            <a:r>
              <a:rPr lang="cs-CZ" sz="2400" dirty="0"/>
              <a:t> </a:t>
            </a:r>
            <a:r>
              <a:rPr lang="cs-CZ" sz="2400" dirty="0" err="1"/>
              <a:t>leads</a:t>
            </a:r>
            <a:r>
              <a:rPr lang="cs-CZ" sz="2400" dirty="0"/>
              <a:t> to </a:t>
            </a:r>
            <a:r>
              <a:rPr lang="cs-CZ" sz="2400" dirty="0" err="1"/>
              <a:t>harming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as a </a:t>
            </a:r>
            <a:r>
              <a:rPr lang="cs-CZ" sz="2400" dirty="0" err="1"/>
              <a:t>whole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87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24BD-374B-4B55-9F54-DE7E89F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task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799473-BB5F-42A1-8368-47F5487F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64" y="1630438"/>
            <a:ext cx="10091871" cy="4306057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err="1"/>
              <a:t>Optimalization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a part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system</a:t>
            </a:r>
            <a:r>
              <a:rPr lang="cs-CZ" sz="2400" b="1" dirty="0"/>
              <a:t> </a:t>
            </a:r>
            <a:r>
              <a:rPr lang="cs-CZ" sz="2400" b="1" dirty="0" err="1"/>
              <a:t>often</a:t>
            </a:r>
            <a:r>
              <a:rPr lang="cs-CZ" sz="2400" b="1" dirty="0"/>
              <a:t> </a:t>
            </a:r>
            <a:r>
              <a:rPr lang="cs-CZ" sz="2400" b="1" dirty="0" err="1"/>
              <a:t>leads</a:t>
            </a:r>
            <a:r>
              <a:rPr lang="cs-CZ" sz="2400" b="1" dirty="0"/>
              <a:t> to </a:t>
            </a:r>
            <a:r>
              <a:rPr lang="cs-CZ" sz="2400" b="1" dirty="0" err="1"/>
              <a:t>harming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system</a:t>
            </a:r>
            <a:r>
              <a:rPr lang="cs-CZ" sz="2400" b="1" dirty="0"/>
              <a:t> as a </a:t>
            </a:r>
            <a:r>
              <a:rPr lang="cs-CZ" sz="2400" b="1" dirty="0" err="1"/>
              <a:t>whole</a:t>
            </a:r>
            <a:r>
              <a:rPr lang="cs-CZ" sz="2400" b="1" dirty="0"/>
              <a:t>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dirty="0" err="1"/>
              <a:t>Discuss</a:t>
            </a:r>
            <a:r>
              <a:rPr lang="cs-CZ" sz="2400" dirty="0"/>
              <a:t> in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group</a:t>
            </a:r>
            <a:r>
              <a:rPr lang="cs-CZ" sz="2400" dirty="0"/>
              <a:t> –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offer</a:t>
            </a:r>
            <a:r>
              <a:rPr lang="cs-CZ" sz="2400" dirty="0"/>
              <a:t>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example</a:t>
            </a:r>
            <a:r>
              <a:rPr lang="cs-CZ" sz="2400" dirty="0"/>
              <a:t>?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617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10799</TotalTime>
  <Words>1740</Words>
  <Application>Microsoft Office PowerPoint</Application>
  <PresentationFormat>Širokoúhlá obrazovka</PresentationFormat>
  <Paragraphs>209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Gill Sans MT</vt:lpstr>
      <vt:lpstr>Times New Roman</vt:lpstr>
      <vt:lpstr>Motiv Office</vt:lpstr>
      <vt:lpstr>Public Management for 21st Century</vt:lpstr>
      <vt:lpstr>Outline for today:</vt:lpstr>
      <vt:lpstr>Public Management for 21st Century</vt:lpstr>
      <vt:lpstr>Human Learning Systems</vt:lpstr>
      <vt:lpstr>Reading reflections</vt:lpstr>
      <vt:lpstr>System</vt:lpstr>
      <vt:lpstr>Prezentace aplikace PowerPoint</vt:lpstr>
      <vt:lpstr>System</vt:lpstr>
      <vt:lpstr>System – group task</vt:lpstr>
      <vt:lpstr>A person as a system</vt:lpstr>
      <vt:lpstr>A service as a system</vt:lpstr>
      <vt:lpstr>Prezentace aplikace PowerPoint</vt:lpstr>
      <vt:lpstr>A service as a system</vt:lpstr>
      <vt:lpstr>Three types of waste</vt:lpstr>
      <vt:lpstr>System stewardship</vt:lpstr>
      <vt:lpstr>Recursive nature of systems</vt:lpstr>
      <vt:lpstr>Working on the system change</vt:lpstr>
      <vt:lpstr>Prezentace aplikace PowerPoint</vt:lpstr>
      <vt:lpstr>Prezentace aplikace PowerPoint</vt:lpstr>
      <vt:lpstr>Public Management for 21st Century</vt:lpstr>
      <vt:lpstr>Human Learning Systems</vt:lpstr>
      <vt:lpstr>Task for your group:</vt:lpstr>
      <vt:lpstr>Social and technical aspect of change</vt:lpstr>
      <vt:lpstr>Social and technical aspect of change</vt:lpstr>
      <vt:lpstr>Foundation for relation (and shared learning) is psychological safety.</vt:lpstr>
      <vt:lpstr>Psychological safety is linked to intrinsic motivation</vt:lpstr>
      <vt:lpstr>Learning within the systems</vt:lpstr>
      <vt:lpstr>The caretaker of four dialogues</vt:lpstr>
      <vt:lpstr>The caretaker of four dialogues</vt:lpstr>
      <vt:lpstr>The caretaker of four dialogues</vt:lpstr>
      <vt:lpstr>Your companions for the next two weeks</vt:lpstr>
      <vt:lpstr>Reading list</vt:lpstr>
      <vt:lpstr>Homework #5</vt:lpstr>
      <vt:lpstr>Course overview – How to pass</vt:lpstr>
      <vt:lpstr>Course overview - Structure</vt:lpstr>
      <vt:lpstr>Final group discussion: suggestion dates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Management for 21st Century</dc:title>
  <dc:creator>Vláďa</dc:creator>
  <cp:lastModifiedBy>Vláďa</cp:lastModifiedBy>
  <cp:revision>106</cp:revision>
  <dcterms:created xsi:type="dcterms:W3CDTF">2021-10-02T08:48:21Z</dcterms:created>
  <dcterms:modified xsi:type="dcterms:W3CDTF">2022-11-30T10:31:32Z</dcterms:modified>
</cp:coreProperties>
</file>