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0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7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3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7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5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29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0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8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5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79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9" r:id="rId6"/>
    <p:sldLayoutId id="2147483754" r:id="rId7"/>
    <p:sldLayoutId id="2147483755" r:id="rId8"/>
    <p:sldLayoutId id="2147483756" r:id="rId9"/>
    <p:sldLayoutId id="2147483758" r:id="rId10"/>
    <p:sldLayoutId id="214748375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8AC0EBC0-0D60-4225-BDBA-B2EB6DDF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6B10ED5-17A6-4D47-B959-4F03EA7F1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Boj zblízka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9A49EB-1D02-C34B-96E6-7349BCF48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sebeobranné techniky opakování a nácvik </a:t>
            </a:r>
            <a:r>
              <a:rPr lang="cs-CZ">
                <a:solidFill>
                  <a:srgbClr val="FFFFFF"/>
                </a:solidFill>
              </a:rPr>
              <a:t>vítězných pozic</a:t>
            </a:r>
            <a:endParaRPr lang="cs-CZ" dirty="0">
              <a:solidFill>
                <a:srgbClr val="FFFFFF"/>
              </a:solidFill>
            </a:endParaRPr>
          </a:p>
        </p:txBody>
      </p:sp>
      <p:cxnSp>
        <p:nvCxnSpPr>
          <p:cNvPr id="19" name="Straight Connector 10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!!footer rectangle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201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DE26E-19FD-5744-9289-7E929268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Boj zblízka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07630-7AF6-104B-A10D-54F90A53D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Cíl: zopakovat sebeobranné techniky </a:t>
            </a:r>
            <a:r>
              <a:rPr lang="cs-CZ" dirty="0"/>
              <a:t>– techniky proti úderům a kopům, techniky proti držení a škrcení zepředu a zezadu, </a:t>
            </a:r>
            <a:r>
              <a:rPr lang="cs-CZ" b="1" dirty="0"/>
              <a:t>nácvik vítězných pozic.</a:t>
            </a:r>
            <a:endParaRPr lang="cs-CZ" dirty="0"/>
          </a:p>
          <a:p>
            <a:pPr lvl="0"/>
            <a:r>
              <a:rPr lang="cs-CZ" b="1" dirty="0"/>
              <a:t>Průběh: </a:t>
            </a:r>
            <a:r>
              <a:rPr lang="cs-CZ" dirty="0"/>
              <a:t>průpravné cvičení, opakování základních sebeobranných technik, nácvik vítězných pozic (sed na břiše útočníka; leh na levém boku, roznožmo, pokrčená pravá noha z pravé strany útočníka; klek sedmo z boku přes hrudník útočníka z pravé strany útočníka; leh na pravém boku, roznožmo, pokrčená levá noha z pravé strany útočníka; klek sedmo z vrchu přes hlavu útočníka, leh na levém boku, roznožmo, pokrčená pravá noha z levé strany útočníka; Klek sedmo z boku přes hrudník útočníka z levé strany útočníka; leh na pravém boku, roznožmo, pokrčená levá noha z levé strany útočníka).</a:t>
            </a:r>
          </a:p>
        </p:txBody>
      </p:sp>
    </p:spTree>
    <p:extLst>
      <p:ext uri="{BB962C8B-B14F-4D97-AF65-F5344CB8AC3E}">
        <p14:creationId xmlns:p14="http://schemas.microsoft.com/office/powerpoint/2010/main" val="3484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Sebeobranné techniky (opakování) a nácvik vítězných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r>
              <a:rPr lang="cs-CZ" sz="1300" b="1" i="1" dirty="0"/>
              <a:t>Účelem sebeobranných technik v BZ  je </a:t>
            </a:r>
            <a:r>
              <a:rPr lang="cs-CZ" sz="1400" b="1" i="1" dirty="0"/>
              <a:t>reakce na protivníkův podnět; přechodu do vlastního útoku; kombinace základních technik boje zblízka. </a:t>
            </a:r>
          </a:p>
          <a:p>
            <a:r>
              <a:rPr lang="cs-CZ" sz="1400" b="1" i="1" dirty="0"/>
              <a:t>Účelem vítězných z pozic v BZ je získání dominantní pozice a kontroly nad soupeřem.</a:t>
            </a:r>
          </a:p>
        </p:txBody>
      </p:sp>
    </p:spTree>
    <p:extLst>
      <p:ext uri="{BB962C8B-B14F-4D97-AF65-F5344CB8AC3E}">
        <p14:creationId xmlns:p14="http://schemas.microsoft.com/office/powerpoint/2010/main" val="80779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 VÁGNER, Michal. </a:t>
            </a:r>
            <a:r>
              <a:rPr lang="cs-CZ" sz="1400" i="1" dirty="0"/>
              <a:t>K teorii boje zblízka</a:t>
            </a:r>
            <a:r>
              <a:rPr lang="cs-CZ" sz="1400" dirty="0"/>
              <a:t>. Praha: Karolinum, 2008. ISBN 978-80-2461-476-2.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400" i="1" dirty="0"/>
              <a:t> </a:t>
            </a:r>
            <a:r>
              <a:rPr lang="cs-CZ" sz="1400" dirty="0"/>
              <a:t>VÁGNER, Michal. </a:t>
            </a:r>
            <a:r>
              <a:rPr lang="cs-CZ" sz="1400" i="1" dirty="0"/>
              <a:t>1. stupeň boje zblízka</a:t>
            </a:r>
            <a:r>
              <a:rPr lang="cs-CZ" sz="1400" dirty="0"/>
              <a:t>. Praha: 2008.</a:t>
            </a:r>
            <a:endParaRPr lang="cs-CZ" sz="1400" i="1" dirty="0"/>
          </a:p>
          <a:p>
            <a:pPr marL="0" indent="0">
              <a:buNone/>
            </a:pPr>
            <a:endParaRPr lang="cs-CZ" b="1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0771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42D41"/>
      </a:dk2>
      <a:lt2>
        <a:srgbClr val="E8E5E2"/>
      </a:lt2>
      <a:accent1>
        <a:srgbClr val="2997E7"/>
      </a:accent1>
      <a:accent2>
        <a:srgbClr val="13B3B3"/>
      </a:accent2>
      <a:accent3>
        <a:srgbClr val="21B879"/>
      </a:accent3>
      <a:accent4>
        <a:srgbClr val="14BC31"/>
      </a:accent4>
      <a:accent5>
        <a:srgbClr val="47B921"/>
      </a:accent5>
      <a:accent6>
        <a:srgbClr val="7DB213"/>
      </a:accent6>
      <a:hlink>
        <a:srgbClr val="399431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2" ma:contentTypeDescription="Vytvoří nový dokument" ma:contentTypeScope="" ma:versionID="d5714cb2bab0a7300ade93eab6a6fe82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2be02ca2053b24bb78226bd8cc2ad0db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B1AB19-DED0-4293-9E85-5CA1E581AA24}"/>
</file>

<file path=customXml/itemProps2.xml><?xml version="1.0" encoding="utf-8"?>
<ds:datastoreItem xmlns:ds="http://schemas.openxmlformats.org/officeDocument/2006/customXml" ds:itemID="{F138CEC3-2C3A-4492-A2C4-9C617195DB6F}"/>
</file>

<file path=customXml/itemProps3.xml><?xml version="1.0" encoding="utf-8"?>
<ds:datastoreItem xmlns:ds="http://schemas.openxmlformats.org/officeDocument/2006/customXml" ds:itemID="{1EEDA7CD-8C60-491B-BED0-514A2A048B00}"/>
</file>

<file path=docProps/app.xml><?xml version="1.0" encoding="utf-8"?>
<Properties xmlns="http://schemas.openxmlformats.org/officeDocument/2006/extended-properties" xmlns:vt="http://schemas.openxmlformats.org/officeDocument/2006/docPropsVTypes">
  <Template>{C3CB2FD1-364E-634F-BF21-6F1E549C9A16}tf10001119</Template>
  <TotalTime>521</TotalTime>
  <Words>229</Words>
  <Application>Microsoft Macintosh PowerPoint</Application>
  <PresentationFormat>Širokoúhlá obrazovka</PresentationFormat>
  <Paragraphs>11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Arial Nova</vt:lpstr>
      <vt:lpstr>Arial Nova Light</vt:lpstr>
      <vt:lpstr>Calibri</vt:lpstr>
      <vt:lpstr>Wingdings</vt:lpstr>
      <vt:lpstr>RetrospectVTI</vt:lpstr>
      <vt:lpstr>Boj zblízka</vt:lpstr>
      <vt:lpstr>Boj zblízka</vt:lpstr>
      <vt:lpstr>Sebeobranné techniky (opakování) a nácvik vítězných pozic</vt:lpstr>
      <vt:lpstr>Seznam literatury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 zblízka</dc:title>
  <dc:creator>Vladan Oláh</dc:creator>
  <cp:lastModifiedBy>Vladan Oláh</cp:lastModifiedBy>
  <cp:revision>10</cp:revision>
  <dcterms:created xsi:type="dcterms:W3CDTF">2021-12-01T12:47:50Z</dcterms:created>
  <dcterms:modified xsi:type="dcterms:W3CDTF">2021-12-06T09:13:19Z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