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opakování a nácvik </a:t>
            </a:r>
            <a:r>
              <a:rPr lang="cs-CZ">
                <a:solidFill>
                  <a:srgbClr val="FFFFFF"/>
                </a:solidFill>
              </a:rPr>
              <a:t>vítězných pozic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Cíl: zopakovat sebeobranné techniky </a:t>
            </a:r>
            <a:r>
              <a:rPr lang="cs-CZ" dirty="0"/>
              <a:t>– techniky proti úderům a kopům, techniky proti držení a škrcení zepředu a zezadu, </a:t>
            </a:r>
            <a:r>
              <a:rPr lang="cs-CZ" b="1" dirty="0"/>
              <a:t>nácvik vítězných pozic.</a:t>
            </a:r>
            <a:endParaRPr lang="cs-CZ" dirty="0"/>
          </a:p>
          <a:p>
            <a:pPr lvl="0"/>
            <a:r>
              <a:rPr lang="cs-CZ" b="1" dirty="0"/>
              <a:t>Průběh: </a:t>
            </a:r>
            <a:r>
              <a:rPr lang="cs-CZ" dirty="0"/>
              <a:t>průpravné cvičení, opakování základních sebeobranných technik, nácvik vítězných pozic (sed na břiše útočníka; leh na levém boku, roznožmo, pokrčená pravá noha z pravé strany útočníka; klek sedmo z boku přes hrudník útočníka z pravé strany útočníka; leh na pravém boku, roznožmo, pokrčená levá noha z pravé strany útočníka; klek sedmo z vrchu přes hlavu útočníka, leh na levém boku, roznožmo, pokrčená pravá noha z levé strany útočníka; Klek sedmo z boku přes hrudník útočníka z levé strany útočníka; leh na pravém boku, roznožmo, pokrčená levá noha z levé strany útočníka).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Sebeobranné techniky (opakování) a nácvik vítězných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sebeobranných technik v BZ  je </a:t>
            </a:r>
            <a:r>
              <a:rPr lang="cs-CZ" sz="1400" b="1" i="1" dirty="0"/>
              <a:t>reakce na protivníkův podnět; přechodu do vlastního útoku; kombinace základních technik boje zblízka. </a:t>
            </a:r>
          </a:p>
          <a:p>
            <a:r>
              <a:rPr lang="cs-CZ" sz="1400" b="1" i="1" dirty="0"/>
              <a:t>Účelem vítězných z pozic v BZ je získání dominantní pozice a kontroly nad soupeřem.</a:t>
            </a:r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B1AB19-DED0-4293-9E85-5CA1E581AA24}"/>
</file>

<file path=customXml/itemProps2.xml><?xml version="1.0" encoding="utf-8"?>
<ds:datastoreItem xmlns:ds="http://schemas.openxmlformats.org/officeDocument/2006/customXml" ds:itemID="{F138CEC3-2C3A-4492-A2C4-9C617195DB6F}"/>
</file>

<file path=customXml/itemProps3.xml><?xml version="1.0" encoding="utf-8"?>
<ds:datastoreItem xmlns:ds="http://schemas.openxmlformats.org/officeDocument/2006/customXml" ds:itemID="{1EEDA7CD-8C60-491B-BED0-514A2A048B00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521</TotalTime>
  <Words>229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(opakování) a nácvik vítězných pozic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10</cp:revision>
  <dcterms:created xsi:type="dcterms:W3CDTF">2021-12-01T12:47:50Z</dcterms:created>
  <dcterms:modified xsi:type="dcterms:W3CDTF">2021-12-06T09:13:19Z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