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3" r:id="rId6"/>
    <p:sldId id="261" r:id="rId7"/>
    <p:sldId id="264" r:id="rId8"/>
    <p:sldId id="265" r:id="rId9"/>
    <p:sldId id="266" r:id="rId10"/>
    <p:sldId id="267" r:id="rId11"/>
    <p:sldId id="262" r:id="rId12"/>
    <p:sldId id="268" r:id="rId13"/>
    <p:sldId id="269" r:id="rId14"/>
    <p:sldId id="270" r:id="rId15"/>
    <p:sldId id="272" r:id="rId16"/>
    <p:sldId id="274" r:id="rId17"/>
    <p:sldId id="271" r:id="rId18"/>
    <p:sldId id="273" r:id="rId19"/>
    <p:sldId id="275" r:id="rId20"/>
    <p:sldId id="276" r:id="rId21"/>
    <p:sldId id="277" r:id="rId2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bdélník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Obdélník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Obdélník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Obdélník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bdélník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Zaoblený obdélník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Zaoblený obdélník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Obdélník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330166AF-29ED-4B36-9305-0AC87E3890D5}" type="datetimeFigureOut">
              <a:rPr lang="cs-CZ" smtClean="0"/>
              <a:pPr/>
              <a:t>22.03.2020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E790AE89-DFA7-4D21-B5C2-12762F8D5EC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166AF-29ED-4B36-9305-0AC87E3890D5}" type="datetimeFigureOut">
              <a:rPr lang="cs-CZ" smtClean="0"/>
              <a:pPr/>
              <a:t>22.03.2020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0AE89-DFA7-4D21-B5C2-12762F8D5EC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166AF-29ED-4B36-9305-0AC87E3890D5}" type="datetimeFigureOut">
              <a:rPr lang="cs-CZ" smtClean="0"/>
              <a:pPr/>
              <a:t>22.03.2020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0AE89-DFA7-4D21-B5C2-12762F8D5EC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166AF-29ED-4B36-9305-0AC87E3890D5}" type="datetimeFigureOut">
              <a:rPr lang="cs-CZ" smtClean="0"/>
              <a:pPr/>
              <a:t>22.03.2020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0AE89-DFA7-4D21-B5C2-12762F8D5EC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166AF-29ED-4B36-9305-0AC87E3890D5}" type="datetimeFigureOut">
              <a:rPr lang="cs-CZ" smtClean="0"/>
              <a:pPr/>
              <a:t>22.03.2020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0AE89-DFA7-4D21-B5C2-12762F8D5EC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166AF-29ED-4B36-9305-0AC87E3890D5}" type="datetimeFigureOut">
              <a:rPr lang="cs-CZ" smtClean="0"/>
              <a:pPr/>
              <a:t>22.03.2020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0AE89-DFA7-4D21-B5C2-12762F8D5EC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datum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30166AF-29ED-4B36-9305-0AC87E3890D5}" type="datetimeFigureOut">
              <a:rPr lang="cs-CZ" smtClean="0"/>
              <a:pPr/>
              <a:t>22.03.2020</a:t>
            </a:fld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790AE89-DFA7-4D21-B5C2-12762F8D5EC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8" name="Zástupný symbol pro zápatí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330166AF-29ED-4B36-9305-0AC87E3890D5}" type="datetimeFigureOut">
              <a:rPr lang="cs-CZ" smtClean="0"/>
              <a:pPr/>
              <a:t>22.03.2020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E790AE89-DFA7-4D21-B5C2-12762F8D5EC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166AF-29ED-4B36-9305-0AC87E3890D5}" type="datetimeFigureOut">
              <a:rPr lang="cs-CZ" smtClean="0"/>
              <a:pPr/>
              <a:t>22.03.2020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0AE89-DFA7-4D21-B5C2-12762F8D5EC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166AF-29ED-4B36-9305-0AC87E3890D5}" type="datetimeFigureOut">
              <a:rPr lang="cs-CZ" smtClean="0"/>
              <a:pPr/>
              <a:t>22.03.2020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0AE89-DFA7-4D21-B5C2-12762F8D5EC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166AF-29ED-4B36-9305-0AC87E3890D5}" type="datetimeFigureOut">
              <a:rPr lang="cs-CZ" smtClean="0"/>
              <a:pPr/>
              <a:t>22.03.2020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0AE89-DFA7-4D21-B5C2-12762F8D5EC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bdélník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Obdélník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Obdélník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Obdélník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Obdélník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Zaoblený obdélník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Zaoblený obdélník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Obdélník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Obdélník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Obdélník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Obdélník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Obdélník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Obdélník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330166AF-29ED-4B36-9305-0AC87E3890D5}" type="datetimeFigureOut">
              <a:rPr lang="cs-CZ" smtClean="0"/>
              <a:pPr/>
              <a:t>22.03.2020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E790AE89-DFA7-4D21-B5C2-12762F8D5EC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 smtClean="0"/>
              <a:t>Optionen</a:t>
            </a:r>
            <a:r>
              <a:rPr lang="cs-CZ" dirty="0" smtClean="0"/>
              <a:t> </a:t>
            </a:r>
            <a:r>
              <a:rPr lang="cs-CZ" dirty="0" err="1" smtClean="0"/>
              <a:t>und</a:t>
            </a:r>
            <a:r>
              <a:rPr lang="cs-CZ" dirty="0" smtClean="0"/>
              <a:t> </a:t>
            </a:r>
            <a:r>
              <a:rPr lang="cs-CZ" dirty="0" err="1" smtClean="0"/>
              <a:t>Korpusauswahl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Mgr. Věra Hejhalová, </a:t>
            </a:r>
            <a:r>
              <a:rPr lang="cs-CZ" dirty="0" err="1" smtClean="0"/>
              <a:t>Ph.D</a:t>
            </a:r>
            <a:r>
              <a:rPr lang="cs-CZ" dirty="0" smtClean="0"/>
              <a:t>.</a:t>
            </a:r>
            <a:endParaRPr lang="cs-CZ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1066800"/>
          </a:xfrm>
        </p:spPr>
        <p:txBody>
          <a:bodyPr/>
          <a:lstStyle/>
          <a:p>
            <a:r>
              <a:rPr lang="cs-CZ" dirty="0" err="1" smtClean="0"/>
              <a:t>Optionen</a:t>
            </a:r>
            <a:r>
              <a:rPr lang="cs-CZ" dirty="0" smtClean="0"/>
              <a:t>: </a:t>
            </a:r>
            <a:r>
              <a:rPr lang="cs-CZ" dirty="0" err="1" smtClean="0"/>
              <a:t>Expansionslisten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268960"/>
          </a:xfrm>
        </p:spPr>
        <p:txBody>
          <a:bodyPr>
            <a:normAutofit lnSpcReduction="10000"/>
          </a:bodyPr>
          <a:lstStyle/>
          <a:p>
            <a:r>
              <a:rPr lang="cs-CZ" dirty="0" err="1" smtClean="0"/>
              <a:t>die</a:t>
            </a:r>
            <a:r>
              <a:rPr lang="cs-CZ" dirty="0" smtClean="0"/>
              <a:t> </a:t>
            </a:r>
            <a:r>
              <a:rPr lang="cs-CZ" dirty="0" err="1" smtClean="0"/>
              <a:t>angebotenen</a:t>
            </a:r>
            <a:r>
              <a:rPr lang="cs-CZ" dirty="0" smtClean="0"/>
              <a:t> </a:t>
            </a:r>
            <a:r>
              <a:rPr lang="cs-CZ" dirty="0" err="1" smtClean="0"/>
              <a:t>Schreibweisen</a:t>
            </a:r>
            <a:r>
              <a:rPr lang="cs-CZ" dirty="0" smtClean="0"/>
              <a:t> des </a:t>
            </a:r>
            <a:r>
              <a:rPr lang="cs-CZ" dirty="0" err="1" smtClean="0"/>
              <a:t>gesuchten</a:t>
            </a:r>
            <a:r>
              <a:rPr lang="cs-CZ" dirty="0" smtClean="0"/>
              <a:t> </a:t>
            </a:r>
            <a:r>
              <a:rPr lang="cs-CZ" dirty="0" err="1" smtClean="0"/>
              <a:t>Wortes</a:t>
            </a:r>
            <a:r>
              <a:rPr lang="cs-CZ" dirty="0" smtClean="0"/>
              <a:t> </a:t>
            </a:r>
            <a:r>
              <a:rPr lang="cs-CZ" dirty="0" err="1" smtClean="0"/>
              <a:t>können</a:t>
            </a:r>
            <a:r>
              <a:rPr lang="cs-CZ" dirty="0" smtClean="0"/>
              <a:t> </a:t>
            </a:r>
            <a:r>
              <a:rPr lang="cs-CZ" dirty="0" err="1" smtClean="0"/>
              <a:t>auch</a:t>
            </a:r>
            <a:r>
              <a:rPr lang="cs-CZ" dirty="0" smtClean="0"/>
              <a:t> nach </a:t>
            </a:r>
            <a:r>
              <a:rPr lang="cs-CZ" dirty="0" err="1" smtClean="0"/>
              <a:t>verschiedenen</a:t>
            </a:r>
            <a:r>
              <a:rPr lang="cs-CZ" dirty="0" smtClean="0"/>
              <a:t> </a:t>
            </a:r>
            <a:r>
              <a:rPr lang="cs-CZ" dirty="0" err="1" smtClean="0"/>
              <a:t>Kriterien</a:t>
            </a:r>
            <a:r>
              <a:rPr lang="cs-CZ" dirty="0" smtClean="0"/>
              <a:t> </a:t>
            </a:r>
            <a:r>
              <a:rPr lang="cs-CZ" dirty="0" err="1" smtClean="0"/>
              <a:t>sortiert</a:t>
            </a:r>
            <a:r>
              <a:rPr lang="cs-CZ" dirty="0" smtClean="0"/>
              <a:t> </a:t>
            </a:r>
            <a:r>
              <a:rPr lang="cs-CZ" dirty="0" err="1" smtClean="0"/>
              <a:t>werden</a:t>
            </a:r>
            <a:r>
              <a:rPr lang="cs-CZ" dirty="0" smtClean="0"/>
              <a:t> (</a:t>
            </a:r>
            <a:r>
              <a:rPr lang="cs-CZ" dirty="0" err="1" smtClean="0"/>
              <a:t>alphabetisch</a:t>
            </a:r>
            <a:r>
              <a:rPr lang="cs-CZ" dirty="0" smtClean="0"/>
              <a:t> </a:t>
            </a:r>
            <a:r>
              <a:rPr lang="cs-CZ" dirty="0" err="1" smtClean="0"/>
              <a:t>auf</a:t>
            </a:r>
            <a:r>
              <a:rPr lang="cs-CZ" dirty="0" smtClean="0"/>
              <a:t>/</a:t>
            </a:r>
            <a:r>
              <a:rPr lang="cs-CZ" dirty="0" err="1" smtClean="0"/>
              <a:t>absteigend</a:t>
            </a:r>
            <a:r>
              <a:rPr lang="cs-CZ" dirty="0" smtClean="0"/>
              <a:t>; nach </a:t>
            </a:r>
            <a:r>
              <a:rPr lang="cs-CZ" dirty="0" err="1" smtClean="0"/>
              <a:t>Häufigkeit</a:t>
            </a:r>
            <a:r>
              <a:rPr lang="cs-CZ" dirty="0" smtClean="0"/>
              <a:t> </a:t>
            </a:r>
            <a:r>
              <a:rPr lang="cs-CZ" dirty="0" err="1" smtClean="0"/>
              <a:t>auf</a:t>
            </a:r>
            <a:r>
              <a:rPr lang="cs-CZ" dirty="0" smtClean="0"/>
              <a:t>/</a:t>
            </a:r>
            <a:r>
              <a:rPr lang="cs-CZ" dirty="0" err="1" smtClean="0"/>
              <a:t>absteigend</a:t>
            </a:r>
            <a:r>
              <a:rPr lang="cs-CZ" dirty="0" smtClean="0"/>
              <a:t>; </a:t>
            </a:r>
            <a:r>
              <a:rPr lang="cs-CZ" dirty="0" err="1" smtClean="0"/>
              <a:t>rückläufig</a:t>
            </a:r>
            <a:r>
              <a:rPr lang="cs-CZ" dirty="0" smtClean="0"/>
              <a:t> </a:t>
            </a:r>
            <a:r>
              <a:rPr lang="cs-CZ" dirty="0" err="1" smtClean="0"/>
              <a:t>auf</a:t>
            </a:r>
            <a:r>
              <a:rPr lang="cs-CZ" dirty="0" smtClean="0"/>
              <a:t>/</a:t>
            </a:r>
            <a:r>
              <a:rPr lang="cs-CZ" dirty="0" err="1" smtClean="0"/>
              <a:t>absteigend</a:t>
            </a:r>
            <a:r>
              <a:rPr lang="cs-CZ" dirty="0" smtClean="0"/>
              <a:t>)</a:t>
            </a:r>
          </a:p>
          <a:p>
            <a:r>
              <a:rPr lang="cs-CZ" dirty="0" err="1" smtClean="0"/>
              <a:t>die</a:t>
            </a:r>
            <a:r>
              <a:rPr lang="cs-CZ" dirty="0" smtClean="0"/>
              <a:t> </a:t>
            </a:r>
            <a:r>
              <a:rPr lang="cs-CZ" dirty="0" err="1" smtClean="0"/>
              <a:t>Seitengröße</a:t>
            </a:r>
            <a:r>
              <a:rPr lang="cs-CZ" dirty="0" smtClean="0"/>
              <a:t> </a:t>
            </a:r>
            <a:r>
              <a:rPr lang="cs-CZ" dirty="0" err="1" smtClean="0"/>
              <a:t>ist</a:t>
            </a:r>
            <a:r>
              <a:rPr lang="cs-CZ" dirty="0" smtClean="0"/>
              <a:t> default </a:t>
            </a:r>
            <a:r>
              <a:rPr lang="cs-CZ" dirty="0" err="1" smtClean="0"/>
              <a:t>auf</a:t>
            </a:r>
            <a:r>
              <a:rPr lang="cs-CZ" dirty="0" smtClean="0"/>
              <a:t> 30 </a:t>
            </a:r>
            <a:r>
              <a:rPr lang="cs-CZ" dirty="0" err="1" smtClean="0"/>
              <a:t>Schreibformen</a:t>
            </a:r>
            <a:r>
              <a:rPr lang="cs-CZ" dirty="0" smtClean="0"/>
              <a:t> </a:t>
            </a:r>
            <a:r>
              <a:rPr lang="cs-CZ" dirty="0" err="1" smtClean="0"/>
              <a:t>eingestellt</a:t>
            </a:r>
            <a:r>
              <a:rPr lang="cs-CZ" dirty="0" smtClean="0"/>
              <a:t>, </a:t>
            </a:r>
            <a:r>
              <a:rPr lang="cs-CZ" dirty="0" err="1" smtClean="0"/>
              <a:t>kann</a:t>
            </a:r>
            <a:r>
              <a:rPr lang="cs-CZ" dirty="0" smtClean="0"/>
              <a:t> </a:t>
            </a:r>
            <a:r>
              <a:rPr lang="cs-CZ" dirty="0" err="1" smtClean="0"/>
              <a:t>jedoch</a:t>
            </a:r>
            <a:r>
              <a:rPr lang="cs-CZ" dirty="0" smtClean="0"/>
              <a:t> nach </a:t>
            </a:r>
            <a:r>
              <a:rPr lang="cs-CZ" dirty="0" err="1" smtClean="0"/>
              <a:t>eigenem</a:t>
            </a:r>
            <a:r>
              <a:rPr lang="cs-CZ" dirty="0" smtClean="0"/>
              <a:t> </a:t>
            </a:r>
            <a:r>
              <a:rPr lang="cs-CZ" dirty="0" err="1" smtClean="0"/>
              <a:t>Willen</a:t>
            </a:r>
            <a:r>
              <a:rPr lang="cs-CZ" dirty="0" smtClean="0"/>
              <a:t> </a:t>
            </a:r>
            <a:r>
              <a:rPr lang="cs-CZ" dirty="0" err="1" smtClean="0"/>
              <a:t>geändert</a:t>
            </a:r>
            <a:r>
              <a:rPr lang="cs-CZ" dirty="0" smtClean="0"/>
              <a:t> </a:t>
            </a:r>
            <a:r>
              <a:rPr lang="cs-CZ" dirty="0" err="1" smtClean="0"/>
              <a:t>werden</a:t>
            </a:r>
            <a:endParaRPr lang="cs-CZ" dirty="0"/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31829" y="4348620"/>
            <a:ext cx="4512171" cy="2509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cs-CZ" dirty="0" err="1" smtClean="0"/>
              <a:t>Optionen</a:t>
            </a:r>
            <a:r>
              <a:rPr lang="cs-CZ" dirty="0" smtClean="0"/>
              <a:t>: </a:t>
            </a:r>
            <a:br>
              <a:rPr lang="cs-CZ" dirty="0" smtClean="0"/>
            </a:br>
            <a:r>
              <a:rPr lang="cs-CZ" dirty="0" err="1" smtClean="0"/>
              <a:t>Begrenzung</a:t>
            </a:r>
            <a:r>
              <a:rPr lang="cs-CZ" dirty="0" smtClean="0"/>
              <a:t> der </a:t>
            </a:r>
            <a:r>
              <a:rPr lang="cs-CZ" dirty="0" err="1" smtClean="0"/>
              <a:t>Ergebnismenge</a:t>
            </a:r>
            <a:endParaRPr lang="cs-CZ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1" y="1771580"/>
            <a:ext cx="6408713" cy="50864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cs-CZ" dirty="0" err="1" smtClean="0"/>
              <a:t>Optionen</a:t>
            </a:r>
            <a:r>
              <a:rPr lang="cs-CZ" dirty="0" smtClean="0"/>
              <a:t>: </a:t>
            </a:r>
            <a:br>
              <a:rPr lang="cs-CZ" dirty="0" smtClean="0"/>
            </a:br>
            <a:r>
              <a:rPr lang="cs-CZ" dirty="0" err="1" smtClean="0"/>
              <a:t>Begrenzung</a:t>
            </a:r>
            <a:r>
              <a:rPr lang="cs-CZ" dirty="0" smtClean="0"/>
              <a:t> der </a:t>
            </a:r>
            <a:r>
              <a:rPr lang="cs-CZ" dirty="0" err="1" smtClean="0"/>
              <a:t>Ergebnismenge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8075240" cy="2980928"/>
          </a:xfrm>
        </p:spPr>
        <p:txBody>
          <a:bodyPr>
            <a:normAutofit lnSpcReduction="10000"/>
          </a:bodyPr>
          <a:lstStyle/>
          <a:p>
            <a:r>
              <a:rPr lang="cs-CZ" dirty="0" smtClean="0"/>
              <a:t>nach der </a:t>
            </a:r>
            <a:r>
              <a:rPr lang="cs-CZ" dirty="0" err="1" smtClean="0"/>
              <a:t>Erstellung</a:t>
            </a:r>
            <a:r>
              <a:rPr lang="cs-CZ" dirty="0" smtClean="0"/>
              <a:t> der </a:t>
            </a:r>
            <a:r>
              <a:rPr lang="cs-CZ" dirty="0" err="1" smtClean="0"/>
              <a:t>Suchanfrage</a:t>
            </a:r>
            <a:r>
              <a:rPr lang="cs-CZ" dirty="0" smtClean="0"/>
              <a:t> </a:t>
            </a:r>
            <a:r>
              <a:rPr lang="cs-CZ" dirty="0" err="1" smtClean="0"/>
              <a:t>und</a:t>
            </a:r>
            <a:r>
              <a:rPr lang="cs-CZ" dirty="0" smtClean="0"/>
              <a:t> </a:t>
            </a:r>
            <a:r>
              <a:rPr lang="cs-CZ" dirty="0" err="1" smtClean="0"/>
              <a:t>Durchführung</a:t>
            </a:r>
            <a:r>
              <a:rPr lang="cs-CZ" dirty="0" smtClean="0"/>
              <a:t> der </a:t>
            </a:r>
            <a:r>
              <a:rPr lang="cs-CZ" dirty="0" err="1" smtClean="0"/>
              <a:t>Recherche</a:t>
            </a:r>
            <a:r>
              <a:rPr lang="cs-CZ" dirty="0" smtClean="0"/>
              <a:t> </a:t>
            </a:r>
            <a:r>
              <a:rPr lang="cs-CZ" dirty="0" err="1" smtClean="0"/>
              <a:t>erscheinen</a:t>
            </a:r>
            <a:r>
              <a:rPr lang="cs-CZ" dirty="0" smtClean="0"/>
              <a:t> </a:t>
            </a:r>
            <a:r>
              <a:rPr lang="cs-CZ" dirty="0" err="1" smtClean="0"/>
              <a:t>Ergebnisse</a:t>
            </a:r>
            <a:endParaRPr lang="cs-CZ" dirty="0" smtClean="0"/>
          </a:p>
          <a:p>
            <a:r>
              <a:rPr lang="cs-CZ" dirty="0" smtClean="0"/>
              <a:t>man </a:t>
            </a:r>
            <a:r>
              <a:rPr lang="cs-CZ" dirty="0" err="1" smtClean="0"/>
              <a:t>kann</a:t>
            </a:r>
            <a:r>
              <a:rPr lang="cs-CZ" dirty="0" smtClean="0"/>
              <a:t> </a:t>
            </a:r>
            <a:r>
              <a:rPr lang="cs-CZ" dirty="0" err="1" smtClean="0"/>
              <a:t>wählen</a:t>
            </a:r>
            <a:r>
              <a:rPr lang="cs-CZ" dirty="0" smtClean="0"/>
              <a:t>, ob </a:t>
            </a:r>
            <a:r>
              <a:rPr lang="cs-CZ" dirty="0" err="1" smtClean="0"/>
              <a:t>alle</a:t>
            </a:r>
            <a:r>
              <a:rPr lang="cs-CZ" dirty="0" smtClean="0"/>
              <a:t> </a:t>
            </a:r>
            <a:r>
              <a:rPr lang="cs-CZ" dirty="0" err="1" smtClean="0"/>
              <a:t>Ergebnisse</a:t>
            </a:r>
            <a:r>
              <a:rPr lang="cs-CZ" dirty="0" smtClean="0"/>
              <a:t> (</a:t>
            </a:r>
            <a:r>
              <a:rPr lang="cs-CZ" dirty="0" err="1" smtClean="0"/>
              <a:t>manchmal</a:t>
            </a:r>
            <a:r>
              <a:rPr lang="cs-CZ" dirty="0" smtClean="0"/>
              <a:t> </a:t>
            </a:r>
            <a:r>
              <a:rPr lang="cs-CZ" dirty="0" err="1" smtClean="0"/>
              <a:t>Millionen</a:t>
            </a:r>
            <a:r>
              <a:rPr lang="cs-CZ" dirty="0" smtClean="0"/>
              <a:t> </a:t>
            </a:r>
            <a:r>
              <a:rPr lang="cs-CZ" dirty="0" err="1" smtClean="0"/>
              <a:t>von</a:t>
            </a:r>
            <a:r>
              <a:rPr lang="cs-CZ" dirty="0" smtClean="0"/>
              <a:t> </a:t>
            </a:r>
            <a:r>
              <a:rPr lang="cs-CZ" dirty="0" err="1" smtClean="0"/>
              <a:t>Treffern</a:t>
            </a:r>
            <a:r>
              <a:rPr lang="cs-CZ" dirty="0" smtClean="0"/>
              <a:t>) oder </a:t>
            </a:r>
            <a:r>
              <a:rPr lang="cs-CZ" dirty="0" err="1" smtClean="0"/>
              <a:t>nur</a:t>
            </a:r>
            <a:r>
              <a:rPr lang="cs-CZ" dirty="0" smtClean="0"/>
              <a:t> </a:t>
            </a:r>
            <a:r>
              <a:rPr lang="cs-CZ" dirty="0" err="1" smtClean="0"/>
              <a:t>eine</a:t>
            </a:r>
            <a:r>
              <a:rPr lang="cs-CZ" dirty="0" smtClean="0"/>
              <a:t> </a:t>
            </a:r>
            <a:r>
              <a:rPr lang="cs-CZ" dirty="0" err="1" smtClean="0"/>
              <a:t>Zufallsauswahl</a:t>
            </a:r>
            <a:r>
              <a:rPr lang="cs-CZ" dirty="0" smtClean="0"/>
              <a:t> </a:t>
            </a:r>
            <a:r>
              <a:rPr lang="cs-CZ" dirty="0" err="1" smtClean="0"/>
              <a:t>bearbeitet</a:t>
            </a:r>
            <a:r>
              <a:rPr lang="cs-CZ" dirty="0" smtClean="0"/>
              <a:t> </a:t>
            </a:r>
            <a:r>
              <a:rPr lang="cs-CZ" dirty="0" err="1" smtClean="0"/>
              <a:t>und</a:t>
            </a:r>
            <a:r>
              <a:rPr lang="cs-CZ" dirty="0" smtClean="0"/>
              <a:t> </a:t>
            </a:r>
            <a:r>
              <a:rPr lang="cs-CZ" dirty="0" err="1" smtClean="0"/>
              <a:t>gezeigt</a:t>
            </a:r>
            <a:r>
              <a:rPr lang="cs-CZ" dirty="0" smtClean="0"/>
              <a:t> </a:t>
            </a:r>
            <a:r>
              <a:rPr lang="cs-CZ" dirty="0" err="1" smtClean="0"/>
              <a:t>werden</a:t>
            </a:r>
            <a:r>
              <a:rPr lang="cs-CZ" dirty="0" smtClean="0"/>
              <a:t> </a:t>
            </a:r>
          </a:p>
          <a:p>
            <a:r>
              <a:rPr lang="cs-CZ" dirty="0" err="1" smtClean="0"/>
              <a:t>bei</a:t>
            </a:r>
            <a:r>
              <a:rPr lang="cs-CZ" dirty="0" smtClean="0"/>
              <a:t> </a:t>
            </a:r>
            <a:r>
              <a:rPr lang="cs-CZ" dirty="0" err="1" smtClean="0"/>
              <a:t>Zufallsauswahl</a:t>
            </a:r>
            <a:r>
              <a:rPr lang="cs-CZ" dirty="0" smtClean="0"/>
              <a:t> </a:t>
            </a:r>
            <a:r>
              <a:rPr lang="cs-CZ" dirty="0" err="1" smtClean="0"/>
              <a:t>lässt</a:t>
            </a:r>
            <a:r>
              <a:rPr lang="cs-CZ" dirty="0" smtClean="0"/>
              <a:t> </a:t>
            </a:r>
            <a:r>
              <a:rPr lang="cs-CZ" dirty="0" err="1" smtClean="0"/>
              <a:t>sich</a:t>
            </a:r>
            <a:r>
              <a:rPr lang="cs-CZ" dirty="0" smtClean="0"/>
              <a:t> </a:t>
            </a:r>
            <a:r>
              <a:rPr lang="cs-CZ" dirty="0" err="1" smtClean="0"/>
              <a:t>die</a:t>
            </a:r>
            <a:r>
              <a:rPr lang="cs-CZ" dirty="0" smtClean="0"/>
              <a:t> </a:t>
            </a:r>
            <a:r>
              <a:rPr lang="cs-CZ" dirty="0" err="1" smtClean="0"/>
              <a:t>höchste</a:t>
            </a:r>
            <a:r>
              <a:rPr lang="cs-CZ" dirty="0" smtClean="0"/>
              <a:t> </a:t>
            </a:r>
            <a:r>
              <a:rPr lang="cs-CZ" dirty="0" err="1" smtClean="0"/>
              <a:t>Gesamtmenge</a:t>
            </a:r>
            <a:r>
              <a:rPr lang="cs-CZ" dirty="0" smtClean="0"/>
              <a:t> </a:t>
            </a:r>
            <a:r>
              <a:rPr lang="cs-CZ" dirty="0" err="1" smtClean="0"/>
              <a:t>eingrenzen</a:t>
            </a:r>
            <a:endParaRPr lang="cs-CZ" dirty="0" smtClean="0"/>
          </a:p>
          <a:p>
            <a:r>
              <a:rPr lang="cs-CZ" dirty="0" smtClean="0"/>
              <a:t>v.a. </a:t>
            </a:r>
            <a:r>
              <a:rPr lang="cs-CZ" dirty="0" err="1" smtClean="0"/>
              <a:t>bei</a:t>
            </a:r>
            <a:r>
              <a:rPr lang="cs-CZ" dirty="0" smtClean="0"/>
              <a:t> der </a:t>
            </a:r>
            <a:r>
              <a:rPr lang="cs-CZ" dirty="0" err="1" smtClean="0"/>
              <a:t>Arbeit</a:t>
            </a:r>
            <a:r>
              <a:rPr lang="cs-CZ" dirty="0" smtClean="0"/>
              <a:t> </a:t>
            </a:r>
            <a:r>
              <a:rPr lang="cs-CZ" dirty="0" err="1" smtClean="0"/>
              <a:t>im</a:t>
            </a:r>
            <a:r>
              <a:rPr lang="cs-CZ" dirty="0" smtClean="0"/>
              <a:t> Archiv-W </a:t>
            </a:r>
            <a:r>
              <a:rPr lang="cs-CZ" dirty="0" err="1" smtClean="0"/>
              <a:t>und</a:t>
            </a:r>
            <a:r>
              <a:rPr lang="cs-CZ" dirty="0" smtClean="0"/>
              <a:t> </a:t>
            </a:r>
            <a:r>
              <a:rPr lang="cs-CZ" dirty="0" err="1" smtClean="0"/>
              <a:t>bei</a:t>
            </a:r>
            <a:r>
              <a:rPr lang="cs-CZ" dirty="0" smtClean="0"/>
              <a:t> der </a:t>
            </a:r>
            <a:r>
              <a:rPr lang="cs-CZ" dirty="0" err="1" smtClean="0"/>
              <a:t>Suche</a:t>
            </a:r>
            <a:r>
              <a:rPr lang="cs-CZ" dirty="0" smtClean="0"/>
              <a:t> nach </a:t>
            </a:r>
            <a:r>
              <a:rPr lang="cs-CZ" dirty="0" err="1" smtClean="0"/>
              <a:t>hochfrequentierten</a:t>
            </a:r>
            <a:r>
              <a:rPr lang="cs-CZ" dirty="0" smtClean="0"/>
              <a:t> </a:t>
            </a:r>
            <a:r>
              <a:rPr lang="cs-CZ" dirty="0" err="1" smtClean="0"/>
              <a:t>Wörtern</a:t>
            </a:r>
            <a:r>
              <a:rPr lang="cs-CZ" dirty="0" smtClean="0"/>
              <a:t>/</a:t>
            </a:r>
            <a:r>
              <a:rPr lang="cs-CZ" dirty="0" err="1" smtClean="0"/>
              <a:t>Wortformen</a:t>
            </a:r>
            <a:r>
              <a:rPr lang="cs-CZ" dirty="0" smtClean="0"/>
              <a:t> soll </a:t>
            </a:r>
            <a:r>
              <a:rPr lang="cs-CZ" dirty="0" err="1" smtClean="0"/>
              <a:t>die</a:t>
            </a:r>
            <a:r>
              <a:rPr lang="cs-CZ" dirty="0" smtClean="0"/>
              <a:t> </a:t>
            </a:r>
            <a:r>
              <a:rPr lang="cs-CZ" dirty="0" err="1" smtClean="0"/>
              <a:t>Zufallsauswahl</a:t>
            </a:r>
            <a:r>
              <a:rPr lang="cs-CZ" dirty="0" smtClean="0"/>
              <a:t> in </a:t>
            </a:r>
            <a:r>
              <a:rPr lang="cs-CZ" dirty="0" err="1" smtClean="0"/>
              <a:t>Erwägung</a:t>
            </a:r>
            <a:r>
              <a:rPr lang="cs-CZ" dirty="0" smtClean="0"/>
              <a:t> </a:t>
            </a:r>
            <a:r>
              <a:rPr lang="cs-CZ" dirty="0" err="1" smtClean="0"/>
              <a:t>gezogen</a:t>
            </a:r>
            <a:r>
              <a:rPr lang="cs-CZ" dirty="0" smtClean="0"/>
              <a:t> </a:t>
            </a:r>
            <a:r>
              <a:rPr lang="cs-CZ" dirty="0" err="1" smtClean="0"/>
              <a:t>werden</a:t>
            </a:r>
            <a:r>
              <a:rPr lang="cs-CZ" dirty="0" smtClean="0"/>
              <a:t> (</a:t>
            </a:r>
            <a:r>
              <a:rPr lang="cs-CZ" dirty="0" err="1" smtClean="0"/>
              <a:t>Recherche</a:t>
            </a:r>
            <a:r>
              <a:rPr lang="cs-CZ" dirty="0" smtClean="0"/>
              <a:t> </a:t>
            </a:r>
            <a:r>
              <a:rPr lang="cs-CZ" dirty="0" err="1" smtClean="0"/>
              <a:t>läuft</a:t>
            </a:r>
            <a:r>
              <a:rPr lang="cs-CZ" dirty="0" smtClean="0"/>
              <a:t> </a:t>
            </a:r>
            <a:r>
              <a:rPr lang="cs-CZ" dirty="0" err="1" smtClean="0"/>
              <a:t>schneller</a:t>
            </a:r>
            <a:r>
              <a:rPr lang="cs-CZ" dirty="0" smtClean="0"/>
              <a:t>, </a:t>
            </a:r>
            <a:r>
              <a:rPr lang="cs-CZ" dirty="0" err="1" smtClean="0"/>
              <a:t>Ergebnisse</a:t>
            </a:r>
            <a:r>
              <a:rPr lang="cs-CZ" dirty="0" smtClean="0"/>
              <a:t> stehen </a:t>
            </a:r>
            <a:r>
              <a:rPr lang="cs-CZ" dirty="0" err="1" smtClean="0"/>
              <a:t>früher</a:t>
            </a:r>
            <a:r>
              <a:rPr lang="cs-CZ" dirty="0" smtClean="0"/>
              <a:t> </a:t>
            </a:r>
            <a:r>
              <a:rPr lang="cs-CZ" dirty="0" err="1" smtClean="0"/>
              <a:t>zur</a:t>
            </a:r>
            <a:r>
              <a:rPr lang="cs-CZ" dirty="0" smtClean="0"/>
              <a:t> </a:t>
            </a:r>
            <a:r>
              <a:rPr lang="cs-CZ" dirty="0" err="1" smtClean="0"/>
              <a:t>Verfügung</a:t>
            </a:r>
            <a:r>
              <a:rPr lang="cs-CZ" dirty="0" smtClean="0"/>
              <a:t>)</a:t>
            </a:r>
          </a:p>
          <a:p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2"/>
          </p:nvPr>
        </p:nvSpPr>
        <p:spPr>
          <a:xfrm>
            <a:off x="467544" y="4509120"/>
            <a:ext cx="2880320" cy="1800200"/>
          </a:xfrm>
        </p:spPr>
        <p:txBody>
          <a:bodyPr>
            <a:normAutofit lnSpcReduction="10000"/>
          </a:bodyPr>
          <a:lstStyle/>
          <a:p>
            <a:r>
              <a:rPr lang="cs-CZ" dirty="0" err="1" smtClean="0"/>
              <a:t>die</a:t>
            </a:r>
            <a:r>
              <a:rPr lang="cs-CZ" dirty="0" smtClean="0"/>
              <a:t> </a:t>
            </a:r>
            <a:r>
              <a:rPr lang="cs-CZ" dirty="0" err="1" smtClean="0"/>
              <a:t>Ergebnisse</a:t>
            </a:r>
            <a:r>
              <a:rPr lang="cs-CZ" dirty="0" smtClean="0"/>
              <a:t> </a:t>
            </a:r>
            <a:r>
              <a:rPr lang="cs-CZ" dirty="0" err="1" smtClean="0"/>
              <a:t>werden</a:t>
            </a:r>
            <a:r>
              <a:rPr lang="cs-CZ" dirty="0" smtClean="0"/>
              <a:t> </a:t>
            </a:r>
            <a:r>
              <a:rPr lang="cs-CZ" dirty="0" err="1" smtClean="0"/>
              <a:t>im</a:t>
            </a:r>
            <a:r>
              <a:rPr lang="cs-CZ" dirty="0" smtClean="0"/>
              <a:t> </a:t>
            </a:r>
            <a:r>
              <a:rPr lang="cs-CZ" dirty="0" err="1" smtClean="0"/>
              <a:t>Kopf</a:t>
            </a:r>
            <a:r>
              <a:rPr lang="cs-CZ" dirty="0" smtClean="0"/>
              <a:t>  des </a:t>
            </a:r>
            <a:r>
              <a:rPr lang="cs-CZ" dirty="0" err="1" smtClean="0"/>
              <a:t>Suchfensters</a:t>
            </a:r>
            <a:r>
              <a:rPr lang="cs-CZ" dirty="0" smtClean="0"/>
              <a:t> </a:t>
            </a:r>
            <a:r>
              <a:rPr lang="cs-CZ" dirty="0" err="1" smtClean="0"/>
              <a:t>folgendermaßen</a:t>
            </a:r>
            <a:r>
              <a:rPr lang="cs-CZ" dirty="0" smtClean="0"/>
              <a:t> </a:t>
            </a:r>
            <a:r>
              <a:rPr lang="cs-CZ" dirty="0" err="1" smtClean="0"/>
              <a:t>dargestellt</a:t>
            </a:r>
            <a:r>
              <a:rPr lang="cs-CZ" dirty="0" smtClean="0"/>
              <a:t>:</a:t>
            </a:r>
          </a:p>
          <a:p>
            <a:endParaRPr lang="cs-CZ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35896" y="4568738"/>
            <a:ext cx="5508105" cy="228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066800"/>
          </a:xfrm>
        </p:spPr>
        <p:txBody>
          <a:bodyPr/>
          <a:lstStyle/>
          <a:p>
            <a:r>
              <a:rPr lang="cs-CZ" dirty="0" err="1" smtClean="0"/>
              <a:t>Optionen</a:t>
            </a:r>
            <a:r>
              <a:rPr lang="cs-CZ" dirty="0" smtClean="0"/>
              <a:t>: </a:t>
            </a:r>
            <a:r>
              <a:rPr lang="cs-CZ" dirty="0" err="1" smtClean="0"/>
              <a:t>Lemmatisierung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1"/>
            <a:ext cx="8291264" cy="1756791"/>
          </a:xfrm>
        </p:spPr>
        <p:txBody>
          <a:bodyPr>
            <a:normAutofit/>
          </a:bodyPr>
          <a:lstStyle/>
          <a:p>
            <a:r>
              <a:rPr lang="cs-CZ" sz="2400" dirty="0" err="1" smtClean="0"/>
              <a:t>Einstellung</a:t>
            </a:r>
            <a:r>
              <a:rPr lang="cs-CZ" sz="2400" dirty="0" smtClean="0"/>
              <a:t> </a:t>
            </a:r>
            <a:r>
              <a:rPr lang="cs-CZ" sz="2400" dirty="0" err="1" smtClean="0"/>
              <a:t>im</a:t>
            </a:r>
            <a:r>
              <a:rPr lang="cs-CZ" sz="2400" dirty="0" smtClean="0"/>
              <a:t> </a:t>
            </a:r>
            <a:r>
              <a:rPr lang="cs-CZ" sz="2400" dirty="0" err="1" smtClean="0"/>
              <a:t>Reiter</a:t>
            </a:r>
            <a:r>
              <a:rPr lang="cs-CZ" sz="2400" dirty="0" smtClean="0"/>
              <a:t> </a:t>
            </a:r>
            <a:r>
              <a:rPr lang="cs-CZ" sz="2400" dirty="0" err="1" smtClean="0"/>
              <a:t>Lemmatisierung</a:t>
            </a:r>
            <a:r>
              <a:rPr lang="cs-CZ" sz="2400" dirty="0" smtClean="0"/>
              <a:t> </a:t>
            </a:r>
            <a:r>
              <a:rPr lang="cs-CZ" sz="2400" dirty="0" err="1" smtClean="0"/>
              <a:t>übt</a:t>
            </a:r>
            <a:r>
              <a:rPr lang="cs-CZ" sz="2400" dirty="0" smtClean="0"/>
              <a:t> </a:t>
            </a:r>
            <a:r>
              <a:rPr lang="cs-CZ" sz="2400" dirty="0" err="1" smtClean="0"/>
              <a:t>auf</a:t>
            </a:r>
            <a:r>
              <a:rPr lang="cs-CZ" sz="2400" dirty="0" smtClean="0"/>
              <a:t> </a:t>
            </a:r>
            <a:r>
              <a:rPr lang="cs-CZ" sz="2400" dirty="0" err="1" smtClean="0"/>
              <a:t>die</a:t>
            </a:r>
            <a:r>
              <a:rPr lang="cs-CZ" sz="2400" dirty="0" smtClean="0"/>
              <a:t> </a:t>
            </a:r>
            <a:r>
              <a:rPr lang="cs-CZ" sz="2400" dirty="0" err="1" smtClean="0"/>
              <a:t>Bedeutung</a:t>
            </a:r>
            <a:r>
              <a:rPr lang="cs-CZ" sz="2400" dirty="0" smtClean="0"/>
              <a:t> des Lemma-</a:t>
            </a:r>
            <a:r>
              <a:rPr lang="cs-CZ" sz="2400" dirty="0" err="1" smtClean="0"/>
              <a:t>Zeichens</a:t>
            </a:r>
            <a:r>
              <a:rPr lang="cs-CZ" sz="2400" dirty="0" smtClean="0"/>
              <a:t> (</a:t>
            </a:r>
            <a:r>
              <a:rPr lang="cs-CZ" sz="2400" dirty="0" smtClean="0">
                <a:solidFill>
                  <a:schemeClr val="accent2"/>
                </a:solidFill>
              </a:rPr>
              <a:t>&amp;</a:t>
            </a:r>
            <a:r>
              <a:rPr lang="cs-CZ" sz="2400" dirty="0" smtClean="0"/>
              <a:t>) </a:t>
            </a:r>
            <a:r>
              <a:rPr lang="cs-CZ" sz="2400" dirty="0" err="1" smtClean="0"/>
              <a:t>Einfluss</a:t>
            </a:r>
            <a:endParaRPr lang="cs-CZ" sz="2400" dirty="0" smtClean="0"/>
          </a:p>
          <a:p>
            <a:r>
              <a:rPr lang="cs-CZ" sz="2400" dirty="0" err="1" smtClean="0"/>
              <a:t>bei</a:t>
            </a:r>
            <a:r>
              <a:rPr lang="cs-CZ" sz="2400" dirty="0" smtClean="0"/>
              <a:t> </a:t>
            </a:r>
            <a:r>
              <a:rPr lang="cs-CZ" sz="2400" dirty="0" err="1" smtClean="0"/>
              <a:t>defaulter</a:t>
            </a:r>
            <a:r>
              <a:rPr lang="cs-CZ" sz="2400" dirty="0" smtClean="0"/>
              <a:t> </a:t>
            </a:r>
            <a:r>
              <a:rPr lang="cs-CZ" sz="2400" dirty="0" err="1" smtClean="0"/>
              <a:t>Einstellung</a:t>
            </a:r>
            <a:r>
              <a:rPr lang="cs-CZ" sz="2400" dirty="0" smtClean="0"/>
              <a:t> </a:t>
            </a:r>
            <a:r>
              <a:rPr lang="cs-CZ" sz="2400" dirty="0" err="1" smtClean="0"/>
              <a:t>werden</a:t>
            </a:r>
            <a:r>
              <a:rPr lang="cs-CZ" sz="2400" dirty="0" smtClean="0"/>
              <a:t> </a:t>
            </a:r>
            <a:r>
              <a:rPr lang="cs-CZ" sz="2400" dirty="0" err="1" smtClean="0"/>
              <a:t>unter</a:t>
            </a:r>
            <a:r>
              <a:rPr lang="cs-CZ" sz="2400" dirty="0" smtClean="0">
                <a:solidFill>
                  <a:schemeClr val="accent2"/>
                </a:solidFill>
              </a:rPr>
              <a:t> &amp; </a:t>
            </a:r>
            <a:r>
              <a:rPr lang="cs-CZ" sz="2400" dirty="0" err="1" smtClean="0"/>
              <a:t>alle</a:t>
            </a:r>
            <a:r>
              <a:rPr lang="cs-CZ" sz="2400" dirty="0" smtClean="0"/>
              <a:t> </a:t>
            </a:r>
            <a:r>
              <a:rPr lang="cs-CZ" sz="2400" dirty="0" err="1" smtClean="0"/>
              <a:t>Flexionsformen</a:t>
            </a:r>
            <a:r>
              <a:rPr lang="cs-CZ" sz="2400" dirty="0" smtClean="0"/>
              <a:t> </a:t>
            </a:r>
            <a:r>
              <a:rPr lang="cs-CZ" sz="2400" dirty="0" err="1" smtClean="0"/>
              <a:t>verstanden</a:t>
            </a:r>
            <a:endParaRPr lang="cs-CZ" sz="2400" dirty="0" smtClean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74427" y="3356993"/>
            <a:ext cx="5169574" cy="3501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ovéPole 4"/>
          <p:cNvSpPr txBox="1"/>
          <p:nvPr/>
        </p:nvSpPr>
        <p:spPr>
          <a:xfrm>
            <a:off x="0" y="3212976"/>
            <a:ext cx="4139952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cs-CZ" sz="2400" dirty="0" smtClean="0"/>
              <a:t>   </a:t>
            </a:r>
            <a:r>
              <a:rPr lang="cs-CZ" sz="2400" dirty="0" err="1" smtClean="0"/>
              <a:t>bei</a:t>
            </a:r>
            <a:r>
              <a:rPr lang="cs-CZ" sz="2400" dirty="0" smtClean="0"/>
              <a:t> </a:t>
            </a:r>
            <a:r>
              <a:rPr lang="cs-CZ" sz="2400" dirty="0" err="1" smtClean="0"/>
              <a:t>Aktivierung</a:t>
            </a:r>
            <a:r>
              <a:rPr lang="cs-CZ" sz="2400" dirty="0" smtClean="0"/>
              <a:t> </a:t>
            </a:r>
            <a:r>
              <a:rPr lang="cs-CZ" sz="2400" dirty="0" err="1" smtClean="0"/>
              <a:t>anderer</a:t>
            </a:r>
            <a:r>
              <a:rPr lang="cs-CZ" sz="2400" dirty="0" smtClean="0"/>
              <a:t> </a:t>
            </a:r>
            <a:r>
              <a:rPr lang="cs-CZ" sz="2400" dirty="0" err="1" smtClean="0"/>
              <a:t>Möglichkeiten</a:t>
            </a:r>
            <a:r>
              <a:rPr lang="cs-CZ" sz="2400" dirty="0" smtClean="0"/>
              <a:t> (</a:t>
            </a:r>
            <a:r>
              <a:rPr lang="cs-CZ" sz="2400" dirty="0" smtClean="0">
                <a:solidFill>
                  <a:schemeClr val="accent2"/>
                </a:solidFill>
              </a:rPr>
              <a:t>Komposita, </a:t>
            </a:r>
            <a:r>
              <a:rPr lang="cs-CZ" sz="2400" dirty="0" err="1" smtClean="0">
                <a:solidFill>
                  <a:schemeClr val="accent2"/>
                </a:solidFill>
              </a:rPr>
              <a:t>sonstige</a:t>
            </a:r>
            <a:r>
              <a:rPr lang="cs-CZ" sz="2400" dirty="0" smtClean="0">
                <a:solidFill>
                  <a:schemeClr val="accent2"/>
                </a:solidFill>
              </a:rPr>
              <a:t> </a:t>
            </a:r>
            <a:r>
              <a:rPr lang="cs-CZ" sz="2400" dirty="0" err="1" smtClean="0">
                <a:solidFill>
                  <a:schemeClr val="accent2"/>
                </a:solidFill>
              </a:rPr>
              <a:t>Wortbildungsformen</a:t>
            </a:r>
            <a:r>
              <a:rPr lang="cs-CZ" sz="2400" dirty="0" smtClean="0">
                <a:solidFill>
                  <a:schemeClr val="accent2"/>
                </a:solidFill>
              </a:rPr>
              <a:t>, </a:t>
            </a:r>
            <a:r>
              <a:rPr lang="cs-CZ" sz="2400" dirty="0" err="1" smtClean="0">
                <a:solidFill>
                  <a:schemeClr val="accent2"/>
                </a:solidFill>
              </a:rPr>
              <a:t>Spezialfälle</a:t>
            </a:r>
            <a:r>
              <a:rPr lang="cs-CZ" sz="2400" dirty="0" smtClean="0"/>
              <a:t>) </a:t>
            </a:r>
            <a:r>
              <a:rPr lang="cs-CZ" sz="2400" dirty="0" err="1" smtClean="0"/>
              <a:t>verbreitet</a:t>
            </a:r>
            <a:r>
              <a:rPr lang="cs-CZ" sz="2400" dirty="0" smtClean="0"/>
              <a:t> </a:t>
            </a:r>
            <a:r>
              <a:rPr lang="cs-CZ" sz="2400" dirty="0" err="1" smtClean="0"/>
              <a:t>sich</a:t>
            </a:r>
            <a:r>
              <a:rPr lang="cs-CZ" sz="2400" dirty="0" smtClean="0"/>
              <a:t> </a:t>
            </a:r>
            <a:r>
              <a:rPr lang="cs-CZ" sz="2400" dirty="0" err="1" smtClean="0"/>
              <a:t>die</a:t>
            </a:r>
            <a:r>
              <a:rPr lang="cs-CZ" sz="2400" dirty="0" smtClean="0"/>
              <a:t> </a:t>
            </a:r>
            <a:r>
              <a:rPr lang="cs-CZ" sz="2400" dirty="0" err="1" smtClean="0"/>
              <a:t>Bedeutung</a:t>
            </a:r>
            <a:r>
              <a:rPr lang="cs-CZ" sz="2400" dirty="0" smtClean="0"/>
              <a:t> </a:t>
            </a:r>
            <a:r>
              <a:rPr lang="cs-CZ" sz="2400" dirty="0" err="1" smtClean="0"/>
              <a:t>dieses</a:t>
            </a:r>
            <a:r>
              <a:rPr lang="cs-CZ" sz="2400" dirty="0" smtClean="0"/>
              <a:t> </a:t>
            </a:r>
            <a:r>
              <a:rPr lang="cs-CZ" sz="2400" dirty="0" err="1" smtClean="0"/>
              <a:t>Zeichens</a:t>
            </a:r>
            <a:r>
              <a:rPr lang="cs-CZ" sz="2400" dirty="0" smtClean="0"/>
              <a:t>. </a:t>
            </a:r>
            <a:r>
              <a:rPr lang="cs-CZ" sz="2400" dirty="0" err="1" smtClean="0"/>
              <a:t>Wie</a:t>
            </a:r>
            <a:r>
              <a:rPr lang="cs-CZ" sz="2400" dirty="0" smtClean="0"/>
              <a:t>? </a:t>
            </a:r>
            <a:r>
              <a:rPr lang="cs-CZ" sz="2400" dirty="0" err="1" smtClean="0"/>
              <a:t>Das</a:t>
            </a:r>
            <a:r>
              <a:rPr lang="cs-CZ" sz="2400" dirty="0" smtClean="0"/>
              <a:t> </a:t>
            </a:r>
            <a:r>
              <a:rPr lang="cs-CZ" sz="2400" dirty="0" err="1" smtClean="0"/>
              <a:t>stellen</a:t>
            </a:r>
            <a:r>
              <a:rPr lang="cs-CZ" sz="2400" dirty="0" smtClean="0"/>
              <a:t> </a:t>
            </a:r>
            <a:r>
              <a:rPr lang="cs-CZ" sz="2400" dirty="0" err="1" smtClean="0"/>
              <a:t>Sie</a:t>
            </a:r>
            <a:r>
              <a:rPr lang="cs-CZ" sz="2400" dirty="0" smtClean="0"/>
              <a:t> </a:t>
            </a:r>
            <a:r>
              <a:rPr lang="cs-CZ" sz="2400" dirty="0" err="1" smtClean="0"/>
              <a:t>selbst</a:t>
            </a:r>
            <a:r>
              <a:rPr lang="cs-CZ" sz="2400" dirty="0" smtClean="0"/>
              <a:t> in der </a:t>
            </a:r>
            <a:r>
              <a:rPr lang="cs-CZ" sz="2400" dirty="0" err="1" smtClean="0"/>
              <a:t>nachfolgenden</a:t>
            </a:r>
            <a:r>
              <a:rPr lang="cs-CZ" sz="2400" dirty="0" smtClean="0"/>
              <a:t> </a:t>
            </a:r>
            <a:r>
              <a:rPr lang="cs-CZ" sz="2400" dirty="0" err="1" smtClean="0"/>
              <a:t>Aufgabe</a:t>
            </a:r>
            <a:r>
              <a:rPr lang="cs-CZ" sz="2400" dirty="0" smtClean="0"/>
              <a:t>: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err="1" smtClean="0"/>
              <a:t>Aufgabe</a:t>
            </a:r>
            <a:r>
              <a:rPr lang="cs-CZ" dirty="0" smtClean="0"/>
              <a:t>: </a:t>
            </a:r>
            <a:r>
              <a:rPr lang="cs-CZ" dirty="0" err="1" smtClean="0"/>
              <a:t>Optionen</a:t>
            </a:r>
            <a:r>
              <a:rPr lang="cs-CZ" dirty="0" smtClean="0"/>
              <a:t>: </a:t>
            </a:r>
            <a:r>
              <a:rPr lang="cs-CZ" dirty="0" err="1" smtClean="0"/>
              <a:t>Lemmatisierung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err="1" smtClean="0"/>
              <a:t>Wählen</a:t>
            </a:r>
            <a:r>
              <a:rPr lang="cs-CZ" dirty="0" smtClean="0"/>
              <a:t> </a:t>
            </a:r>
            <a:r>
              <a:rPr lang="cs-CZ" dirty="0" err="1" smtClean="0"/>
              <a:t>Sie</a:t>
            </a:r>
            <a:r>
              <a:rPr lang="cs-CZ" dirty="0" smtClean="0"/>
              <a:t> </a:t>
            </a:r>
            <a:r>
              <a:rPr lang="cs-CZ" dirty="0" err="1" smtClean="0"/>
              <a:t>ein</a:t>
            </a:r>
            <a:r>
              <a:rPr lang="cs-CZ" dirty="0" smtClean="0"/>
              <a:t> </a:t>
            </a:r>
            <a:r>
              <a:rPr lang="cs-CZ" dirty="0" err="1" smtClean="0"/>
              <a:t>beliebiges</a:t>
            </a:r>
            <a:r>
              <a:rPr lang="cs-CZ" dirty="0" smtClean="0"/>
              <a:t> </a:t>
            </a:r>
            <a:r>
              <a:rPr lang="cs-CZ" dirty="0" err="1" smtClean="0"/>
              <a:t>Wort</a:t>
            </a:r>
            <a:r>
              <a:rPr lang="cs-CZ" dirty="0" smtClean="0"/>
              <a:t> </a:t>
            </a:r>
            <a:r>
              <a:rPr lang="cs-CZ" dirty="0" err="1" smtClean="0"/>
              <a:t>Ihrer</a:t>
            </a:r>
            <a:r>
              <a:rPr lang="cs-CZ" dirty="0" smtClean="0"/>
              <a:t> </a:t>
            </a:r>
            <a:r>
              <a:rPr lang="cs-CZ" dirty="0" err="1" smtClean="0"/>
              <a:t>Wahl</a:t>
            </a:r>
            <a:r>
              <a:rPr lang="cs-CZ" dirty="0" smtClean="0"/>
              <a:t> (</a:t>
            </a:r>
            <a:r>
              <a:rPr lang="cs-CZ" dirty="0" err="1" smtClean="0"/>
              <a:t>am</a:t>
            </a:r>
            <a:r>
              <a:rPr lang="cs-CZ" dirty="0" smtClean="0"/>
              <a:t> </a:t>
            </a:r>
            <a:r>
              <a:rPr lang="cs-CZ" dirty="0" err="1" smtClean="0"/>
              <a:t>besten</a:t>
            </a:r>
            <a:r>
              <a:rPr lang="cs-CZ" dirty="0" smtClean="0"/>
              <a:t> </a:t>
            </a:r>
            <a:r>
              <a:rPr lang="cs-CZ" dirty="0" err="1" smtClean="0"/>
              <a:t>aus</a:t>
            </a:r>
            <a:r>
              <a:rPr lang="cs-CZ" dirty="0" smtClean="0"/>
              <a:t> den </a:t>
            </a:r>
            <a:r>
              <a:rPr lang="cs-CZ" dirty="0" err="1" smtClean="0"/>
              <a:t>flektierbaren</a:t>
            </a:r>
            <a:r>
              <a:rPr lang="cs-CZ" dirty="0" smtClean="0"/>
              <a:t> </a:t>
            </a:r>
            <a:r>
              <a:rPr lang="cs-CZ" dirty="0" err="1" smtClean="0"/>
              <a:t>Wortarten</a:t>
            </a:r>
            <a:r>
              <a:rPr lang="cs-CZ" dirty="0" smtClean="0"/>
              <a:t>) </a:t>
            </a:r>
            <a:r>
              <a:rPr lang="cs-CZ" dirty="0" err="1" smtClean="0"/>
              <a:t>und</a:t>
            </a:r>
            <a:r>
              <a:rPr lang="cs-CZ" dirty="0" smtClean="0"/>
              <a:t> </a:t>
            </a:r>
            <a:r>
              <a:rPr lang="cs-CZ" dirty="0" err="1" smtClean="0"/>
              <a:t>schreiben</a:t>
            </a:r>
            <a:r>
              <a:rPr lang="cs-CZ" dirty="0" smtClean="0"/>
              <a:t> </a:t>
            </a:r>
            <a:r>
              <a:rPr lang="cs-CZ" dirty="0" err="1" smtClean="0"/>
              <a:t>Sie</a:t>
            </a:r>
            <a:r>
              <a:rPr lang="cs-CZ" dirty="0" smtClean="0"/>
              <a:t> es in </a:t>
            </a:r>
            <a:r>
              <a:rPr lang="cs-CZ" dirty="0" err="1" smtClean="0"/>
              <a:t>die</a:t>
            </a:r>
            <a:r>
              <a:rPr lang="cs-CZ" dirty="0" smtClean="0"/>
              <a:t> </a:t>
            </a:r>
            <a:r>
              <a:rPr lang="cs-CZ" dirty="0" err="1" smtClean="0"/>
              <a:t>Suchanfrage</a:t>
            </a:r>
            <a:r>
              <a:rPr lang="cs-CZ" dirty="0" smtClean="0"/>
              <a:t> </a:t>
            </a:r>
            <a:r>
              <a:rPr lang="cs-CZ" dirty="0" err="1" smtClean="0"/>
              <a:t>mit</a:t>
            </a:r>
            <a:r>
              <a:rPr lang="cs-CZ" dirty="0" smtClean="0"/>
              <a:t> </a:t>
            </a:r>
            <a:r>
              <a:rPr lang="cs-CZ" dirty="0" err="1" smtClean="0"/>
              <a:t>einem</a:t>
            </a:r>
            <a:r>
              <a:rPr lang="cs-CZ" dirty="0" smtClean="0"/>
              <a:t> Lemma-</a:t>
            </a:r>
            <a:r>
              <a:rPr lang="cs-CZ" dirty="0" err="1" smtClean="0"/>
              <a:t>Zeichen</a:t>
            </a:r>
            <a:r>
              <a:rPr lang="cs-CZ" dirty="0" smtClean="0"/>
              <a:t>, z.B. </a:t>
            </a:r>
            <a:r>
              <a:rPr lang="cs-CZ" dirty="0" smtClean="0">
                <a:solidFill>
                  <a:schemeClr val="accent2"/>
                </a:solidFill>
              </a:rPr>
              <a:t>&amp;</a:t>
            </a:r>
            <a:r>
              <a:rPr lang="cs-CZ" dirty="0" err="1" smtClean="0">
                <a:solidFill>
                  <a:schemeClr val="accent2"/>
                </a:solidFill>
              </a:rPr>
              <a:t>Frieden</a:t>
            </a:r>
            <a:endParaRPr lang="cs-CZ" dirty="0" smtClean="0">
              <a:solidFill>
                <a:schemeClr val="accent2"/>
              </a:solidFill>
            </a:endParaRPr>
          </a:p>
          <a:p>
            <a:r>
              <a:rPr lang="cs-CZ" dirty="0" err="1" smtClean="0"/>
              <a:t>Führen</a:t>
            </a:r>
            <a:r>
              <a:rPr lang="cs-CZ" dirty="0" smtClean="0"/>
              <a:t> </a:t>
            </a:r>
            <a:r>
              <a:rPr lang="cs-CZ" dirty="0" err="1" smtClean="0"/>
              <a:t>Sie</a:t>
            </a:r>
            <a:r>
              <a:rPr lang="cs-CZ" dirty="0" smtClean="0"/>
              <a:t> </a:t>
            </a:r>
            <a:r>
              <a:rPr lang="cs-CZ" dirty="0" err="1" smtClean="0"/>
              <a:t>vier</a:t>
            </a:r>
            <a:r>
              <a:rPr lang="cs-CZ" dirty="0" smtClean="0"/>
              <a:t> </a:t>
            </a:r>
            <a:r>
              <a:rPr lang="cs-CZ" dirty="0" err="1" smtClean="0"/>
              <a:t>Recherchen</a:t>
            </a:r>
            <a:r>
              <a:rPr lang="cs-CZ" dirty="0" smtClean="0"/>
              <a:t>, je </a:t>
            </a:r>
            <a:r>
              <a:rPr lang="cs-CZ" dirty="0" err="1" smtClean="0"/>
              <a:t>mit</a:t>
            </a:r>
            <a:r>
              <a:rPr lang="cs-CZ" dirty="0" smtClean="0"/>
              <a:t> </a:t>
            </a:r>
            <a:r>
              <a:rPr lang="cs-CZ" dirty="0" err="1" smtClean="0"/>
              <a:t>einer</a:t>
            </a:r>
            <a:r>
              <a:rPr lang="cs-CZ" dirty="0" smtClean="0"/>
              <a:t> </a:t>
            </a:r>
            <a:r>
              <a:rPr lang="cs-CZ" dirty="0" err="1" smtClean="0"/>
              <a:t>anderen</a:t>
            </a:r>
            <a:r>
              <a:rPr lang="cs-CZ" dirty="0" smtClean="0"/>
              <a:t> </a:t>
            </a:r>
            <a:r>
              <a:rPr lang="cs-CZ" dirty="0" err="1" smtClean="0"/>
              <a:t>Einstellung</a:t>
            </a:r>
            <a:r>
              <a:rPr lang="cs-CZ" dirty="0" smtClean="0"/>
              <a:t> der </a:t>
            </a:r>
            <a:r>
              <a:rPr lang="cs-CZ" dirty="0" err="1" smtClean="0"/>
              <a:t>Lemmatisierungfunktion</a:t>
            </a:r>
            <a:r>
              <a:rPr lang="cs-CZ" dirty="0" smtClean="0"/>
              <a:t> (</a:t>
            </a:r>
            <a:r>
              <a:rPr lang="cs-CZ" dirty="0" err="1" smtClean="0">
                <a:solidFill>
                  <a:schemeClr val="accent2"/>
                </a:solidFill>
              </a:rPr>
              <a:t>Flexionsformen</a:t>
            </a:r>
            <a:r>
              <a:rPr lang="cs-CZ" dirty="0" smtClean="0">
                <a:solidFill>
                  <a:schemeClr val="accent2"/>
                </a:solidFill>
              </a:rPr>
              <a:t>, Komposita</a:t>
            </a:r>
            <a:r>
              <a:rPr lang="cs-CZ" dirty="0" smtClean="0"/>
              <a:t> …) </a:t>
            </a:r>
            <a:r>
              <a:rPr lang="cs-CZ" dirty="0" err="1" smtClean="0"/>
              <a:t>und</a:t>
            </a:r>
            <a:r>
              <a:rPr lang="cs-CZ" dirty="0" smtClean="0"/>
              <a:t> </a:t>
            </a:r>
            <a:r>
              <a:rPr lang="cs-CZ" dirty="0" err="1" smtClean="0"/>
              <a:t>stellen</a:t>
            </a:r>
            <a:r>
              <a:rPr lang="cs-CZ" dirty="0" smtClean="0"/>
              <a:t> </a:t>
            </a:r>
            <a:r>
              <a:rPr lang="cs-CZ" dirty="0" err="1" smtClean="0"/>
              <a:t>Sie</a:t>
            </a:r>
            <a:r>
              <a:rPr lang="cs-CZ" dirty="0" smtClean="0"/>
              <a:t> fest, </a:t>
            </a:r>
            <a:r>
              <a:rPr lang="cs-CZ" dirty="0" err="1" smtClean="0"/>
              <a:t>wo</a:t>
            </a:r>
            <a:r>
              <a:rPr lang="cs-CZ" dirty="0" smtClean="0"/>
              <a:t> es </a:t>
            </a:r>
            <a:r>
              <a:rPr lang="cs-CZ" dirty="0" err="1" smtClean="0"/>
              <a:t>die</a:t>
            </a:r>
            <a:r>
              <a:rPr lang="cs-CZ" dirty="0" smtClean="0"/>
              <a:t> </a:t>
            </a:r>
            <a:r>
              <a:rPr lang="cs-CZ" dirty="0" err="1" smtClean="0"/>
              <a:t>Unterschiede</a:t>
            </a:r>
            <a:r>
              <a:rPr lang="cs-CZ" dirty="0" smtClean="0"/>
              <a:t> </a:t>
            </a:r>
            <a:r>
              <a:rPr lang="cs-CZ" dirty="0" err="1" smtClean="0"/>
              <a:t>unter</a:t>
            </a:r>
            <a:r>
              <a:rPr lang="cs-CZ" dirty="0" smtClean="0"/>
              <a:t> </a:t>
            </a:r>
            <a:r>
              <a:rPr lang="cs-CZ" dirty="0" err="1" smtClean="0"/>
              <a:t>diesen</a:t>
            </a:r>
            <a:r>
              <a:rPr lang="cs-CZ" dirty="0" smtClean="0"/>
              <a:t> </a:t>
            </a:r>
            <a:r>
              <a:rPr lang="cs-CZ" dirty="0" err="1" smtClean="0"/>
              <a:t>Einstellungsmöglichkeiten</a:t>
            </a:r>
            <a:r>
              <a:rPr lang="cs-CZ" dirty="0" smtClean="0"/>
              <a:t> </a:t>
            </a:r>
            <a:r>
              <a:rPr lang="cs-CZ" dirty="0" err="1" smtClean="0"/>
              <a:t>gibt</a:t>
            </a:r>
            <a:r>
              <a:rPr lang="cs-CZ" dirty="0" smtClean="0"/>
              <a:t>.</a:t>
            </a:r>
            <a:endParaRPr lang="cs-CZ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Optionen</a:t>
            </a:r>
            <a:r>
              <a:rPr lang="cs-CZ" dirty="0" smtClean="0"/>
              <a:t>: </a:t>
            </a:r>
            <a:r>
              <a:rPr lang="cs-CZ" dirty="0" err="1" smtClean="0"/>
              <a:t>Ergebnispräsentation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in </a:t>
            </a:r>
            <a:r>
              <a:rPr lang="cs-CZ" dirty="0" err="1" smtClean="0"/>
              <a:t>diesem</a:t>
            </a:r>
            <a:r>
              <a:rPr lang="cs-CZ" dirty="0" smtClean="0"/>
              <a:t> </a:t>
            </a:r>
            <a:r>
              <a:rPr lang="cs-CZ" dirty="0" err="1" smtClean="0"/>
              <a:t>Reiter</a:t>
            </a:r>
            <a:r>
              <a:rPr lang="cs-CZ" dirty="0" smtClean="0"/>
              <a:t> </a:t>
            </a:r>
            <a:r>
              <a:rPr lang="cs-CZ" dirty="0" err="1" smtClean="0"/>
              <a:t>können</a:t>
            </a:r>
            <a:r>
              <a:rPr lang="cs-CZ" dirty="0" smtClean="0"/>
              <a:t> </a:t>
            </a:r>
            <a:r>
              <a:rPr lang="cs-CZ" dirty="0" err="1" smtClean="0"/>
              <a:t>Sie</a:t>
            </a:r>
            <a:r>
              <a:rPr lang="cs-CZ" dirty="0" smtClean="0"/>
              <a:t> </a:t>
            </a:r>
            <a:r>
              <a:rPr lang="cs-CZ" dirty="0" err="1" smtClean="0"/>
              <a:t>definieren</a:t>
            </a:r>
            <a:r>
              <a:rPr lang="cs-CZ" dirty="0" smtClean="0"/>
              <a:t>, </a:t>
            </a:r>
            <a:r>
              <a:rPr lang="cs-CZ" dirty="0" err="1" smtClean="0"/>
              <a:t>wie</a:t>
            </a:r>
            <a:r>
              <a:rPr lang="cs-CZ" dirty="0" smtClean="0"/>
              <a:t> </a:t>
            </a:r>
            <a:r>
              <a:rPr lang="cs-CZ" dirty="0" err="1" smtClean="0"/>
              <a:t>die</a:t>
            </a:r>
            <a:r>
              <a:rPr lang="cs-CZ" dirty="0" smtClean="0"/>
              <a:t> </a:t>
            </a:r>
            <a:r>
              <a:rPr lang="cs-CZ" dirty="0" err="1" smtClean="0"/>
              <a:t>ersten</a:t>
            </a:r>
            <a:r>
              <a:rPr lang="cs-CZ" dirty="0" smtClean="0"/>
              <a:t> </a:t>
            </a:r>
            <a:r>
              <a:rPr lang="cs-CZ" dirty="0" err="1" smtClean="0"/>
              <a:t>Ergebnisse</a:t>
            </a:r>
            <a:r>
              <a:rPr lang="cs-CZ" dirty="0" smtClean="0"/>
              <a:t> der </a:t>
            </a:r>
            <a:r>
              <a:rPr lang="cs-CZ" dirty="0" err="1" smtClean="0"/>
              <a:t>Recherche</a:t>
            </a:r>
            <a:r>
              <a:rPr lang="cs-CZ" dirty="0" smtClean="0"/>
              <a:t> (vor der KWIC-</a:t>
            </a:r>
            <a:r>
              <a:rPr lang="cs-CZ" dirty="0" err="1" smtClean="0"/>
              <a:t>Ansicht</a:t>
            </a:r>
            <a:r>
              <a:rPr lang="cs-CZ" dirty="0" smtClean="0"/>
              <a:t>) </a:t>
            </a:r>
            <a:r>
              <a:rPr lang="cs-CZ" dirty="0" err="1" smtClean="0"/>
              <a:t>aussehen</a:t>
            </a:r>
            <a:r>
              <a:rPr lang="cs-CZ" dirty="0" smtClean="0"/>
              <a:t> </a:t>
            </a:r>
            <a:r>
              <a:rPr lang="cs-CZ" dirty="0" err="1" smtClean="0"/>
              <a:t>und</a:t>
            </a:r>
            <a:r>
              <a:rPr lang="cs-CZ" dirty="0" smtClean="0"/>
              <a:t> nach </a:t>
            </a:r>
            <a:r>
              <a:rPr lang="cs-CZ" dirty="0" err="1" smtClean="0"/>
              <a:t>welchem</a:t>
            </a:r>
            <a:r>
              <a:rPr lang="cs-CZ" dirty="0" smtClean="0"/>
              <a:t> Kriterium </a:t>
            </a:r>
            <a:r>
              <a:rPr lang="cs-CZ" dirty="0" err="1" smtClean="0"/>
              <a:t>sie</a:t>
            </a:r>
            <a:r>
              <a:rPr lang="cs-CZ" dirty="0" smtClean="0"/>
              <a:t> </a:t>
            </a:r>
            <a:r>
              <a:rPr lang="cs-CZ" dirty="0" err="1" smtClean="0"/>
              <a:t>aussortiert</a:t>
            </a:r>
            <a:r>
              <a:rPr lang="cs-CZ" dirty="0" smtClean="0"/>
              <a:t> </a:t>
            </a:r>
            <a:r>
              <a:rPr lang="cs-CZ" dirty="0" err="1" smtClean="0"/>
              <a:t>werden</a:t>
            </a:r>
            <a:endParaRPr lang="cs-CZ" dirty="0" smtClean="0"/>
          </a:p>
          <a:p>
            <a:r>
              <a:rPr lang="cs-CZ" dirty="0" err="1" smtClean="0"/>
              <a:t>am</a:t>
            </a:r>
            <a:r>
              <a:rPr lang="cs-CZ" dirty="0" smtClean="0"/>
              <a:t> </a:t>
            </a:r>
            <a:r>
              <a:rPr lang="cs-CZ" dirty="0" err="1" smtClean="0"/>
              <a:t>übersichtlichsten</a:t>
            </a:r>
            <a:r>
              <a:rPr lang="cs-CZ" dirty="0" smtClean="0"/>
              <a:t> </a:t>
            </a:r>
            <a:r>
              <a:rPr lang="cs-CZ" dirty="0" err="1" smtClean="0"/>
              <a:t>kann</a:t>
            </a:r>
            <a:r>
              <a:rPr lang="cs-CZ" dirty="0" smtClean="0"/>
              <a:t> </a:t>
            </a:r>
            <a:r>
              <a:rPr lang="cs-CZ" dirty="0" err="1" smtClean="0"/>
              <a:t>die</a:t>
            </a:r>
            <a:r>
              <a:rPr lang="cs-CZ" dirty="0" smtClean="0"/>
              <a:t> </a:t>
            </a:r>
            <a:r>
              <a:rPr lang="cs-CZ" dirty="0" err="1" smtClean="0"/>
              <a:t>Ansicht</a:t>
            </a:r>
            <a:r>
              <a:rPr lang="cs-CZ" dirty="0" smtClean="0"/>
              <a:t> </a:t>
            </a:r>
            <a:r>
              <a:rPr lang="cs-CZ" dirty="0" err="1" smtClean="0"/>
              <a:t>Jahr</a:t>
            </a:r>
            <a:r>
              <a:rPr lang="cs-CZ" dirty="0" smtClean="0"/>
              <a:t>/</a:t>
            </a:r>
            <a:r>
              <a:rPr lang="cs-CZ" dirty="0" err="1" smtClean="0"/>
              <a:t>Jahrzehnt</a:t>
            </a:r>
            <a:r>
              <a:rPr lang="cs-CZ" dirty="0" smtClean="0"/>
              <a:t> oder </a:t>
            </a:r>
            <a:r>
              <a:rPr lang="cs-CZ" dirty="0" err="1" smtClean="0"/>
              <a:t>Land</a:t>
            </a:r>
            <a:r>
              <a:rPr lang="cs-CZ" dirty="0" smtClean="0"/>
              <a:t> </a:t>
            </a:r>
            <a:r>
              <a:rPr lang="cs-CZ" dirty="0" err="1" smtClean="0"/>
              <a:t>scheinen</a:t>
            </a:r>
            <a:endParaRPr lang="cs-CZ" dirty="0" smtClean="0"/>
          </a:p>
          <a:p>
            <a:r>
              <a:rPr lang="cs-CZ" dirty="0" err="1" smtClean="0"/>
              <a:t>diese</a:t>
            </a:r>
            <a:r>
              <a:rPr lang="cs-CZ" dirty="0" smtClean="0"/>
              <a:t> </a:t>
            </a:r>
            <a:r>
              <a:rPr lang="cs-CZ" dirty="0" err="1" smtClean="0"/>
              <a:t>Einstellung</a:t>
            </a:r>
            <a:r>
              <a:rPr lang="cs-CZ" dirty="0" smtClean="0"/>
              <a:t> </a:t>
            </a:r>
            <a:r>
              <a:rPr lang="cs-CZ" dirty="0" err="1" smtClean="0"/>
              <a:t>hat</a:t>
            </a:r>
            <a:r>
              <a:rPr lang="cs-CZ" dirty="0" smtClean="0"/>
              <a:t> </a:t>
            </a:r>
            <a:r>
              <a:rPr lang="cs-CZ" dirty="0" err="1" smtClean="0"/>
              <a:t>auf</a:t>
            </a:r>
            <a:r>
              <a:rPr lang="cs-CZ" dirty="0" smtClean="0"/>
              <a:t> </a:t>
            </a:r>
            <a:r>
              <a:rPr lang="cs-CZ" dirty="0" err="1" smtClean="0"/>
              <a:t>die</a:t>
            </a:r>
            <a:r>
              <a:rPr lang="cs-CZ" dirty="0" smtClean="0"/>
              <a:t> KWIC-/</a:t>
            </a:r>
            <a:r>
              <a:rPr lang="cs-CZ" dirty="0" err="1" smtClean="0"/>
              <a:t>Volltextergebnisse</a:t>
            </a:r>
            <a:r>
              <a:rPr lang="cs-CZ" dirty="0" smtClean="0"/>
              <a:t> </a:t>
            </a:r>
            <a:r>
              <a:rPr lang="cs-CZ" dirty="0" err="1" smtClean="0"/>
              <a:t>keinen</a:t>
            </a:r>
            <a:r>
              <a:rPr lang="cs-CZ" dirty="0" smtClean="0"/>
              <a:t> </a:t>
            </a:r>
            <a:r>
              <a:rPr lang="cs-CZ" dirty="0" err="1" smtClean="0"/>
              <a:t>Einfluss</a:t>
            </a:r>
            <a:r>
              <a:rPr lang="cs-CZ" dirty="0" smtClean="0"/>
              <a:t>; </a:t>
            </a:r>
            <a:r>
              <a:rPr lang="cs-CZ" dirty="0" err="1" smtClean="0"/>
              <a:t>muss</a:t>
            </a:r>
            <a:r>
              <a:rPr lang="cs-CZ" dirty="0" smtClean="0"/>
              <a:t> </a:t>
            </a:r>
            <a:r>
              <a:rPr lang="cs-CZ" dirty="0" err="1" smtClean="0"/>
              <a:t>deshalb</a:t>
            </a:r>
            <a:r>
              <a:rPr lang="cs-CZ" dirty="0" smtClean="0"/>
              <a:t> </a:t>
            </a:r>
            <a:r>
              <a:rPr lang="cs-CZ" dirty="0" err="1" smtClean="0"/>
              <a:t>nicht</a:t>
            </a:r>
            <a:r>
              <a:rPr lang="cs-CZ" dirty="0" smtClean="0"/>
              <a:t> </a:t>
            </a:r>
            <a:r>
              <a:rPr lang="cs-CZ" dirty="0" err="1" smtClean="0"/>
              <a:t>ändert</a:t>
            </a:r>
            <a:r>
              <a:rPr lang="cs-CZ" dirty="0" smtClean="0"/>
              <a:t> </a:t>
            </a:r>
            <a:r>
              <a:rPr lang="cs-CZ" dirty="0" err="1" smtClean="0"/>
              <a:t>werden</a:t>
            </a:r>
            <a:r>
              <a:rPr lang="cs-CZ" dirty="0" smtClean="0"/>
              <a:t> </a:t>
            </a:r>
            <a:endParaRPr lang="cs-CZ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cs-CZ" dirty="0" err="1" smtClean="0"/>
              <a:t>Optionen</a:t>
            </a:r>
            <a:r>
              <a:rPr lang="cs-CZ" dirty="0" smtClean="0"/>
              <a:t>: </a:t>
            </a:r>
            <a:r>
              <a:rPr lang="cs-CZ" dirty="0" err="1" smtClean="0"/>
              <a:t>Ergebnispräsentation</a:t>
            </a:r>
            <a:r>
              <a:rPr lang="cs-CZ" dirty="0" smtClean="0"/>
              <a:t>: </a:t>
            </a:r>
            <a:r>
              <a:rPr lang="cs-CZ" dirty="0" err="1" smtClean="0"/>
              <a:t>Häufigkeitsmaß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916832"/>
            <a:ext cx="6336704" cy="4525963"/>
          </a:xfrm>
        </p:spPr>
        <p:txBody>
          <a:bodyPr/>
          <a:lstStyle/>
          <a:p>
            <a:r>
              <a:rPr lang="cs-CZ" dirty="0" err="1" smtClean="0"/>
              <a:t>mit</a:t>
            </a:r>
            <a:r>
              <a:rPr lang="cs-CZ" dirty="0" smtClean="0"/>
              <a:t> der </a:t>
            </a:r>
            <a:r>
              <a:rPr lang="cs-CZ" dirty="0" err="1" smtClean="0"/>
              <a:t>Aussortierung</a:t>
            </a:r>
            <a:r>
              <a:rPr lang="cs-CZ" dirty="0" smtClean="0"/>
              <a:t> nach </a:t>
            </a:r>
            <a:r>
              <a:rPr lang="cs-CZ" dirty="0" err="1" smtClean="0"/>
              <a:t>vorbestimmtem</a:t>
            </a:r>
            <a:r>
              <a:rPr lang="cs-CZ" dirty="0" smtClean="0"/>
              <a:t> Kriterium </a:t>
            </a:r>
            <a:r>
              <a:rPr lang="cs-CZ" dirty="0" err="1" smtClean="0"/>
              <a:t>wird</a:t>
            </a:r>
            <a:r>
              <a:rPr lang="cs-CZ" dirty="0" smtClean="0"/>
              <a:t> </a:t>
            </a:r>
            <a:r>
              <a:rPr lang="cs-CZ" dirty="0" err="1" smtClean="0"/>
              <a:t>auch</a:t>
            </a:r>
            <a:r>
              <a:rPr lang="cs-CZ" dirty="0" smtClean="0"/>
              <a:t> </a:t>
            </a:r>
            <a:r>
              <a:rPr lang="cs-CZ" dirty="0" err="1" smtClean="0"/>
              <a:t>Häufigkeitsmaß</a:t>
            </a:r>
            <a:r>
              <a:rPr lang="cs-CZ" dirty="0" smtClean="0"/>
              <a:t> </a:t>
            </a:r>
            <a:r>
              <a:rPr lang="cs-CZ" dirty="0" err="1" smtClean="0"/>
              <a:t>berechnet</a:t>
            </a:r>
            <a:r>
              <a:rPr lang="cs-CZ" dirty="0" smtClean="0"/>
              <a:t> </a:t>
            </a:r>
            <a:r>
              <a:rPr lang="cs-CZ" dirty="0" err="1" smtClean="0"/>
              <a:t>und</a:t>
            </a:r>
            <a:r>
              <a:rPr lang="cs-CZ" dirty="0" smtClean="0"/>
              <a:t> </a:t>
            </a:r>
            <a:r>
              <a:rPr lang="cs-CZ" dirty="0" err="1" smtClean="0"/>
              <a:t>kann</a:t>
            </a:r>
            <a:r>
              <a:rPr lang="cs-CZ" dirty="0" smtClean="0"/>
              <a:t> </a:t>
            </a:r>
            <a:r>
              <a:rPr lang="cs-CZ" dirty="0" err="1" smtClean="0"/>
              <a:t>verschiedenermaßen</a:t>
            </a:r>
            <a:r>
              <a:rPr lang="cs-CZ" dirty="0" smtClean="0"/>
              <a:t> </a:t>
            </a:r>
            <a:r>
              <a:rPr lang="cs-CZ" dirty="0" err="1" smtClean="0"/>
              <a:t>dargestellt</a:t>
            </a:r>
            <a:r>
              <a:rPr lang="cs-CZ" dirty="0" smtClean="0"/>
              <a:t> </a:t>
            </a:r>
            <a:r>
              <a:rPr lang="cs-CZ" dirty="0" err="1" smtClean="0"/>
              <a:t>werden</a:t>
            </a:r>
            <a:endParaRPr lang="cs-CZ" dirty="0" smtClean="0"/>
          </a:p>
          <a:p>
            <a:r>
              <a:rPr lang="cs-CZ" dirty="0" err="1" smtClean="0"/>
              <a:t>empfohlen</a:t>
            </a:r>
            <a:r>
              <a:rPr lang="cs-CZ" dirty="0" smtClean="0"/>
              <a:t> </a:t>
            </a:r>
            <a:r>
              <a:rPr lang="cs-CZ" dirty="0" err="1" smtClean="0"/>
              <a:t>wird</a:t>
            </a:r>
            <a:r>
              <a:rPr lang="cs-CZ" dirty="0" smtClean="0"/>
              <a:t> </a:t>
            </a:r>
            <a:r>
              <a:rPr lang="cs-CZ" dirty="0" err="1" smtClean="0"/>
              <a:t>die</a:t>
            </a:r>
            <a:r>
              <a:rPr lang="cs-CZ" dirty="0" smtClean="0"/>
              <a:t> </a:t>
            </a:r>
            <a:r>
              <a:rPr lang="cs-CZ" dirty="0" err="1" smtClean="0"/>
              <a:t>relative</a:t>
            </a:r>
            <a:r>
              <a:rPr lang="cs-CZ" dirty="0" smtClean="0"/>
              <a:t> </a:t>
            </a:r>
            <a:r>
              <a:rPr lang="cs-CZ" dirty="0" err="1" smtClean="0"/>
              <a:t>Häufigkeit</a:t>
            </a:r>
            <a:r>
              <a:rPr lang="cs-CZ" dirty="0" smtClean="0"/>
              <a:t> pro </a:t>
            </a:r>
            <a:r>
              <a:rPr lang="cs-CZ" dirty="0" err="1" smtClean="0"/>
              <a:t>Million</a:t>
            </a:r>
            <a:r>
              <a:rPr lang="cs-CZ" dirty="0" smtClean="0"/>
              <a:t> </a:t>
            </a:r>
            <a:r>
              <a:rPr lang="cs-CZ" dirty="0" err="1" smtClean="0"/>
              <a:t>Worte</a:t>
            </a:r>
            <a:endParaRPr lang="cs-CZ" dirty="0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25" y="3590925"/>
            <a:ext cx="3000375" cy="326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229600" cy="1066800"/>
          </a:xfrm>
        </p:spPr>
        <p:txBody>
          <a:bodyPr/>
          <a:lstStyle/>
          <a:p>
            <a:r>
              <a:rPr lang="cs-CZ" dirty="0" err="1" smtClean="0"/>
              <a:t>Optionen</a:t>
            </a:r>
            <a:r>
              <a:rPr lang="cs-CZ" dirty="0" smtClean="0"/>
              <a:t>: </a:t>
            </a:r>
            <a:r>
              <a:rPr lang="cs-CZ" dirty="0" err="1" smtClean="0"/>
              <a:t>Ergebnispräsentation</a:t>
            </a:r>
            <a:endParaRPr lang="cs-CZ" dirty="0"/>
          </a:p>
        </p:txBody>
      </p:sp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2040" y="1601213"/>
            <a:ext cx="4211960" cy="5256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204864"/>
            <a:ext cx="4955297" cy="2016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Aufgabe</a:t>
            </a:r>
            <a:r>
              <a:rPr lang="cs-CZ" dirty="0" smtClean="0"/>
              <a:t>: </a:t>
            </a:r>
            <a:r>
              <a:rPr lang="cs-CZ" dirty="0" err="1" smtClean="0"/>
              <a:t>Ergebnispräsentation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Schauen</a:t>
            </a:r>
            <a:r>
              <a:rPr lang="cs-CZ" dirty="0" smtClean="0"/>
              <a:t> </a:t>
            </a:r>
            <a:r>
              <a:rPr lang="cs-CZ" dirty="0" err="1" smtClean="0"/>
              <a:t>Sie</a:t>
            </a:r>
            <a:r>
              <a:rPr lang="cs-CZ" dirty="0" smtClean="0"/>
              <a:t> </a:t>
            </a:r>
            <a:r>
              <a:rPr lang="cs-CZ" dirty="0" err="1" smtClean="0"/>
              <a:t>sich</a:t>
            </a:r>
            <a:r>
              <a:rPr lang="cs-CZ" dirty="0" smtClean="0"/>
              <a:t> </a:t>
            </a:r>
            <a:r>
              <a:rPr lang="cs-CZ" dirty="0" err="1" smtClean="0"/>
              <a:t>die</a:t>
            </a:r>
            <a:r>
              <a:rPr lang="cs-CZ" dirty="0" smtClean="0"/>
              <a:t> </a:t>
            </a:r>
            <a:r>
              <a:rPr lang="cs-CZ" dirty="0" err="1" smtClean="0"/>
              <a:t>Ergebnisansichten</a:t>
            </a:r>
            <a:r>
              <a:rPr lang="cs-CZ" dirty="0" smtClean="0"/>
              <a:t> nach </a:t>
            </a:r>
            <a:r>
              <a:rPr lang="cs-CZ" dirty="0" err="1" smtClean="0"/>
              <a:t>Ländern</a:t>
            </a:r>
            <a:r>
              <a:rPr lang="cs-CZ" dirty="0" smtClean="0"/>
              <a:t> </a:t>
            </a:r>
            <a:r>
              <a:rPr lang="cs-CZ" dirty="0" err="1" smtClean="0"/>
              <a:t>bei</a:t>
            </a:r>
            <a:r>
              <a:rPr lang="cs-CZ" dirty="0" smtClean="0"/>
              <a:t> </a:t>
            </a:r>
            <a:r>
              <a:rPr lang="cs-CZ" dirty="0" err="1" smtClean="0">
                <a:solidFill>
                  <a:schemeClr val="accent2"/>
                </a:solidFill>
              </a:rPr>
              <a:t>Apfelsine</a:t>
            </a:r>
            <a:r>
              <a:rPr lang="cs-CZ" dirty="0" smtClean="0"/>
              <a:t> </a:t>
            </a:r>
            <a:r>
              <a:rPr lang="cs-CZ" dirty="0" err="1" smtClean="0"/>
              <a:t>und</a:t>
            </a:r>
            <a:r>
              <a:rPr lang="cs-CZ" dirty="0" smtClean="0"/>
              <a:t> </a:t>
            </a:r>
            <a:r>
              <a:rPr lang="cs-CZ" dirty="0" err="1" smtClean="0">
                <a:solidFill>
                  <a:schemeClr val="accent2"/>
                </a:solidFill>
              </a:rPr>
              <a:t>Orange</a:t>
            </a:r>
            <a:r>
              <a:rPr lang="cs-CZ" dirty="0" smtClean="0"/>
              <a:t> </a:t>
            </a:r>
            <a:r>
              <a:rPr lang="cs-CZ" dirty="0" err="1" smtClean="0"/>
              <a:t>und</a:t>
            </a:r>
            <a:r>
              <a:rPr lang="cs-CZ" dirty="0" smtClean="0"/>
              <a:t> </a:t>
            </a:r>
            <a:r>
              <a:rPr lang="cs-CZ" dirty="0" err="1" smtClean="0"/>
              <a:t>vergleichen</a:t>
            </a:r>
            <a:r>
              <a:rPr lang="cs-CZ" dirty="0" smtClean="0"/>
              <a:t> </a:t>
            </a:r>
            <a:r>
              <a:rPr lang="cs-CZ" dirty="0" err="1" smtClean="0"/>
              <a:t>Sie</a:t>
            </a:r>
            <a:r>
              <a:rPr lang="cs-CZ" dirty="0" smtClean="0"/>
              <a:t> </a:t>
            </a:r>
            <a:r>
              <a:rPr lang="cs-CZ" dirty="0" err="1" smtClean="0"/>
              <a:t>sie</a:t>
            </a:r>
            <a:r>
              <a:rPr lang="cs-CZ" dirty="0" smtClean="0"/>
              <a:t>.</a:t>
            </a:r>
            <a:endParaRPr lang="cs-CZ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066800"/>
          </a:xfrm>
        </p:spPr>
        <p:txBody>
          <a:bodyPr/>
          <a:lstStyle/>
          <a:p>
            <a:r>
              <a:rPr lang="cs-CZ" dirty="0" err="1" smtClean="0"/>
              <a:t>Optionen</a:t>
            </a:r>
            <a:r>
              <a:rPr lang="cs-CZ" dirty="0" smtClean="0"/>
              <a:t>: KWIC / </a:t>
            </a:r>
            <a:r>
              <a:rPr lang="cs-CZ" dirty="0" err="1" smtClean="0"/>
              <a:t>Volltext</a:t>
            </a:r>
            <a:endParaRPr lang="cs-CZ" dirty="0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1400380"/>
            <a:ext cx="7073872" cy="54576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Optionen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stellen</a:t>
            </a:r>
            <a:r>
              <a:rPr lang="cs-CZ" dirty="0" smtClean="0"/>
              <a:t> </a:t>
            </a:r>
            <a:r>
              <a:rPr lang="cs-CZ" dirty="0" err="1" smtClean="0"/>
              <a:t>weitere</a:t>
            </a:r>
            <a:r>
              <a:rPr lang="cs-CZ" dirty="0" smtClean="0"/>
              <a:t> </a:t>
            </a:r>
            <a:r>
              <a:rPr lang="cs-CZ" dirty="0" err="1" smtClean="0"/>
              <a:t>Einstellungsmöglichkeiten</a:t>
            </a:r>
            <a:r>
              <a:rPr lang="cs-CZ" dirty="0" smtClean="0"/>
              <a:t> dar</a:t>
            </a:r>
          </a:p>
          <a:p>
            <a:r>
              <a:rPr lang="cs-CZ" dirty="0" err="1" smtClean="0"/>
              <a:t>ihre</a:t>
            </a:r>
            <a:r>
              <a:rPr lang="cs-CZ" dirty="0" smtClean="0"/>
              <a:t> </a:t>
            </a:r>
            <a:r>
              <a:rPr lang="cs-CZ" dirty="0" err="1" smtClean="0"/>
              <a:t>Einstellung</a:t>
            </a:r>
            <a:r>
              <a:rPr lang="cs-CZ" dirty="0" smtClean="0"/>
              <a:t> </a:t>
            </a:r>
            <a:r>
              <a:rPr lang="cs-CZ" dirty="0" err="1" smtClean="0"/>
              <a:t>kann</a:t>
            </a:r>
            <a:r>
              <a:rPr lang="cs-CZ" dirty="0" smtClean="0"/>
              <a:t> </a:t>
            </a:r>
            <a:r>
              <a:rPr lang="cs-CZ" dirty="0" err="1" smtClean="0"/>
              <a:t>Ergebnisse</a:t>
            </a:r>
            <a:r>
              <a:rPr lang="cs-CZ" dirty="0" smtClean="0"/>
              <a:t> der </a:t>
            </a:r>
            <a:r>
              <a:rPr lang="cs-CZ" dirty="0" err="1" smtClean="0"/>
              <a:t>Suchanfrage</a:t>
            </a:r>
            <a:r>
              <a:rPr lang="cs-CZ" dirty="0" smtClean="0"/>
              <a:t> </a:t>
            </a:r>
            <a:r>
              <a:rPr lang="cs-CZ" dirty="0" err="1" smtClean="0"/>
              <a:t>sehr</a:t>
            </a:r>
            <a:r>
              <a:rPr lang="cs-CZ" dirty="0" smtClean="0"/>
              <a:t> </a:t>
            </a:r>
            <a:r>
              <a:rPr lang="cs-CZ" dirty="0" err="1" smtClean="0"/>
              <a:t>beeinflussen</a:t>
            </a:r>
            <a:endParaRPr lang="cs-CZ" dirty="0" smtClean="0"/>
          </a:p>
          <a:p>
            <a:r>
              <a:rPr lang="cs-CZ" dirty="0" smtClean="0"/>
              <a:t>nach der </a:t>
            </a:r>
            <a:r>
              <a:rPr lang="cs-CZ" dirty="0" err="1" smtClean="0"/>
              <a:t>Anmeldung</a:t>
            </a:r>
            <a:r>
              <a:rPr lang="cs-CZ" dirty="0" smtClean="0"/>
              <a:t> </a:t>
            </a:r>
            <a:r>
              <a:rPr lang="cs-CZ" dirty="0" err="1" smtClean="0"/>
              <a:t>und</a:t>
            </a:r>
            <a:r>
              <a:rPr lang="cs-CZ" dirty="0" smtClean="0"/>
              <a:t> </a:t>
            </a:r>
            <a:r>
              <a:rPr lang="cs-CZ" dirty="0" err="1" smtClean="0"/>
              <a:t>Wahl</a:t>
            </a:r>
            <a:r>
              <a:rPr lang="cs-CZ" dirty="0" smtClean="0"/>
              <a:t> des </a:t>
            </a:r>
            <a:r>
              <a:rPr lang="cs-CZ" dirty="0" err="1" smtClean="0"/>
              <a:t>Archivs</a:t>
            </a:r>
            <a:r>
              <a:rPr lang="cs-CZ" dirty="0" smtClean="0"/>
              <a:t> </a:t>
            </a:r>
            <a:r>
              <a:rPr lang="cs-CZ" dirty="0" err="1" smtClean="0"/>
              <a:t>und</a:t>
            </a:r>
            <a:r>
              <a:rPr lang="cs-CZ" dirty="0" smtClean="0"/>
              <a:t> Korpus in der </a:t>
            </a:r>
            <a:r>
              <a:rPr lang="cs-CZ" dirty="0" err="1" smtClean="0"/>
              <a:t>oberen</a:t>
            </a:r>
            <a:r>
              <a:rPr lang="cs-CZ" dirty="0" smtClean="0"/>
              <a:t> </a:t>
            </a:r>
            <a:r>
              <a:rPr lang="cs-CZ" dirty="0" err="1" smtClean="0"/>
              <a:t>Leiste</a:t>
            </a:r>
            <a:r>
              <a:rPr lang="cs-CZ" dirty="0" smtClean="0"/>
              <a:t> </a:t>
            </a:r>
            <a:r>
              <a:rPr lang="cs-CZ" dirty="0" err="1" smtClean="0"/>
              <a:t>zugänglich</a:t>
            </a:r>
            <a:endParaRPr lang="cs-CZ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Optionen</a:t>
            </a:r>
            <a:r>
              <a:rPr lang="cs-CZ" dirty="0" smtClean="0"/>
              <a:t>: KWIC / </a:t>
            </a:r>
            <a:r>
              <a:rPr lang="cs-CZ" dirty="0" err="1" smtClean="0"/>
              <a:t>Volltext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249424"/>
            <a:ext cx="8229600" cy="4608576"/>
          </a:xfrm>
        </p:spPr>
        <p:txBody>
          <a:bodyPr>
            <a:noAutofit/>
          </a:bodyPr>
          <a:lstStyle/>
          <a:p>
            <a:r>
              <a:rPr lang="cs-CZ" sz="2000" dirty="0" err="1" smtClean="0"/>
              <a:t>Unter</a:t>
            </a:r>
            <a:r>
              <a:rPr lang="cs-CZ" sz="2000" dirty="0" smtClean="0"/>
              <a:t> </a:t>
            </a:r>
            <a:r>
              <a:rPr lang="cs-CZ" sz="2000" dirty="0" err="1" smtClean="0"/>
              <a:t>dem</a:t>
            </a:r>
            <a:r>
              <a:rPr lang="cs-CZ" sz="2000" dirty="0" smtClean="0"/>
              <a:t> </a:t>
            </a:r>
            <a:r>
              <a:rPr lang="cs-CZ" sz="2000" dirty="0" err="1" smtClean="0"/>
              <a:t>Reiter</a:t>
            </a:r>
            <a:r>
              <a:rPr lang="cs-CZ" sz="2000" dirty="0" smtClean="0"/>
              <a:t> </a:t>
            </a:r>
            <a:r>
              <a:rPr lang="cs-CZ" sz="2000" dirty="0" smtClean="0">
                <a:solidFill>
                  <a:schemeClr val="accent2"/>
                </a:solidFill>
              </a:rPr>
              <a:t>KWIC</a:t>
            </a:r>
            <a:r>
              <a:rPr lang="cs-CZ" sz="2000" dirty="0" smtClean="0">
                <a:solidFill>
                  <a:schemeClr val="accent5"/>
                </a:solidFill>
              </a:rPr>
              <a:t> / </a:t>
            </a:r>
            <a:r>
              <a:rPr lang="cs-CZ" sz="2000" dirty="0" err="1" smtClean="0">
                <a:solidFill>
                  <a:schemeClr val="accent2"/>
                </a:solidFill>
              </a:rPr>
              <a:t>Volltext</a:t>
            </a:r>
            <a:r>
              <a:rPr lang="cs-CZ" sz="2000" dirty="0" smtClean="0">
                <a:solidFill>
                  <a:schemeClr val="accent5"/>
                </a:solidFill>
              </a:rPr>
              <a:t> </a:t>
            </a:r>
            <a:r>
              <a:rPr lang="cs-CZ" sz="2000" dirty="0" err="1" smtClean="0"/>
              <a:t>kann</a:t>
            </a:r>
            <a:r>
              <a:rPr lang="cs-CZ" sz="2000" dirty="0" smtClean="0"/>
              <a:t> man </a:t>
            </a:r>
            <a:r>
              <a:rPr lang="cs-CZ" sz="2000" dirty="0" err="1" smtClean="0"/>
              <a:t>die</a:t>
            </a:r>
            <a:r>
              <a:rPr lang="cs-CZ" sz="2000" dirty="0" smtClean="0"/>
              <a:t> </a:t>
            </a:r>
            <a:r>
              <a:rPr lang="cs-CZ" sz="2000" dirty="0" err="1" smtClean="0"/>
              <a:t>benutzerfreundliche</a:t>
            </a:r>
            <a:r>
              <a:rPr lang="cs-CZ" sz="2000" dirty="0" smtClean="0"/>
              <a:t> </a:t>
            </a:r>
            <a:r>
              <a:rPr lang="cs-CZ" sz="2000" dirty="0" err="1" smtClean="0"/>
              <a:t>Einstellung</a:t>
            </a:r>
            <a:r>
              <a:rPr lang="cs-CZ" sz="2000" dirty="0" smtClean="0"/>
              <a:t> der </a:t>
            </a:r>
            <a:r>
              <a:rPr lang="cs-CZ" sz="2000" dirty="0" err="1" smtClean="0"/>
              <a:t>Ergebnisansicht</a:t>
            </a:r>
            <a:r>
              <a:rPr lang="cs-CZ" sz="2000" dirty="0" smtClean="0"/>
              <a:t> </a:t>
            </a:r>
            <a:r>
              <a:rPr lang="cs-CZ" sz="2000" dirty="0" err="1" smtClean="0"/>
              <a:t>einstellen</a:t>
            </a:r>
            <a:r>
              <a:rPr lang="cs-CZ" sz="2000" dirty="0" smtClean="0"/>
              <a:t>. Es </a:t>
            </a:r>
            <a:r>
              <a:rPr lang="cs-CZ" sz="2000" dirty="0" err="1" smtClean="0"/>
              <a:t>handelt</a:t>
            </a:r>
            <a:r>
              <a:rPr lang="cs-CZ" sz="2000" dirty="0" smtClean="0"/>
              <a:t> </a:t>
            </a:r>
            <a:r>
              <a:rPr lang="cs-CZ" sz="2000" dirty="0" err="1" smtClean="0"/>
              <a:t>sich</a:t>
            </a:r>
            <a:r>
              <a:rPr lang="cs-CZ" sz="2000" dirty="0" smtClean="0"/>
              <a:t> um:</a:t>
            </a:r>
          </a:p>
          <a:p>
            <a:pPr lvl="1"/>
            <a:r>
              <a:rPr lang="cs-CZ" sz="2000" dirty="0" err="1" smtClean="0"/>
              <a:t>die</a:t>
            </a:r>
            <a:r>
              <a:rPr lang="cs-CZ" sz="2000" dirty="0" smtClean="0"/>
              <a:t> </a:t>
            </a:r>
            <a:r>
              <a:rPr lang="cs-CZ" sz="2000" dirty="0" err="1" smtClean="0"/>
              <a:t>Länge</a:t>
            </a:r>
            <a:r>
              <a:rPr lang="cs-CZ" sz="2000" dirty="0" smtClean="0"/>
              <a:t> der KWIC-</a:t>
            </a:r>
            <a:r>
              <a:rPr lang="cs-CZ" sz="2000" dirty="0" err="1" smtClean="0"/>
              <a:t>Anzeige</a:t>
            </a:r>
            <a:r>
              <a:rPr lang="cs-CZ" sz="2000" dirty="0" smtClean="0"/>
              <a:t> (</a:t>
            </a:r>
            <a:r>
              <a:rPr lang="cs-CZ" sz="2000" dirty="0" err="1" smtClean="0"/>
              <a:t>wie</a:t>
            </a:r>
            <a:r>
              <a:rPr lang="cs-CZ" sz="2000" dirty="0" smtClean="0"/>
              <a:t> </a:t>
            </a:r>
            <a:r>
              <a:rPr lang="cs-CZ" sz="2000" dirty="0" err="1" smtClean="0"/>
              <a:t>lang</a:t>
            </a:r>
            <a:r>
              <a:rPr lang="cs-CZ" sz="2000" dirty="0" smtClean="0"/>
              <a:t> </a:t>
            </a:r>
            <a:r>
              <a:rPr lang="cs-CZ" sz="2000" dirty="0" err="1" smtClean="0"/>
              <a:t>die</a:t>
            </a:r>
            <a:r>
              <a:rPr lang="cs-CZ" sz="2000" dirty="0" smtClean="0"/>
              <a:t> KWIC-</a:t>
            </a:r>
            <a:r>
              <a:rPr lang="cs-CZ" sz="2000" dirty="0" err="1" smtClean="0"/>
              <a:t>Konkordanz</a:t>
            </a:r>
            <a:r>
              <a:rPr lang="cs-CZ" sz="2000" dirty="0" smtClean="0"/>
              <a:t> </a:t>
            </a:r>
            <a:r>
              <a:rPr lang="cs-CZ" sz="2000" dirty="0" err="1" smtClean="0"/>
              <a:t>sein</a:t>
            </a:r>
            <a:r>
              <a:rPr lang="cs-CZ" sz="2000" dirty="0" smtClean="0"/>
              <a:t> soll; </a:t>
            </a:r>
            <a:r>
              <a:rPr lang="cs-CZ" sz="2000" dirty="0" err="1" smtClean="0"/>
              <a:t>meistens</a:t>
            </a:r>
            <a:r>
              <a:rPr lang="cs-CZ" sz="2000" dirty="0" smtClean="0"/>
              <a:t> in </a:t>
            </a:r>
            <a:r>
              <a:rPr lang="cs-CZ" sz="2000" dirty="0" err="1" smtClean="0"/>
              <a:t>Wörtern</a:t>
            </a:r>
            <a:r>
              <a:rPr lang="cs-CZ" sz="2000" dirty="0" smtClean="0"/>
              <a:t> </a:t>
            </a:r>
            <a:r>
              <a:rPr lang="cs-CZ" sz="2000" dirty="0" err="1" smtClean="0"/>
              <a:t>angegeben</a:t>
            </a:r>
            <a:r>
              <a:rPr lang="cs-CZ" sz="2000" dirty="0" smtClean="0"/>
              <a:t>)</a:t>
            </a:r>
          </a:p>
          <a:p>
            <a:pPr lvl="1"/>
            <a:r>
              <a:rPr lang="cs-CZ" sz="2000" dirty="0" err="1" smtClean="0"/>
              <a:t>die</a:t>
            </a:r>
            <a:r>
              <a:rPr lang="cs-CZ" sz="2000" dirty="0" smtClean="0"/>
              <a:t> </a:t>
            </a:r>
            <a:r>
              <a:rPr lang="cs-CZ" sz="2000" dirty="0" err="1" smtClean="0"/>
              <a:t>Länge</a:t>
            </a:r>
            <a:r>
              <a:rPr lang="cs-CZ" sz="2000" dirty="0" smtClean="0"/>
              <a:t> des </a:t>
            </a:r>
            <a:r>
              <a:rPr lang="cs-CZ" sz="2000" dirty="0" err="1" smtClean="0"/>
              <a:t>Volltextes</a:t>
            </a:r>
            <a:r>
              <a:rPr lang="cs-CZ" sz="2000" dirty="0" smtClean="0"/>
              <a:t> (</a:t>
            </a:r>
            <a:r>
              <a:rPr lang="cs-CZ" sz="2000" dirty="0" err="1" smtClean="0"/>
              <a:t>wie</a:t>
            </a:r>
            <a:r>
              <a:rPr lang="cs-CZ" sz="2000" dirty="0" smtClean="0"/>
              <a:t> </a:t>
            </a:r>
            <a:r>
              <a:rPr lang="cs-CZ" sz="2000" dirty="0" err="1" smtClean="0"/>
              <a:t>lang</a:t>
            </a:r>
            <a:r>
              <a:rPr lang="cs-CZ" sz="2000" dirty="0" smtClean="0"/>
              <a:t> der </a:t>
            </a:r>
            <a:r>
              <a:rPr lang="cs-CZ" sz="2000" dirty="0" err="1" smtClean="0"/>
              <a:t>Volltext</a:t>
            </a:r>
            <a:r>
              <a:rPr lang="cs-CZ" sz="2000" dirty="0" smtClean="0"/>
              <a:t>-</a:t>
            </a:r>
            <a:r>
              <a:rPr lang="cs-CZ" sz="2000" dirty="0" err="1" smtClean="0"/>
              <a:t>Eintrag</a:t>
            </a:r>
            <a:r>
              <a:rPr lang="cs-CZ" sz="2000" dirty="0" smtClean="0"/>
              <a:t> </a:t>
            </a:r>
            <a:r>
              <a:rPr lang="cs-CZ" sz="2000" dirty="0" err="1" smtClean="0"/>
              <a:t>sein</a:t>
            </a:r>
            <a:r>
              <a:rPr lang="cs-CZ" sz="2000" dirty="0" smtClean="0"/>
              <a:t> soll; </a:t>
            </a:r>
            <a:r>
              <a:rPr lang="cs-CZ" sz="2000" dirty="0" err="1" smtClean="0"/>
              <a:t>meistens</a:t>
            </a:r>
            <a:r>
              <a:rPr lang="cs-CZ" sz="2000" dirty="0" smtClean="0"/>
              <a:t> in </a:t>
            </a:r>
            <a:r>
              <a:rPr lang="cs-CZ" sz="2000" dirty="0" err="1" smtClean="0"/>
              <a:t>Absätzen</a:t>
            </a:r>
            <a:r>
              <a:rPr lang="cs-CZ" sz="2000" dirty="0" smtClean="0"/>
              <a:t> </a:t>
            </a:r>
            <a:r>
              <a:rPr lang="cs-CZ" sz="2000" dirty="0" err="1" smtClean="0"/>
              <a:t>angegeben</a:t>
            </a:r>
            <a:r>
              <a:rPr lang="cs-CZ" sz="2000" dirty="0" smtClean="0"/>
              <a:t>; 0/0 </a:t>
            </a:r>
            <a:r>
              <a:rPr lang="cs-CZ" sz="2000" dirty="0" err="1" smtClean="0"/>
              <a:t>Absätze</a:t>
            </a:r>
            <a:r>
              <a:rPr lang="cs-CZ" sz="2000" dirty="0" smtClean="0"/>
              <a:t> </a:t>
            </a:r>
            <a:r>
              <a:rPr lang="cs-CZ" sz="2000" dirty="0" err="1" smtClean="0"/>
              <a:t>bedeutet</a:t>
            </a:r>
            <a:r>
              <a:rPr lang="cs-CZ" sz="2000" dirty="0" smtClean="0"/>
              <a:t> </a:t>
            </a:r>
            <a:r>
              <a:rPr lang="cs-CZ" sz="2000" dirty="0" err="1" smtClean="0"/>
              <a:t>gerade</a:t>
            </a:r>
            <a:r>
              <a:rPr lang="cs-CZ" sz="2000" dirty="0" smtClean="0"/>
              <a:t> </a:t>
            </a:r>
            <a:r>
              <a:rPr lang="cs-CZ" sz="2000" dirty="0" err="1" smtClean="0"/>
              <a:t>einen</a:t>
            </a:r>
            <a:r>
              <a:rPr lang="cs-CZ" sz="2000" dirty="0" smtClean="0"/>
              <a:t> </a:t>
            </a:r>
            <a:r>
              <a:rPr lang="cs-CZ" sz="2000" dirty="0" err="1" smtClean="0"/>
              <a:t>Absatz</a:t>
            </a:r>
            <a:r>
              <a:rPr lang="cs-CZ" sz="2000" dirty="0" smtClean="0"/>
              <a:t> </a:t>
            </a:r>
            <a:r>
              <a:rPr lang="cs-CZ" sz="2000" dirty="0" err="1" smtClean="0"/>
              <a:t>anzeigen</a:t>
            </a:r>
            <a:r>
              <a:rPr lang="cs-CZ" sz="2000" dirty="0" smtClean="0"/>
              <a:t>, in </a:t>
            </a:r>
            <a:r>
              <a:rPr lang="cs-CZ" sz="2000" dirty="0" err="1" smtClean="0"/>
              <a:t>dem</a:t>
            </a:r>
            <a:r>
              <a:rPr lang="cs-CZ" sz="2000" dirty="0" smtClean="0"/>
              <a:t> </a:t>
            </a:r>
            <a:r>
              <a:rPr lang="cs-CZ" sz="2000" dirty="0" err="1" smtClean="0"/>
              <a:t>das</a:t>
            </a:r>
            <a:r>
              <a:rPr lang="cs-CZ" sz="2000" dirty="0" smtClean="0"/>
              <a:t> </a:t>
            </a:r>
            <a:r>
              <a:rPr lang="cs-CZ" sz="2000" dirty="0" err="1" smtClean="0"/>
              <a:t>gesuchte</a:t>
            </a:r>
            <a:r>
              <a:rPr lang="cs-CZ" sz="2000" dirty="0" smtClean="0"/>
              <a:t> </a:t>
            </a:r>
            <a:r>
              <a:rPr lang="cs-CZ" sz="2000" dirty="0" err="1" smtClean="0"/>
              <a:t>Wort</a:t>
            </a:r>
            <a:r>
              <a:rPr lang="cs-CZ" sz="2000" dirty="0" smtClean="0"/>
              <a:t> </a:t>
            </a:r>
            <a:r>
              <a:rPr lang="cs-CZ" sz="2000" dirty="0" err="1" smtClean="0"/>
              <a:t>vorkommt</a:t>
            </a:r>
            <a:r>
              <a:rPr lang="cs-CZ" sz="2000" dirty="0" smtClean="0"/>
              <a:t>)</a:t>
            </a:r>
          </a:p>
          <a:p>
            <a:pPr lvl="1"/>
            <a:r>
              <a:rPr lang="cs-CZ" sz="2000" dirty="0" err="1" smtClean="0"/>
              <a:t>die</a:t>
            </a:r>
            <a:r>
              <a:rPr lang="cs-CZ" sz="2000" dirty="0" smtClean="0"/>
              <a:t> </a:t>
            </a:r>
            <a:r>
              <a:rPr lang="cs-CZ" sz="2000" dirty="0" err="1" smtClean="0"/>
              <a:t>Art</a:t>
            </a:r>
            <a:r>
              <a:rPr lang="cs-CZ" sz="2000" dirty="0" smtClean="0"/>
              <a:t> </a:t>
            </a:r>
            <a:r>
              <a:rPr lang="cs-CZ" sz="2000" dirty="0" err="1" smtClean="0"/>
              <a:t>und</a:t>
            </a:r>
            <a:r>
              <a:rPr lang="cs-CZ" sz="2000" dirty="0" smtClean="0"/>
              <a:t> </a:t>
            </a:r>
            <a:r>
              <a:rPr lang="cs-CZ" sz="2000" dirty="0" err="1" smtClean="0"/>
              <a:t>Ausführlichkeit</a:t>
            </a:r>
            <a:r>
              <a:rPr lang="cs-CZ" sz="2000" dirty="0" smtClean="0"/>
              <a:t> der </a:t>
            </a:r>
            <a:r>
              <a:rPr lang="cs-CZ" sz="2000" dirty="0" err="1" smtClean="0"/>
              <a:t>bibliographischen</a:t>
            </a:r>
            <a:r>
              <a:rPr lang="cs-CZ" sz="2000" dirty="0" smtClean="0"/>
              <a:t> </a:t>
            </a:r>
            <a:r>
              <a:rPr lang="cs-CZ" sz="2000" dirty="0" err="1" smtClean="0"/>
              <a:t>Information</a:t>
            </a:r>
            <a:r>
              <a:rPr lang="cs-CZ" sz="2000" dirty="0" smtClean="0"/>
              <a:t> (in </a:t>
            </a:r>
            <a:r>
              <a:rPr lang="cs-CZ" sz="2000" dirty="0" err="1" smtClean="0"/>
              <a:t>Volltext</a:t>
            </a:r>
            <a:r>
              <a:rPr lang="cs-CZ" sz="2000" dirty="0" smtClean="0"/>
              <a:t>-</a:t>
            </a:r>
            <a:r>
              <a:rPr lang="cs-CZ" sz="2000" dirty="0" err="1" smtClean="0"/>
              <a:t>Ansicht</a:t>
            </a:r>
            <a:r>
              <a:rPr lang="cs-CZ" sz="2000" dirty="0" smtClean="0"/>
              <a:t> </a:t>
            </a:r>
            <a:r>
              <a:rPr lang="cs-CZ" sz="2000" dirty="0" err="1" smtClean="0"/>
              <a:t>sichtbar</a:t>
            </a:r>
            <a:r>
              <a:rPr lang="cs-CZ" sz="2000" dirty="0" smtClean="0"/>
              <a:t>, </a:t>
            </a:r>
            <a:r>
              <a:rPr lang="cs-CZ" sz="2000" dirty="0" err="1" smtClean="0"/>
              <a:t>Annotation</a:t>
            </a:r>
            <a:r>
              <a:rPr lang="cs-CZ" sz="2000" dirty="0" smtClean="0"/>
              <a:t> der </a:t>
            </a:r>
            <a:r>
              <a:rPr lang="cs-CZ" sz="2000" dirty="0" err="1" smtClean="0"/>
              <a:t>Textquelle</a:t>
            </a:r>
            <a:r>
              <a:rPr lang="cs-CZ" sz="2000" dirty="0" smtClean="0"/>
              <a:t> – </a:t>
            </a:r>
            <a:r>
              <a:rPr lang="cs-CZ" sz="2000" dirty="0" err="1" smtClean="0"/>
              <a:t>wichtig</a:t>
            </a:r>
            <a:r>
              <a:rPr lang="cs-CZ" sz="2000" dirty="0" smtClean="0"/>
              <a:t> </a:t>
            </a:r>
            <a:r>
              <a:rPr lang="cs-CZ" sz="2000" dirty="0" err="1" smtClean="0"/>
              <a:t>für</a:t>
            </a:r>
            <a:r>
              <a:rPr lang="cs-CZ" sz="2000" dirty="0" smtClean="0"/>
              <a:t> </a:t>
            </a:r>
            <a:r>
              <a:rPr lang="cs-CZ" sz="2000" dirty="0" err="1" smtClean="0"/>
              <a:t>Ausnutzung</a:t>
            </a:r>
            <a:r>
              <a:rPr lang="cs-CZ" sz="2000" dirty="0" smtClean="0"/>
              <a:t> </a:t>
            </a:r>
            <a:r>
              <a:rPr lang="cs-CZ" sz="2000" dirty="0" err="1" smtClean="0"/>
              <a:t>beim</a:t>
            </a:r>
            <a:r>
              <a:rPr lang="cs-CZ" sz="2000" dirty="0" smtClean="0"/>
              <a:t> </a:t>
            </a:r>
            <a:r>
              <a:rPr lang="cs-CZ" sz="2000" dirty="0" err="1" smtClean="0"/>
              <a:t>Zitieren</a:t>
            </a:r>
            <a:r>
              <a:rPr lang="cs-CZ" sz="2000" dirty="0" smtClean="0"/>
              <a:t> des </a:t>
            </a:r>
            <a:r>
              <a:rPr lang="cs-CZ" sz="2000" dirty="0" err="1" smtClean="0"/>
              <a:t>Korpusbelegs</a:t>
            </a:r>
            <a:r>
              <a:rPr lang="cs-CZ" sz="2000" dirty="0" smtClean="0"/>
              <a:t> z.B. in </a:t>
            </a:r>
            <a:r>
              <a:rPr lang="cs-CZ" sz="2000" dirty="0" err="1" smtClean="0"/>
              <a:t>einer</a:t>
            </a:r>
            <a:r>
              <a:rPr lang="cs-CZ" sz="2000" dirty="0" smtClean="0"/>
              <a:t> </a:t>
            </a:r>
            <a:r>
              <a:rPr lang="cs-CZ" sz="2000" dirty="0" err="1" smtClean="0"/>
              <a:t>wissenschaftlichen</a:t>
            </a:r>
            <a:r>
              <a:rPr lang="cs-CZ" sz="2000" dirty="0" smtClean="0"/>
              <a:t> </a:t>
            </a:r>
            <a:r>
              <a:rPr lang="cs-CZ" sz="2000" dirty="0" err="1" smtClean="0"/>
              <a:t>Arbeit</a:t>
            </a:r>
            <a:r>
              <a:rPr lang="cs-CZ" sz="2000" dirty="0" smtClean="0"/>
              <a:t>)</a:t>
            </a:r>
          </a:p>
          <a:p>
            <a:pPr lvl="1"/>
            <a:r>
              <a:rPr lang="cs-CZ" sz="2000" dirty="0" err="1" smtClean="0"/>
              <a:t>die</a:t>
            </a:r>
            <a:r>
              <a:rPr lang="cs-CZ" sz="2000" dirty="0" smtClean="0"/>
              <a:t> </a:t>
            </a:r>
            <a:r>
              <a:rPr lang="cs-CZ" sz="2000" dirty="0" err="1" smtClean="0"/>
              <a:t>Treffermarkierung</a:t>
            </a:r>
            <a:r>
              <a:rPr lang="cs-CZ" sz="2000" dirty="0" smtClean="0"/>
              <a:t> (</a:t>
            </a:r>
            <a:r>
              <a:rPr lang="cs-CZ" sz="2000" dirty="0" err="1" smtClean="0"/>
              <a:t>Farbe</a:t>
            </a:r>
            <a:r>
              <a:rPr lang="cs-CZ" sz="2000" dirty="0" smtClean="0"/>
              <a:t> des KWIC-</a:t>
            </a:r>
            <a:r>
              <a:rPr lang="cs-CZ" sz="2000" dirty="0" err="1" smtClean="0"/>
              <a:t>Wortes</a:t>
            </a:r>
            <a:r>
              <a:rPr lang="cs-CZ" sz="2000" dirty="0" smtClean="0"/>
              <a:t>) </a:t>
            </a:r>
            <a:r>
              <a:rPr lang="cs-CZ" sz="2000" dirty="0" err="1" smtClean="0"/>
              <a:t>und</a:t>
            </a:r>
            <a:r>
              <a:rPr lang="cs-CZ" sz="2000" dirty="0" smtClean="0"/>
              <a:t> </a:t>
            </a:r>
            <a:r>
              <a:rPr lang="cs-CZ" sz="2000" dirty="0" err="1" smtClean="0"/>
              <a:t>Seitengröße</a:t>
            </a:r>
            <a:endParaRPr lang="cs-CZ" sz="20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Aufgabe</a:t>
            </a:r>
            <a:r>
              <a:rPr lang="cs-CZ" dirty="0" smtClean="0"/>
              <a:t>: KWIC / </a:t>
            </a:r>
            <a:r>
              <a:rPr lang="cs-CZ" dirty="0" err="1" smtClean="0"/>
              <a:t>Volltext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Suchen</a:t>
            </a:r>
            <a:r>
              <a:rPr lang="cs-CZ" dirty="0" smtClean="0"/>
              <a:t> </a:t>
            </a:r>
            <a:r>
              <a:rPr lang="cs-CZ" dirty="0" err="1" smtClean="0"/>
              <a:t>Sie</a:t>
            </a:r>
            <a:r>
              <a:rPr lang="cs-CZ" dirty="0" smtClean="0"/>
              <a:t> </a:t>
            </a:r>
            <a:r>
              <a:rPr lang="cs-CZ" dirty="0" err="1" smtClean="0"/>
              <a:t>ein</a:t>
            </a:r>
            <a:r>
              <a:rPr lang="cs-CZ" dirty="0" smtClean="0"/>
              <a:t> </a:t>
            </a:r>
            <a:r>
              <a:rPr lang="cs-CZ" dirty="0" err="1" smtClean="0"/>
              <a:t>beliebiges</a:t>
            </a:r>
            <a:r>
              <a:rPr lang="cs-CZ" dirty="0" smtClean="0"/>
              <a:t> </a:t>
            </a:r>
            <a:r>
              <a:rPr lang="cs-CZ" dirty="0" err="1" smtClean="0"/>
              <a:t>Wort</a:t>
            </a:r>
            <a:r>
              <a:rPr lang="cs-CZ" dirty="0" smtClean="0"/>
              <a:t> </a:t>
            </a:r>
            <a:r>
              <a:rPr lang="cs-CZ" dirty="0" err="1" smtClean="0"/>
              <a:t>Ihrer</a:t>
            </a:r>
            <a:r>
              <a:rPr lang="cs-CZ" dirty="0" smtClean="0"/>
              <a:t> </a:t>
            </a:r>
            <a:r>
              <a:rPr lang="cs-CZ" dirty="0" err="1" smtClean="0"/>
              <a:t>Wahl</a:t>
            </a:r>
            <a:r>
              <a:rPr lang="cs-CZ" dirty="0" smtClean="0"/>
              <a:t> </a:t>
            </a:r>
            <a:r>
              <a:rPr lang="cs-CZ" dirty="0" err="1" smtClean="0"/>
              <a:t>und</a:t>
            </a:r>
            <a:r>
              <a:rPr lang="cs-CZ" dirty="0" smtClean="0"/>
              <a:t> </a:t>
            </a:r>
            <a:r>
              <a:rPr lang="cs-CZ" dirty="0" err="1" smtClean="0"/>
              <a:t>schauen</a:t>
            </a:r>
            <a:r>
              <a:rPr lang="cs-CZ" dirty="0" smtClean="0"/>
              <a:t> </a:t>
            </a:r>
            <a:r>
              <a:rPr lang="cs-CZ" dirty="0" err="1" smtClean="0"/>
              <a:t>Sie</a:t>
            </a:r>
            <a:r>
              <a:rPr lang="cs-CZ" dirty="0" smtClean="0"/>
              <a:t> </a:t>
            </a:r>
            <a:r>
              <a:rPr lang="cs-CZ" dirty="0" err="1" smtClean="0"/>
              <a:t>sich</a:t>
            </a:r>
            <a:r>
              <a:rPr lang="cs-CZ" dirty="0" smtClean="0"/>
              <a:t> </a:t>
            </a:r>
            <a:r>
              <a:rPr lang="cs-CZ" dirty="0" err="1" smtClean="0"/>
              <a:t>die</a:t>
            </a:r>
            <a:r>
              <a:rPr lang="cs-CZ" dirty="0" smtClean="0"/>
              <a:t> </a:t>
            </a:r>
            <a:r>
              <a:rPr lang="cs-CZ" dirty="0" err="1" smtClean="0"/>
              <a:t>Volltext</a:t>
            </a:r>
            <a:r>
              <a:rPr lang="cs-CZ" dirty="0" smtClean="0"/>
              <a:t>-</a:t>
            </a:r>
            <a:r>
              <a:rPr lang="cs-CZ" dirty="0" err="1" smtClean="0"/>
              <a:t>Ansicht</a:t>
            </a:r>
            <a:r>
              <a:rPr lang="cs-CZ" dirty="0" smtClean="0"/>
              <a:t> </a:t>
            </a:r>
            <a:r>
              <a:rPr lang="cs-CZ" smtClean="0"/>
              <a:t>an. </a:t>
            </a:r>
            <a:r>
              <a:rPr lang="cs-CZ" dirty="0" err="1" smtClean="0"/>
              <a:t>Wählen</a:t>
            </a:r>
            <a:r>
              <a:rPr lang="cs-CZ" dirty="0" smtClean="0"/>
              <a:t> </a:t>
            </a:r>
            <a:r>
              <a:rPr lang="cs-CZ" dirty="0" err="1" smtClean="0"/>
              <a:t>Sie</a:t>
            </a:r>
            <a:r>
              <a:rPr lang="cs-CZ" dirty="0" smtClean="0"/>
              <a:t> in </a:t>
            </a:r>
            <a:r>
              <a:rPr lang="cs-CZ" dirty="0" err="1" smtClean="0"/>
              <a:t>zwei</a:t>
            </a:r>
            <a:r>
              <a:rPr lang="cs-CZ" dirty="0" smtClean="0"/>
              <a:t> </a:t>
            </a:r>
            <a:r>
              <a:rPr lang="cs-CZ" dirty="0" err="1" smtClean="0"/>
              <a:t>nachfolgenden</a:t>
            </a:r>
            <a:r>
              <a:rPr lang="cs-CZ" dirty="0" smtClean="0"/>
              <a:t> </a:t>
            </a:r>
            <a:r>
              <a:rPr lang="cs-CZ" dirty="0" err="1" smtClean="0"/>
              <a:t>Schritten</a:t>
            </a:r>
            <a:r>
              <a:rPr lang="cs-CZ" dirty="0" smtClean="0"/>
              <a:t> </a:t>
            </a:r>
            <a:r>
              <a:rPr lang="cs-CZ" dirty="0" err="1" smtClean="0"/>
              <a:t>die</a:t>
            </a:r>
            <a:r>
              <a:rPr lang="cs-CZ" dirty="0" smtClean="0"/>
              <a:t> </a:t>
            </a:r>
            <a:r>
              <a:rPr lang="cs-CZ" dirty="0" err="1" smtClean="0"/>
              <a:t>Zitierweise</a:t>
            </a:r>
            <a:r>
              <a:rPr lang="cs-CZ" dirty="0" smtClean="0"/>
              <a:t> </a:t>
            </a:r>
            <a:r>
              <a:rPr lang="cs-CZ" dirty="0" err="1" smtClean="0"/>
              <a:t>und</a:t>
            </a:r>
            <a:r>
              <a:rPr lang="cs-CZ" dirty="0" smtClean="0"/>
              <a:t> </a:t>
            </a:r>
            <a:r>
              <a:rPr lang="cs-CZ" dirty="0" err="1" smtClean="0"/>
              <a:t>endecken</a:t>
            </a:r>
            <a:r>
              <a:rPr lang="cs-CZ" dirty="0" smtClean="0"/>
              <a:t> </a:t>
            </a:r>
            <a:r>
              <a:rPr lang="cs-CZ" dirty="0" err="1" smtClean="0"/>
              <a:t>Sie</a:t>
            </a:r>
            <a:r>
              <a:rPr lang="cs-CZ" dirty="0" smtClean="0"/>
              <a:t> </a:t>
            </a:r>
            <a:r>
              <a:rPr lang="cs-CZ" dirty="0" err="1" smtClean="0"/>
              <a:t>die</a:t>
            </a:r>
            <a:r>
              <a:rPr lang="cs-CZ" dirty="0" smtClean="0"/>
              <a:t> </a:t>
            </a:r>
            <a:r>
              <a:rPr lang="cs-CZ" dirty="0" err="1" smtClean="0"/>
              <a:t>Unterschiede</a:t>
            </a:r>
            <a:r>
              <a:rPr lang="cs-CZ" dirty="0" smtClean="0"/>
              <a:t> in der </a:t>
            </a:r>
            <a:r>
              <a:rPr lang="cs-CZ" dirty="0" err="1" smtClean="0"/>
              <a:t>bibliographischen</a:t>
            </a:r>
            <a:r>
              <a:rPr lang="cs-CZ" dirty="0" smtClean="0"/>
              <a:t> </a:t>
            </a:r>
            <a:r>
              <a:rPr lang="cs-CZ" dirty="0" err="1" smtClean="0"/>
              <a:t>Annotation</a:t>
            </a:r>
            <a:r>
              <a:rPr lang="cs-CZ" dirty="0" smtClean="0"/>
              <a:t>.</a:t>
            </a:r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066800"/>
          </a:xfrm>
        </p:spPr>
        <p:txBody>
          <a:bodyPr/>
          <a:lstStyle/>
          <a:p>
            <a:r>
              <a:rPr lang="cs-CZ" dirty="0" err="1" smtClean="0"/>
              <a:t>Zugriff</a:t>
            </a:r>
            <a:r>
              <a:rPr lang="cs-CZ" dirty="0" smtClean="0"/>
              <a:t> - </a:t>
            </a:r>
            <a:r>
              <a:rPr lang="cs-CZ" dirty="0" err="1" smtClean="0"/>
              <a:t>Optionen</a:t>
            </a:r>
            <a:endParaRPr lang="cs-CZ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1453710"/>
            <a:ext cx="6912768" cy="54042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/>
          <a:lstStyle/>
          <a:p>
            <a:r>
              <a:rPr lang="cs-CZ" dirty="0" err="1" smtClean="0"/>
              <a:t>Reiter</a:t>
            </a:r>
            <a:r>
              <a:rPr lang="cs-CZ" dirty="0" smtClean="0"/>
              <a:t>: </a:t>
            </a:r>
            <a:r>
              <a:rPr lang="cs-CZ" dirty="0" err="1" smtClean="0"/>
              <a:t>Suche</a:t>
            </a:r>
            <a:r>
              <a:rPr lang="cs-CZ" dirty="0" smtClean="0"/>
              <a:t> - </a:t>
            </a:r>
            <a:r>
              <a:rPr lang="cs-CZ" dirty="0" err="1" smtClean="0"/>
              <a:t>Suchmodalitäten</a:t>
            </a:r>
            <a:endParaRPr lang="cs-CZ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47864" y="1329561"/>
            <a:ext cx="5544616" cy="19920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ovéPole 4"/>
          <p:cNvSpPr txBox="1"/>
          <p:nvPr/>
        </p:nvSpPr>
        <p:spPr>
          <a:xfrm>
            <a:off x="0" y="3441680"/>
            <a:ext cx="91440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cs-CZ" dirty="0" smtClean="0"/>
              <a:t> je nach der </a:t>
            </a:r>
            <a:r>
              <a:rPr lang="cs-CZ" dirty="0" err="1" smtClean="0"/>
              <a:t>Wahl</a:t>
            </a:r>
            <a:r>
              <a:rPr lang="cs-CZ" dirty="0" smtClean="0"/>
              <a:t> der </a:t>
            </a:r>
            <a:r>
              <a:rPr lang="cs-CZ" dirty="0" err="1" smtClean="0"/>
              <a:t>Suchmodalitäten</a:t>
            </a:r>
            <a:r>
              <a:rPr lang="cs-CZ" dirty="0" smtClean="0"/>
              <a:t> </a:t>
            </a:r>
            <a:r>
              <a:rPr lang="cs-CZ" dirty="0" err="1" smtClean="0"/>
              <a:t>werden</a:t>
            </a:r>
            <a:r>
              <a:rPr lang="cs-CZ" dirty="0" smtClean="0"/>
              <a:t> </a:t>
            </a:r>
            <a:r>
              <a:rPr lang="cs-CZ" dirty="0" err="1" smtClean="0"/>
              <a:t>die</a:t>
            </a:r>
            <a:r>
              <a:rPr lang="cs-CZ" dirty="0" smtClean="0"/>
              <a:t> </a:t>
            </a:r>
            <a:r>
              <a:rPr lang="cs-CZ" b="1" dirty="0" err="1" smtClean="0"/>
              <a:t>Anfangsbuchstaben</a:t>
            </a:r>
            <a:r>
              <a:rPr lang="cs-CZ" dirty="0" smtClean="0"/>
              <a:t> (… </a:t>
            </a:r>
            <a:r>
              <a:rPr lang="cs-CZ" dirty="0" err="1" smtClean="0"/>
              <a:t>für</a:t>
            </a:r>
            <a:r>
              <a:rPr lang="cs-CZ" dirty="0" smtClean="0"/>
              <a:t> 1. </a:t>
            </a:r>
            <a:r>
              <a:rPr lang="cs-CZ" dirty="0" err="1" smtClean="0"/>
              <a:t>Zeichen</a:t>
            </a:r>
            <a:r>
              <a:rPr lang="cs-CZ" dirty="0" smtClean="0"/>
              <a:t>), oder </a:t>
            </a:r>
            <a:r>
              <a:rPr lang="cs-CZ" b="1" dirty="0" err="1" smtClean="0"/>
              <a:t>alle</a:t>
            </a:r>
            <a:r>
              <a:rPr lang="cs-CZ" b="1" dirty="0" smtClean="0"/>
              <a:t> </a:t>
            </a:r>
            <a:r>
              <a:rPr lang="cs-CZ" b="1" dirty="0" err="1" smtClean="0"/>
              <a:t>Buchstaben</a:t>
            </a:r>
            <a:r>
              <a:rPr lang="cs-CZ" b="1" dirty="0" smtClean="0"/>
              <a:t> </a:t>
            </a:r>
            <a:r>
              <a:rPr lang="cs-CZ" dirty="0" smtClean="0"/>
              <a:t>(… </a:t>
            </a:r>
            <a:r>
              <a:rPr lang="cs-CZ" dirty="0" err="1" smtClean="0"/>
              <a:t>für</a:t>
            </a:r>
            <a:r>
              <a:rPr lang="cs-CZ" dirty="0" smtClean="0"/>
              <a:t> </a:t>
            </a:r>
            <a:r>
              <a:rPr lang="cs-CZ" dirty="0" err="1" smtClean="0"/>
              <a:t>andere</a:t>
            </a:r>
            <a:r>
              <a:rPr lang="cs-CZ" dirty="0" smtClean="0"/>
              <a:t> </a:t>
            </a:r>
            <a:r>
              <a:rPr lang="cs-CZ" dirty="0" err="1" smtClean="0"/>
              <a:t>Zeichen</a:t>
            </a:r>
            <a:r>
              <a:rPr lang="cs-CZ" dirty="0" smtClean="0"/>
              <a:t>), </a:t>
            </a:r>
            <a:r>
              <a:rPr lang="cs-CZ" dirty="0" err="1" smtClean="0"/>
              <a:t>bzw</a:t>
            </a:r>
            <a:r>
              <a:rPr lang="cs-CZ" dirty="0" smtClean="0"/>
              <a:t>. </a:t>
            </a:r>
            <a:r>
              <a:rPr lang="cs-CZ" b="1" dirty="0" err="1" smtClean="0"/>
              <a:t>diakritische</a:t>
            </a:r>
            <a:r>
              <a:rPr lang="cs-CZ" b="1" dirty="0" smtClean="0"/>
              <a:t> </a:t>
            </a:r>
            <a:r>
              <a:rPr lang="cs-CZ" b="1" dirty="0" err="1" smtClean="0"/>
              <a:t>Zeichen</a:t>
            </a:r>
            <a:r>
              <a:rPr lang="cs-CZ" b="1" dirty="0" smtClean="0"/>
              <a:t> </a:t>
            </a:r>
            <a:r>
              <a:rPr lang="cs-CZ" dirty="0" err="1" smtClean="0"/>
              <a:t>beachtet</a:t>
            </a:r>
            <a:endParaRPr lang="cs-CZ" dirty="0" smtClean="0"/>
          </a:p>
          <a:p>
            <a:pPr>
              <a:buFont typeface="Arial" pitchFamily="34" charset="0"/>
              <a:buChar char="•"/>
            </a:pPr>
            <a:r>
              <a:rPr lang="cs-CZ" dirty="0" smtClean="0"/>
              <a:t> </a:t>
            </a:r>
            <a:r>
              <a:rPr lang="cs-CZ" dirty="0" err="1" smtClean="0"/>
              <a:t>sollten</a:t>
            </a:r>
            <a:r>
              <a:rPr lang="cs-CZ" dirty="0" smtClean="0"/>
              <a:t> </a:t>
            </a:r>
            <a:r>
              <a:rPr lang="cs-CZ" dirty="0" err="1" smtClean="0"/>
              <a:t>Sie</a:t>
            </a:r>
            <a:r>
              <a:rPr lang="cs-CZ" dirty="0" smtClean="0"/>
              <a:t> </a:t>
            </a:r>
            <a:r>
              <a:rPr lang="cs-CZ" dirty="0" err="1" smtClean="0"/>
              <a:t>beispielsweise</a:t>
            </a:r>
            <a:r>
              <a:rPr lang="cs-CZ" dirty="0" smtClean="0"/>
              <a:t> </a:t>
            </a:r>
            <a:r>
              <a:rPr lang="cs-CZ" dirty="0" err="1" smtClean="0"/>
              <a:t>alle</a:t>
            </a:r>
            <a:r>
              <a:rPr lang="cs-CZ" dirty="0" smtClean="0"/>
              <a:t> </a:t>
            </a:r>
            <a:r>
              <a:rPr lang="cs-CZ" dirty="0" err="1" smtClean="0"/>
              <a:t>drei</a:t>
            </a:r>
            <a:r>
              <a:rPr lang="cs-CZ" dirty="0" smtClean="0"/>
              <a:t> </a:t>
            </a:r>
            <a:r>
              <a:rPr lang="cs-CZ" dirty="0" err="1" smtClean="0"/>
              <a:t>Angebote</a:t>
            </a:r>
            <a:r>
              <a:rPr lang="cs-CZ" dirty="0" smtClean="0"/>
              <a:t> </a:t>
            </a:r>
            <a:r>
              <a:rPr lang="cs-CZ" b="1" dirty="0" err="1" smtClean="0"/>
              <a:t>de</a:t>
            </a:r>
            <a:r>
              <a:rPr lang="cs-CZ" dirty="0" err="1" smtClean="0"/>
              <a:t>aktiviert</a:t>
            </a:r>
            <a:r>
              <a:rPr lang="cs-CZ" dirty="0" smtClean="0"/>
              <a:t> </a:t>
            </a:r>
            <a:r>
              <a:rPr lang="cs-CZ" dirty="0" err="1" smtClean="0"/>
              <a:t>haben</a:t>
            </a:r>
            <a:r>
              <a:rPr lang="cs-CZ" dirty="0" smtClean="0"/>
              <a:t> </a:t>
            </a:r>
            <a:r>
              <a:rPr lang="cs-CZ" dirty="0" err="1" smtClean="0"/>
              <a:t>und</a:t>
            </a:r>
            <a:r>
              <a:rPr lang="cs-CZ" dirty="0" smtClean="0"/>
              <a:t> </a:t>
            </a:r>
            <a:r>
              <a:rPr lang="cs-CZ" dirty="0" err="1" smtClean="0"/>
              <a:t>stellen</a:t>
            </a:r>
            <a:r>
              <a:rPr lang="cs-CZ" dirty="0" smtClean="0"/>
              <a:t> </a:t>
            </a:r>
            <a:r>
              <a:rPr lang="cs-CZ" dirty="0" err="1" smtClean="0"/>
              <a:t>Sie</a:t>
            </a:r>
            <a:r>
              <a:rPr lang="cs-CZ" dirty="0" smtClean="0"/>
              <a:t> </a:t>
            </a:r>
            <a:r>
              <a:rPr lang="cs-CZ" dirty="0" err="1" smtClean="0"/>
              <a:t>die</a:t>
            </a:r>
            <a:r>
              <a:rPr lang="cs-CZ" dirty="0" smtClean="0"/>
              <a:t> </a:t>
            </a:r>
            <a:r>
              <a:rPr lang="cs-CZ" dirty="0" err="1" smtClean="0"/>
              <a:t>Suchanfrage</a:t>
            </a:r>
            <a:r>
              <a:rPr lang="cs-CZ" dirty="0" smtClean="0"/>
              <a:t> </a:t>
            </a:r>
            <a:r>
              <a:rPr lang="cs-CZ" dirty="0" err="1" smtClean="0"/>
              <a:t>folgendermaßen</a:t>
            </a:r>
            <a:r>
              <a:rPr lang="cs-CZ" dirty="0" smtClean="0"/>
              <a:t> </a:t>
            </a:r>
            <a:r>
              <a:rPr lang="cs-CZ" dirty="0" err="1" smtClean="0"/>
              <a:t>zusammen</a:t>
            </a:r>
            <a:r>
              <a:rPr lang="cs-CZ" dirty="0" smtClean="0"/>
              <a:t>: </a:t>
            </a:r>
            <a:r>
              <a:rPr lang="cs-CZ" dirty="0" err="1" smtClean="0">
                <a:solidFill>
                  <a:schemeClr val="accent2"/>
                </a:solidFill>
              </a:rPr>
              <a:t>schon</a:t>
            </a:r>
            <a:r>
              <a:rPr lang="cs-CZ" dirty="0" smtClean="0"/>
              <a:t>, </a:t>
            </a:r>
            <a:r>
              <a:rPr lang="cs-CZ" dirty="0" err="1" smtClean="0"/>
              <a:t>bekommen</a:t>
            </a:r>
            <a:r>
              <a:rPr lang="cs-CZ" dirty="0" smtClean="0"/>
              <a:t> </a:t>
            </a:r>
            <a:r>
              <a:rPr lang="cs-CZ" dirty="0" err="1" smtClean="0"/>
              <a:t>Sie</a:t>
            </a:r>
            <a:r>
              <a:rPr lang="cs-CZ" dirty="0" smtClean="0"/>
              <a:t> in den </a:t>
            </a:r>
            <a:r>
              <a:rPr lang="cs-CZ" dirty="0" err="1" smtClean="0"/>
              <a:t>Ergebnissen</a:t>
            </a:r>
            <a:r>
              <a:rPr lang="cs-CZ" dirty="0" smtClean="0"/>
              <a:t>:</a:t>
            </a:r>
          </a:p>
          <a:p>
            <a:pPr marL="342900" indent="-342900">
              <a:buAutoNum type="alphaLcParenR"/>
            </a:pPr>
            <a:r>
              <a:rPr lang="cs-CZ" dirty="0" err="1" smtClean="0"/>
              <a:t>Varianten</a:t>
            </a:r>
            <a:r>
              <a:rPr lang="cs-CZ" dirty="0" smtClean="0"/>
              <a:t> </a:t>
            </a:r>
            <a:r>
              <a:rPr lang="cs-CZ" dirty="0" err="1" smtClean="0"/>
              <a:t>mit</a:t>
            </a:r>
            <a:r>
              <a:rPr lang="cs-CZ" dirty="0" smtClean="0"/>
              <a:t> </a:t>
            </a:r>
            <a:r>
              <a:rPr lang="cs-CZ" dirty="0" err="1" smtClean="0"/>
              <a:t>dem</a:t>
            </a:r>
            <a:r>
              <a:rPr lang="cs-CZ" dirty="0" smtClean="0"/>
              <a:t> </a:t>
            </a:r>
            <a:r>
              <a:rPr lang="cs-CZ" dirty="0" err="1" smtClean="0"/>
              <a:t>kleinen</a:t>
            </a:r>
            <a:r>
              <a:rPr lang="cs-CZ" dirty="0" smtClean="0"/>
              <a:t> </a:t>
            </a:r>
            <a:r>
              <a:rPr lang="cs-CZ" dirty="0" err="1" smtClean="0"/>
              <a:t>und</a:t>
            </a:r>
            <a:r>
              <a:rPr lang="cs-CZ" dirty="0" smtClean="0"/>
              <a:t> </a:t>
            </a:r>
            <a:r>
              <a:rPr lang="cs-CZ" dirty="0" err="1" smtClean="0"/>
              <a:t>großen</a:t>
            </a:r>
            <a:r>
              <a:rPr lang="cs-CZ" dirty="0" smtClean="0"/>
              <a:t> </a:t>
            </a:r>
            <a:r>
              <a:rPr lang="cs-CZ" dirty="0" err="1" smtClean="0"/>
              <a:t>Anfangsbuchstaben</a:t>
            </a:r>
            <a:r>
              <a:rPr lang="cs-CZ" dirty="0" smtClean="0"/>
              <a:t> (</a:t>
            </a:r>
            <a:r>
              <a:rPr lang="cs-CZ" dirty="0" err="1" smtClean="0">
                <a:solidFill>
                  <a:schemeClr val="accent2"/>
                </a:solidFill>
              </a:rPr>
              <a:t>schon</a:t>
            </a:r>
            <a:r>
              <a:rPr lang="cs-CZ" dirty="0" smtClean="0"/>
              <a:t>, </a:t>
            </a:r>
            <a:r>
              <a:rPr lang="cs-CZ" dirty="0" err="1" smtClean="0">
                <a:solidFill>
                  <a:schemeClr val="accent2"/>
                </a:solidFill>
              </a:rPr>
              <a:t>Schon</a:t>
            </a:r>
            <a:r>
              <a:rPr lang="cs-CZ" dirty="0" smtClean="0"/>
              <a:t>)</a:t>
            </a:r>
          </a:p>
          <a:p>
            <a:pPr marL="342900" indent="-342900">
              <a:buAutoNum type="alphaLcParenR"/>
            </a:pPr>
            <a:r>
              <a:rPr lang="cs-CZ" dirty="0" err="1" smtClean="0"/>
              <a:t>Varianten</a:t>
            </a:r>
            <a:r>
              <a:rPr lang="cs-CZ" dirty="0" smtClean="0"/>
              <a:t> </a:t>
            </a:r>
            <a:r>
              <a:rPr lang="cs-CZ" dirty="0" err="1" smtClean="0"/>
              <a:t>mit</a:t>
            </a:r>
            <a:r>
              <a:rPr lang="cs-CZ" dirty="0" smtClean="0"/>
              <a:t> </a:t>
            </a:r>
            <a:r>
              <a:rPr lang="cs-CZ" dirty="0" err="1" smtClean="0"/>
              <a:t>Kapitälchen</a:t>
            </a:r>
            <a:r>
              <a:rPr lang="cs-CZ" dirty="0" smtClean="0"/>
              <a:t> (</a:t>
            </a:r>
            <a:r>
              <a:rPr lang="cs-CZ" dirty="0" err="1" smtClean="0">
                <a:solidFill>
                  <a:schemeClr val="accent2"/>
                </a:solidFill>
              </a:rPr>
              <a:t>schon</a:t>
            </a:r>
            <a:r>
              <a:rPr lang="cs-CZ" dirty="0" smtClean="0"/>
              <a:t>, </a:t>
            </a:r>
            <a:r>
              <a:rPr lang="cs-CZ" dirty="0" err="1" smtClean="0">
                <a:solidFill>
                  <a:schemeClr val="accent2"/>
                </a:solidFill>
              </a:rPr>
              <a:t>SCHON</a:t>
            </a:r>
            <a:r>
              <a:rPr lang="cs-CZ" dirty="0" smtClean="0"/>
              <a:t>, </a:t>
            </a:r>
            <a:r>
              <a:rPr lang="cs-CZ" dirty="0" err="1" smtClean="0">
                <a:solidFill>
                  <a:schemeClr val="accent2"/>
                </a:solidFill>
              </a:rPr>
              <a:t>sCHon</a:t>
            </a:r>
            <a:r>
              <a:rPr lang="cs-CZ" dirty="0" smtClean="0"/>
              <a:t>, </a:t>
            </a:r>
            <a:r>
              <a:rPr lang="cs-CZ" dirty="0" err="1" smtClean="0">
                <a:solidFill>
                  <a:schemeClr val="accent2"/>
                </a:solidFill>
              </a:rPr>
              <a:t>sCHON</a:t>
            </a:r>
            <a:r>
              <a:rPr lang="cs-CZ" dirty="0" smtClean="0"/>
              <a:t> </a:t>
            </a:r>
            <a:r>
              <a:rPr lang="cs-CZ" dirty="0" err="1" smtClean="0"/>
              <a:t>etc</a:t>
            </a:r>
            <a:r>
              <a:rPr lang="cs-CZ" dirty="0" smtClean="0"/>
              <a:t>.)</a:t>
            </a:r>
          </a:p>
          <a:p>
            <a:pPr marL="342900" indent="-342900">
              <a:buAutoNum type="alphaLcParenR"/>
            </a:pPr>
            <a:r>
              <a:rPr lang="cs-CZ" dirty="0" err="1" smtClean="0"/>
              <a:t>Varianten</a:t>
            </a:r>
            <a:r>
              <a:rPr lang="cs-CZ" dirty="0" smtClean="0"/>
              <a:t> </a:t>
            </a:r>
            <a:r>
              <a:rPr lang="cs-CZ" dirty="0" err="1" smtClean="0"/>
              <a:t>mit</a:t>
            </a:r>
            <a:r>
              <a:rPr lang="cs-CZ" dirty="0" smtClean="0"/>
              <a:t> </a:t>
            </a:r>
            <a:r>
              <a:rPr lang="cs-CZ" dirty="0" err="1" smtClean="0"/>
              <a:t>möglichen</a:t>
            </a:r>
            <a:r>
              <a:rPr lang="cs-CZ" dirty="0" smtClean="0"/>
              <a:t> </a:t>
            </a:r>
            <a:r>
              <a:rPr lang="cs-CZ" dirty="0" err="1" smtClean="0"/>
              <a:t>Kombinationen</a:t>
            </a:r>
            <a:r>
              <a:rPr lang="cs-CZ" dirty="0" smtClean="0"/>
              <a:t> </a:t>
            </a:r>
            <a:r>
              <a:rPr lang="cs-CZ" dirty="0" err="1" smtClean="0"/>
              <a:t>diakritischer</a:t>
            </a:r>
            <a:r>
              <a:rPr lang="cs-CZ" dirty="0" smtClean="0"/>
              <a:t> </a:t>
            </a:r>
            <a:r>
              <a:rPr lang="cs-CZ" dirty="0" err="1" smtClean="0"/>
              <a:t>Zeichen</a:t>
            </a:r>
            <a:r>
              <a:rPr lang="cs-CZ" dirty="0" smtClean="0"/>
              <a:t> (</a:t>
            </a:r>
            <a:r>
              <a:rPr lang="cs-CZ" dirty="0" err="1" smtClean="0">
                <a:solidFill>
                  <a:schemeClr val="accent2"/>
                </a:solidFill>
              </a:rPr>
              <a:t>schon</a:t>
            </a:r>
            <a:r>
              <a:rPr lang="cs-CZ" dirty="0" smtClean="0"/>
              <a:t>, </a:t>
            </a:r>
            <a:r>
              <a:rPr lang="cs-CZ" dirty="0" err="1" smtClean="0">
                <a:solidFill>
                  <a:schemeClr val="accent2"/>
                </a:solidFill>
              </a:rPr>
              <a:t>schön</a:t>
            </a:r>
            <a:r>
              <a:rPr lang="cs-CZ" dirty="0" smtClean="0"/>
              <a:t>)</a:t>
            </a:r>
          </a:p>
          <a:p>
            <a:pPr marL="342900" indent="-342900">
              <a:buAutoNum type="alphaLcParenR"/>
            </a:pPr>
            <a:endParaRPr lang="cs-CZ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cs-CZ" dirty="0" err="1" smtClean="0"/>
              <a:t>sollten</a:t>
            </a:r>
            <a:r>
              <a:rPr lang="cs-CZ" dirty="0" smtClean="0"/>
              <a:t> </a:t>
            </a:r>
            <a:r>
              <a:rPr lang="cs-CZ" dirty="0" err="1" smtClean="0"/>
              <a:t>Sie</a:t>
            </a:r>
            <a:r>
              <a:rPr lang="cs-CZ" dirty="0" smtClean="0"/>
              <a:t> </a:t>
            </a:r>
            <a:r>
              <a:rPr lang="cs-CZ" dirty="0" err="1" smtClean="0"/>
              <a:t>alle</a:t>
            </a:r>
            <a:r>
              <a:rPr lang="cs-CZ" dirty="0" smtClean="0"/>
              <a:t> </a:t>
            </a:r>
            <a:r>
              <a:rPr lang="cs-CZ" dirty="0" err="1" smtClean="0"/>
              <a:t>drei</a:t>
            </a:r>
            <a:r>
              <a:rPr lang="cs-CZ" dirty="0" smtClean="0"/>
              <a:t> </a:t>
            </a:r>
            <a:r>
              <a:rPr lang="cs-CZ" dirty="0" err="1" smtClean="0"/>
              <a:t>Angebote</a:t>
            </a:r>
            <a:r>
              <a:rPr lang="cs-CZ" dirty="0" smtClean="0"/>
              <a:t> </a:t>
            </a:r>
            <a:r>
              <a:rPr lang="cs-CZ" dirty="0" err="1" smtClean="0"/>
              <a:t>aktiviert</a:t>
            </a:r>
            <a:r>
              <a:rPr lang="cs-CZ" dirty="0" smtClean="0"/>
              <a:t> </a:t>
            </a:r>
            <a:r>
              <a:rPr lang="cs-CZ" dirty="0" err="1" smtClean="0"/>
              <a:t>haben</a:t>
            </a:r>
            <a:r>
              <a:rPr lang="cs-CZ" dirty="0" smtClean="0"/>
              <a:t>, </a:t>
            </a:r>
            <a:r>
              <a:rPr lang="cs-CZ" dirty="0" err="1" smtClean="0"/>
              <a:t>würde</a:t>
            </a:r>
            <a:r>
              <a:rPr lang="cs-CZ" dirty="0" smtClean="0"/>
              <a:t> </a:t>
            </a:r>
            <a:r>
              <a:rPr lang="cs-CZ" dirty="0" err="1" smtClean="0"/>
              <a:t>dieselbe</a:t>
            </a:r>
            <a:r>
              <a:rPr lang="cs-CZ" dirty="0" smtClean="0"/>
              <a:t> </a:t>
            </a:r>
            <a:r>
              <a:rPr lang="cs-CZ" dirty="0" err="1" smtClean="0"/>
              <a:t>Suchanfrage</a:t>
            </a:r>
            <a:r>
              <a:rPr lang="cs-CZ" dirty="0" smtClean="0"/>
              <a:t> </a:t>
            </a:r>
            <a:r>
              <a:rPr lang="cs-CZ" dirty="0" err="1" smtClean="0"/>
              <a:t>nur</a:t>
            </a:r>
            <a:r>
              <a:rPr lang="cs-CZ" dirty="0" smtClean="0"/>
              <a:t> </a:t>
            </a:r>
            <a:r>
              <a:rPr lang="cs-CZ" dirty="0" err="1" smtClean="0"/>
              <a:t>solche</a:t>
            </a:r>
            <a:r>
              <a:rPr lang="cs-CZ" dirty="0" smtClean="0"/>
              <a:t> </a:t>
            </a:r>
            <a:r>
              <a:rPr lang="cs-CZ" dirty="0" err="1" smtClean="0"/>
              <a:t>Ergebnisse</a:t>
            </a:r>
            <a:r>
              <a:rPr lang="cs-CZ" dirty="0" smtClean="0"/>
              <a:t> </a:t>
            </a:r>
            <a:r>
              <a:rPr lang="cs-CZ" dirty="0" err="1" smtClean="0"/>
              <a:t>liefern</a:t>
            </a:r>
            <a:r>
              <a:rPr lang="cs-CZ" dirty="0" smtClean="0"/>
              <a:t>, </a:t>
            </a:r>
            <a:r>
              <a:rPr lang="cs-CZ" dirty="0" err="1" smtClean="0"/>
              <a:t>die</a:t>
            </a:r>
            <a:r>
              <a:rPr lang="cs-CZ" dirty="0" smtClean="0"/>
              <a:t> der </a:t>
            </a:r>
            <a:r>
              <a:rPr lang="cs-CZ" dirty="0" err="1" smtClean="0"/>
              <a:t>konkreten</a:t>
            </a:r>
            <a:r>
              <a:rPr lang="cs-CZ" dirty="0" smtClean="0"/>
              <a:t> </a:t>
            </a:r>
            <a:r>
              <a:rPr lang="cs-CZ" dirty="0" err="1" smtClean="0"/>
              <a:t>Suchanfrage</a:t>
            </a:r>
            <a:r>
              <a:rPr lang="cs-CZ" dirty="0" smtClean="0"/>
              <a:t> </a:t>
            </a:r>
            <a:r>
              <a:rPr lang="cs-CZ" dirty="0" err="1" smtClean="0"/>
              <a:t>entsprechen</a:t>
            </a:r>
            <a:r>
              <a:rPr lang="cs-CZ" dirty="0" smtClean="0"/>
              <a:t>, z.B. </a:t>
            </a:r>
            <a:r>
              <a:rPr lang="cs-CZ" dirty="0" err="1" smtClean="0">
                <a:solidFill>
                  <a:schemeClr val="accent2"/>
                </a:solidFill>
              </a:rPr>
              <a:t>Schon</a:t>
            </a:r>
            <a:r>
              <a:rPr lang="cs-CZ" dirty="0" smtClean="0"/>
              <a:t> (</a:t>
            </a:r>
            <a:r>
              <a:rPr lang="cs-CZ" dirty="0" err="1" smtClean="0"/>
              <a:t>nicht</a:t>
            </a:r>
            <a:r>
              <a:rPr lang="cs-CZ" dirty="0" smtClean="0"/>
              <a:t> </a:t>
            </a:r>
            <a:r>
              <a:rPr lang="cs-CZ" dirty="0" err="1" smtClean="0">
                <a:solidFill>
                  <a:schemeClr val="accent2"/>
                </a:solidFill>
              </a:rPr>
              <a:t>schon</a:t>
            </a:r>
            <a:r>
              <a:rPr lang="cs-CZ" dirty="0" smtClean="0"/>
              <a:t>, </a:t>
            </a:r>
            <a:r>
              <a:rPr lang="cs-CZ" dirty="0" err="1" smtClean="0">
                <a:solidFill>
                  <a:schemeClr val="accent2"/>
                </a:solidFill>
              </a:rPr>
              <a:t>schön</a:t>
            </a:r>
            <a:r>
              <a:rPr lang="cs-CZ" dirty="0" smtClean="0"/>
              <a:t>, </a:t>
            </a:r>
            <a:r>
              <a:rPr lang="cs-CZ" dirty="0" err="1" smtClean="0">
                <a:solidFill>
                  <a:schemeClr val="accent2"/>
                </a:solidFill>
              </a:rPr>
              <a:t>sCHOn</a:t>
            </a:r>
            <a:r>
              <a:rPr lang="cs-CZ" dirty="0" smtClean="0"/>
              <a:t> </a:t>
            </a:r>
            <a:r>
              <a:rPr lang="cs-CZ" dirty="0" err="1" smtClean="0"/>
              <a:t>etc</a:t>
            </a:r>
            <a:r>
              <a:rPr lang="cs-CZ" dirty="0" smtClean="0"/>
              <a:t>.)</a:t>
            </a:r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1066800"/>
          </a:xfrm>
        </p:spPr>
        <p:txBody>
          <a:bodyPr/>
          <a:lstStyle/>
          <a:p>
            <a:r>
              <a:rPr lang="cs-CZ" dirty="0" err="1" smtClean="0"/>
              <a:t>Aufgabe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932856"/>
            <a:ext cx="8229600" cy="4925144"/>
          </a:xfrm>
        </p:spPr>
        <p:txBody>
          <a:bodyPr>
            <a:normAutofit/>
          </a:bodyPr>
          <a:lstStyle/>
          <a:p>
            <a:r>
              <a:rPr lang="cs-CZ" sz="1800" dirty="0" err="1" smtClean="0"/>
              <a:t>Versuchen</a:t>
            </a:r>
            <a:r>
              <a:rPr lang="cs-CZ" sz="1800" dirty="0" smtClean="0"/>
              <a:t> </a:t>
            </a:r>
            <a:r>
              <a:rPr lang="cs-CZ" sz="1800" dirty="0" err="1" smtClean="0"/>
              <a:t>Sie</a:t>
            </a:r>
            <a:r>
              <a:rPr lang="cs-CZ" sz="1800" dirty="0" smtClean="0"/>
              <a:t> </a:t>
            </a:r>
            <a:r>
              <a:rPr lang="cs-CZ" sz="1800" dirty="0" err="1" smtClean="0"/>
              <a:t>jetzt</a:t>
            </a:r>
            <a:r>
              <a:rPr lang="cs-CZ" sz="1800" dirty="0" smtClean="0"/>
              <a:t> </a:t>
            </a:r>
            <a:r>
              <a:rPr lang="cs-CZ" sz="1800" dirty="0" err="1" smtClean="0"/>
              <a:t>die</a:t>
            </a:r>
            <a:r>
              <a:rPr lang="cs-CZ" sz="1800" dirty="0" smtClean="0"/>
              <a:t> </a:t>
            </a:r>
            <a:r>
              <a:rPr lang="cs-CZ" sz="1800" dirty="0" err="1" smtClean="0"/>
              <a:t>Suchanfrage</a:t>
            </a:r>
            <a:r>
              <a:rPr lang="cs-CZ" sz="1800" dirty="0" smtClean="0"/>
              <a:t> </a:t>
            </a:r>
            <a:r>
              <a:rPr lang="cs-CZ" sz="1800" dirty="0" err="1" smtClean="0"/>
              <a:t>mit</a:t>
            </a:r>
            <a:r>
              <a:rPr lang="cs-CZ" sz="1800" dirty="0" smtClean="0"/>
              <a:t> </a:t>
            </a:r>
            <a:r>
              <a:rPr lang="cs-CZ" sz="1800" dirty="0" err="1" smtClean="0"/>
              <a:t>dem</a:t>
            </a:r>
            <a:r>
              <a:rPr lang="cs-CZ" sz="1800" dirty="0" smtClean="0"/>
              <a:t> </a:t>
            </a:r>
            <a:r>
              <a:rPr lang="cs-CZ" sz="1800" dirty="0" err="1" smtClean="0"/>
              <a:t>Adverb</a:t>
            </a:r>
            <a:r>
              <a:rPr lang="cs-CZ" sz="1800" dirty="0" smtClean="0"/>
              <a:t> </a:t>
            </a:r>
            <a:r>
              <a:rPr lang="cs-CZ" sz="1800" dirty="0" err="1" smtClean="0">
                <a:solidFill>
                  <a:schemeClr val="accent2"/>
                </a:solidFill>
              </a:rPr>
              <a:t>schon</a:t>
            </a:r>
            <a:r>
              <a:rPr lang="cs-CZ" sz="1800" dirty="0" smtClean="0"/>
              <a:t> </a:t>
            </a:r>
            <a:r>
              <a:rPr lang="cs-CZ" sz="1800" dirty="0" err="1" smtClean="0"/>
              <a:t>zu</a:t>
            </a:r>
            <a:r>
              <a:rPr lang="cs-CZ" sz="1800" dirty="0" smtClean="0"/>
              <a:t> </a:t>
            </a:r>
            <a:r>
              <a:rPr lang="cs-CZ" sz="1800" dirty="0" err="1" smtClean="0"/>
              <a:t>bilden</a:t>
            </a:r>
            <a:r>
              <a:rPr lang="cs-CZ" sz="1800" dirty="0" smtClean="0"/>
              <a:t> </a:t>
            </a:r>
            <a:r>
              <a:rPr lang="cs-CZ" sz="1800" dirty="0" err="1" smtClean="0"/>
              <a:t>und</a:t>
            </a:r>
            <a:r>
              <a:rPr lang="cs-CZ" sz="1800" dirty="0" smtClean="0"/>
              <a:t> </a:t>
            </a:r>
            <a:r>
              <a:rPr lang="cs-CZ" sz="1800" dirty="0" err="1" smtClean="0"/>
              <a:t>recherchieren</a:t>
            </a:r>
            <a:r>
              <a:rPr lang="cs-CZ" sz="1800" dirty="0" smtClean="0"/>
              <a:t> </a:t>
            </a:r>
            <a:r>
              <a:rPr lang="cs-CZ" sz="1800" dirty="0" err="1" smtClean="0"/>
              <a:t>Sie</a:t>
            </a:r>
            <a:r>
              <a:rPr lang="cs-CZ" sz="1800" dirty="0" smtClean="0"/>
              <a:t> </a:t>
            </a:r>
            <a:r>
              <a:rPr lang="cs-CZ" sz="1800" dirty="0" err="1" smtClean="0"/>
              <a:t>immer</a:t>
            </a:r>
            <a:r>
              <a:rPr lang="cs-CZ" sz="1800" dirty="0" smtClean="0"/>
              <a:t> </a:t>
            </a:r>
            <a:r>
              <a:rPr lang="cs-CZ" sz="1800" dirty="0" err="1" smtClean="0"/>
              <a:t>mit</a:t>
            </a:r>
            <a:r>
              <a:rPr lang="cs-CZ" sz="1800" dirty="0" smtClean="0"/>
              <a:t> </a:t>
            </a:r>
            <a:r>
              <a:rPr lang="cs-CZ" sz="1800" dirty="0" err="1" smtClean="0"/>
              <a:t>einer</a:t>
            </a:r>
            <a:r>
              <a:rPr lang="cs-CZ" sz="1800" dirty="0" smtClean="0"/>
              <a:t> </a:t>
            </a:r>
            <a:r>
              <a:rPr lang="cs-CZ" sz="1800" dirty="0" err="1" smtClean="0"/>
              <a:t>anderen</a:t>
            </a:r>
            <a:r>
              <a:rPr lang="cs-CZ" sz="1800" dirty="0" smtClean="0"/>
              <a:t> </a:t>
            </a:r>
            <a:r>
              <a:rPr lang="cs-CZ" sz="1800" dirty="0" err="1" smtClean="0"/>
              <a:t>Optioneneinstellung</a:t>
            </a:r>
            <a:r>
              <a:rPr lang="cs-CZ" sz="1800" dirty="0" smtClean="0"/>
              <a:t> (</a:t>
            </a:r>
            <a:r>
              <a:rPr lang="cs-CZ" sz="1800" dirty="0" err="1" smtClean="0"/>
              <a:t>probieren</a:t>
            </a:r>
            <a:r>
              <a:rPr lang="cs-CZ" sz="1800" dirty="0" smtClean="0"/>
              <a:t> </a:t>
            </a:r>
            <a:r>
              <a:rPr lang="cs-CZ" sz="1800" dirty="0" err="1" smtClean="0"/>
              <a:t>Sie</a:t>
            </a:r>
            <a:r>
              <a:rPr lang="cs-CZ" sz="1800" dirty="0" smtClean="0"/>
              <a:t> </a:t>
            </a:r>
            <a:r>
              <a:rPr lang="cs-CZ" sz="1800" dirty="0" err="1" smtClean="0"/>
              <a:t>alle</a:t>
            </a:r>
            <a:r>
              <a:rPr lang="cs-CZ" sz="1800" dirty="0" smtClean="0"/>
              <a:t> </a:t>
            </a:r>
            <a:r>
              <a:rPr lang="cs-CZ" sz="1800" dirty="0" err="1" smtClean="0"/>
              <a:t>Möglichkeiten</a:t>
            </a:r>
            <a:r>
              <a:rPr lang="cs-CZ" sz="1800" dirty="0" smtClean="0"/>
              <a:t> – </a:t>
            </a:r>
            <a:r>
              <a:rPr lang="cs-CZ" sz="1800" dirty="0" err="1" smtClean="0"/>
              <a:t>alles</a:t>
            </a:r>
            <a:r>
              <a:rPr lang="cs-CZ" sz="1800" dirty="0" smtClean="0"/>
              <a:t> </a:t>
            </a:r>
            <a:r>
              <a:rPr lang="cs-CZ" sz="1800" dirty="0" err="1" smtClean="0"/>
              <a:t>aktiviert</a:t>
            </a:r>
            <a:r>
              <a:rPr lang="cs-CZ" sz="1800" dirty="0" smtClean="0"/>
              <a:t>, </a:t>
            </a:r>
            <a:r>
              <a:rPr lang="cs-CZ" sz="1800" dirty="0" err="1" smtClean="0"/>
              <a:t>alles</a:t>
            </a:r>
            <a:r>
              <a:rPr lang="cs-CZ" sz="1800" dirty="0" smtClean="0"/>
              <a:t> </a:t>
            </a:r>
            <a:r>
              <a:rPr lang="cs-CZ" sz="1800" dirty="0" err="1" smtClean="0"/>
              <a:t>deaktiviert</a:t>
            </a:r>
            <a:r>
              <a:rPr lang="cs-CZ" sz="1800" dirty="0" smtClean="0"/>
              <a:t>, </a:t>
            </a:r>
            <a:r>
              <a:rPr lang="cs-CZ" sz="1800" dirty="0" err="1" smtClean="0"/>
              <a:t>nur</a:t>
            </a:r>
            <a:r>
              <a:rPr lang="cs-CZ" sz="1800" dirty="0" smtClean="0"/>
              <a:t> </a:t>
            </a:r>
            <a:r>
              <a:rPr lang="cs-CZ" sz="1800" dirty="0" err="1" smtClean="0"/>
              <a:t>einiges</a:t>
            </a:r>
            <a:r>
              <a:rPr lang="cs-CZ" sz="1800" dirty="0" smtClean="0"/>
              <a:t> </a:t>
            </a:r>
            <a:r>
              <a:rPr lang="cs-CZ" sz="1800" dirty="0" err="1" smtClean="0"/>
              <a:t>aktiviert</a:t>
            </a:r>
            <a:r>
              <a:rPr lang="cs-CZ" sz="1800" dirty="0" smtClean="0"/>
              <a:t>). </a:t>
            </a:r>
            <a:r>
              <a:rPr lang="cs-CZ" sz="1800" dirty="0" err="1" smtClean="0"/>
              <a:t>Schauen</a:t>
            </a:r>
            <a:r>
              <a:rPr lang="cs-CZ" sz="1800" dirty="0" smtClean="0"/>
              <a:t> </a:t>
            </a:r>
            <a:r>
              <a:rPr lang="cs-CZ" sz="1800" dirty="0" err="1" smtClean="0"/>
              <a:t>Sie</a:t>
            </a:r>
            <a:r>
              <a:rPr lang="cs-CZ" sz="1800" dirty="0" smtClean="0"/>
              <a:t> </a:t>
            </a:r>
            <a:r>
              <a:rPr lang="cs-CZ" sz="1800" dirty="0" err="1" smtClean="0"/>
              <a:t>sich</a:t>
            </a:r>
            <a:r>
              <a:rPr lang="cs-CZ" sz="1800" dirty="0" smtClean="0"/>
              <a:t> </a:t>
            </a:r>
            <a:r>
              <a:rPr lang="cs-CZ" sz="1800" dirty="0" err="1" smtClean="0"/>
              <a:t>immer</a:t>
            </a:r>
            <a:r>
              <a:rPr lang="cs-CZ" sz="1800" dirty="0" smtClean="0"/>
              <a:t> </a:t>
            </a:r>
            <a:r>
              <a:rPr lang="cs-CZ" sz="1800" dirty="0" err="1" smtClean="0"/>
              <a:t>die</a:t>
            </a:r>
            <a:r>
              <a:rPr lang="cs-CZ" sz="1800" dirty="0" smtClean="0"/>
              <a:t> </a:t>
            </a:r>
            <a:r>
              <a:rPr lang="cs-CZ" sz="1800" dirty="0" err="1" smtClean="0"/>
              <a:t>Ergebnisse</a:t>
            </a:r>
            <a:r>
              <a:rPr lang="cs-CZ" sz="1800" dirty="0" smtClean="0"/>
              <a:t> </a:t>
            </a:r>
            <a:r>
              <a:rPr lang="cs-CZ" sz="1800" dirty="0" err="1" smtClean="0"/>
              <a:t>an</a:t>
            </a:r>
            <a:r>
              <a:rPr lang="cs-CZ" sz="1800" dirty="0" smtClean="0"/>
              <a:t> </a:t>
            </a:r>
            <a:r>
              <a:rPr lang="cs-CZ" sz="1800" dirty="0" err="1" smtClean="0"/>
              <a:t>und</a:t>
            </a:r>
            <a:r>
              <a:rPr lang="cs-CZ" sz="1800" dirty="0" smtClean="0"/>
              <a:t> </a:t>
            </a:r>
            <a:r>
              <a:rPr lang="cs-CZ" sz="1800" dirty="0" err="1" smtClean="0"/>
              <a:t>vergleichen</a:t>
            </a:r>
            <a:r>
              <a:rPr lang="cs-CZ" sz="1800" dirty="0" smtClean="0"/>
              <a:t> </a:t>
            </a:r>
            <a:r>
              <a:rPr lang="cs-CZ" sz="1800" dirty="0" err="1" smtClean="0"/>
              <a:t>Sie</a:t>
            </a:r>
            <a:r>
              <a:rPr lang="cs-CZ" sz="1800" dirty="0" smtClean="0"/>
              <a:t> </a:t>
            </a:r>
            <a:r>
              <a:rPr lang="cs-CZ" sz="1800" dirty="0" err="1" smtClean="0"/>
              <a:t>sie</a:t>
            </a:r>
            <a:r>
              <a:rPr lang="cs-CZ" sz="1800" dirty="0" smtClean="0"/>
              <a:t> </a:t>
            </a:r>
            <a:r>
              <a:rPr lang="cs-CZ" sz="1800" dirty="0" err="1" smtClean="0"/>
              <a:t>mit</a:t>
            </a:r>
            <a:r>
              <a:rPr lang="cs-CZ" sz="1800" dirty="0" smtClean="0"/>
              <a:t> </a:t>
            </a:r>
            <a:r>
              <a:rPr lang="cs-CZ" sz="1800" dirty="0" err="1" smtClean="0"/>
              <a:t>Ihren</a:t>
            </a:r>
            <a:r>
              <a:rPr lang="cs-CZ" sz="1800" dirty="0" smtClean="0"/>
              <a:t> </a:t>
            </a:r>
            <a:r>
              <a:rPr lang="cs-CZ" sz="1800" dirty="0" err="1" smtClean="0"/>
              <a:t>Erwartungen</a:t>
            </a:r>
            <a:endParaRPr lang="cs-CZ" sz="1800" dirty="0" smtClean="0"/>
          </a:p>
          <a:p>
            <a:r>
              <a:rPr lang="cs-CZ" sz="1800" dirty="0" err="1" smtClean="0"/>
              <a:t>Sie</a:t>
            </a:r>
            <a:r>
              <a:rPr lang="cs-CZ" sz="1800" dirty="0" smtClean="0"/>
              <a:t> </a:t>
            </a:r>
            <a:r>
              <a:rPr lang="cs-CZ" sz="1800" dirty="0" err="1" smtClean="0"/>
              <a:t>können</a:t>
            </a:r>
            <a:r>
              <a:rPr lang="cs-CZ" sz="1800" dirty="0" smtClean="0"/>
              <a:t> </a:t>
            </a:r>
            <a:r>
              <a:rPr lang="cs-CZ" sz="1800" dirty="0" err="1" smtClean="0"/>
              <a:t>dasselbe</a:t>
            </a:r>
            <a:r>
              <a:rPr lang="cs-CZ" sz="1800" dirty="0" smtClean="0"/>
              <a:t> </a:t>
            </a:r>
            <a:r>
              <a:rPr lang="cs-CZ" sz="1800" dirty="0" err="1" smtClean="0"/>
              <a:t>mit</a:t>
            </a:r>
            <a:r>
              <a:rPr lang="cs-CZ" sz="1800" dirty="0" smtClean="0"/>
              <a:t> </a:t>
            </a:r>
            <a:r>
              <a:rPr lang="cs-CZ" sz="1800" dirty="0" err="1" smtClean="0"/>
              <a:t>einem</a:t>
            </a:r>
            <a:r>
              <a:rPr lang="cs-CZ" sz="1800" dirty="0" smtClean="0"/>
              <a:t> </a:t>
            </a:r>
            <a:r>
              <a:rPr lang="cs-CZ" sz="1800" dirty="0" err="1" smtClean="0"/>
              <a:t>anderen</a:t>
            </a:r>
            <a:r>
              <a:rPr lang="cs-CZ" sz="1800" dirty="0" smtClean="0"/>
              <a:t> </a:t>
            </a:r>
            <a:r>
              <a:rPr lang="cs-CZ" sz="1800" dirty="0" err="1" smtClean="0"/>
              <a:t>Wort</a:t>
            </a:r>
            <a:r>
              <a:rPr lang="cs-CZ" sz="1800" dirty="0" smtClean="0"/>
              <a:t> </a:t>
            </a:r>
            <a:r>
              <a:rPr lang="cs-CZ" sz="1800" dirty="0" err="1" smtClean="0"/>
              <a:t>probieren</a:t>
            </a:r>
            <a:r>
              <a:rPr lang="cs-CZ" sz="1800" dirty="0" smtClean="0"/>
              <a:t> (z.B. </a:t>
            </a:r>
            <a:r>
              <a:rPr lang="cs-CZ" sz="1800" dirty="0" err="1" smtClean="0"/>
              <a:t>mit</a:t>
            </a:r>
            <a:r>
              <a:rPr lang="cs-CZ" sz="1800" dirty="0" smtClean="0"/>
              <a:t> </a:t>
            </a:r>
            <a:r>
              <a:rPr lang="cs-CZ" sz="1800" dirty="0" err="1" smtClean="0"/>
              <a:t>dem</a:t>
            </a:r>
            <a:r>
              <a:rPr lang="cs-CZ" sz="1800" dirty="0" smtClean="0"/>
              <a:t> Verb </a:t>
            </a:r>
            <a:r>
              <a:rPr lang="cs-CZ" sz="1800" dirty="0" err="1" smtClean="0">
                <a:solidFill>
                  <a:schemeClr val="accent6">
                    <a:lumMod val="75000"/>
                  </a:schemeClr>
                </a:solidFill>
              </a:rPr>
              <a:t>drucken</a:t>
            </a:r>
            <a:r>
              <a:rPr lang="cs-CZ" sz="1800" dirty="0" smtClean="0"/>
              <a:t>)</a:t>
            </a:r>
            <a:endParaRPr lang="cs-CZ" sz="1800" dirty="0" smtClean="0"/>
          </a:p>
          <a:p>
            <a:r>
              <a:rPr lang="cs-CZ" sz="1800" dirty="0" err="1" smtClean="0"/>
              <a:t>Wann</a:t>
            </a:r>
            <a:r>
              <a:rPr lang="cs-CZ" sz="1800" dirty="0" smtClean="0"/>
              <a:t> </a:t>
            </a:r>
            <a:r>
              <a:rPr lang="cs-CZ" sz="1800" dirty="0" err="1" smtClean="0"/>
              <a:t>und</a:t>
            </a:r>
            <a:r>
              <a:rPr lang="cs-CZ" sz="1800" dirty="0" smtClean="0"/>
              <a:t> </a:t>
            </a:r>
            <a:r>
              <a:rPr lang="cs-CZ" sz="1800" dirty="0" err="1" smtClean="0"/>
              <a:t>warum</a:t>
            </a:r>
            <a:r>
              <a:rPr lang="cs-CZ" sz="1800" dirty="0" smtClean="0"/>
              <a:t> </a:t>
            </a:r>
            <a:r>
              <a:rPr lang="cs-CZ" sz="1800" dirty="0" err="1" smtClean="0"/>
              <a:t>werden</a:t>
            </a:r>
            <a:r>
              <a:rPr lang="cs-CZ" sz="1800" dirty="0" smtClean="0"/>
              <a:t> </a:t>
            </a:r>
            <a:r>
              <a:rPr lang="cs-CZ" sz="1800" dirty="0" err="1" smtClean="0"/>
              <a:t>bei</a:t>
            </a:r>
            <a:r>
              <a:rPr lang="cs-CZ" sz="1800" dirty="0" smtClean="0"/>
              <a:t> </a:t>
            </a:r>
            <a:r>
              <a:rPr lang="cs-CZ" sz="1800" dirty="0" err="1" smtClean="0"/>
              <a:t>einigen</a:t>
            </a:r>
            <a:r>
              <a:rPr lang="cs-CZ" sz="1800" dirty="0" smtClean="0"/>
              <a:t> </a:t>
            </a:r>
            <a:r>
              <a:rPr lang="cs-CZ" sz="1800" dirty="0" err="1" smtClean="0"/>
              <a:t>Einstellungen</a:t>
            </a:r>
            <a:r>
              <a:rPr lang="cs-CZ" sz="1800" dirty="0" smtClean="0"/>
              <a:t> </a:t>
            </a:r>
            <a:r>
              <a:rPr lang="cs-CZ" sz="1800" dirty="0" err="1" smtClean="0"/>
              <a:t>die</a:t>
            </a:r>
            <a:r>
              <a:rPr lang="cs-CZ" sz="1800" dirty="0" smtClean="0"/>
              <a:t> </a:t>
            </a:r>
            <a:r>
              <a:rPr lang="cs-CZ" sz="1800" dirty="0" err="1" smtClean="0"/>
              <a:t>Expansions</a:t>
            </a:r>
            <a:r>
              <a:rPr lang="cs-CZ" sz="1800" dirty="0" smtClean="0"/>
              <a:t>-/</a:t>
            </a:r>
            <a:r>
              <a:rPr lang="cs-CZ" sz="1800" dirty="0" err="1" smtClean="0"/>
              <a:t>Wortformlisten</a:t>
            </a:r>
            <a:r>
              <a:rPr lang="cs-CZ" sz="1800" dirty="0" smtClean="0"/>
              <a:t> </a:t>
            </a:r>
            <a:r>
              <a:rPr lang="cs-CZ" sz="1800" dirty="0" err="1" smtClean="0"/>
              <a:t>angeboten</a:t>
            </a:r>
            <a:r>
              <a:rPr lang="cs-CZ" sz="1800" dirty="0" smtClean="0"/>
              <a:t> </a:t>
            </a:r>
            <a:r>
              <a:rPr lang="cs-CZ" sz="1800" dirty="0" err="1" smtClean="0"/>
              <a:t>und</a:t>
            </a:r>
            <a:r>
              <a:rPr lang="cs-CZ" sz="1800" dirty="0" smtClean="0"/>
              <a:t> </a:t>
            </a:r>
            <a:r>
              <a:rPr lang="cs-CZ" sz="1800" dirty="0" err="1" smtClean="0"/>
              <a:t>andersmal</a:t>
            </a:r>
            <a:r>
              <a:rPr lang="cs-CZ" sz="1800" dirty="0" smtClean="0"/>
              <a:t> </a:t>
            </a:r>
            <a:r>
              <a:rPr lang="cs-CZ" sz="1800" dirty="0" err="1" smtClean="0"/>
              <a:t>nicht</a:t>
            </a:r>
            <a:r>
              <a:rPr lang="cs-CZ" sz="1800" dirty="0" smtClean="0"/>
              <a:t>?</a:t>
            </a:r>
          </a:p>
          <a:p>
            <a:r>
              <a:rPr lang="cs-CZ" sz="1800" dirty="0" err="1" smtClean="0"/>
              <a:t>Welche</a:t>
            </a:r>
            <a:r>
              <a:rPr lang="cs-CZ" sz="1800" dirty="0" smtClean="0"/>
              <a:t> </a:t>
            </a:r>
            <a:r>
              <a:rPr lang="cs-CZ" sz="1800" dirty="0" err="1" smtClean="0"/>
              <a:t>Einflüsse</a:t>
            </a:r>
            <a:r>
              <a:rPr lang="cs-CZ" sz="1800" dirty="0" smtClean="0"/>
              <a:t> </a:t>
            </a:r>
            <a:r>
              <a:rPr lang="cs-CZ" sz="1800" dirty="0" err="1" smtClean="0"/>
              <a:t>hat</a:t>
            </a:r>
            <a:r>
              <a:rPr lang="cs-CZ" sz="1800" dirty="0" smtClean="0"/>
              <a:t> </a:t>
            </a:r>
            <a:r>
              <a:rPr lang="cs-CZ" sz="1800" dirty="0" err="1" smtClean="0"/>
              <a:t>die</a:t>
            </a:r>
            <a:r>
              <a:rPr lang="cs-CZ" sz="1800" dirty="0" smtClean="0"/>
              <a:t> </a:t>
            </a:r>
            <a:r>
              <a:rPr lang="cs-CZ" sz="1800" dirty="0" err="1" smtClean="0"/>
              <a:t>Einstellung</a:t>
            </a:r>
            <a:r>
              <a:rPr lang="cs-CZ" sz="1800" dirty="0" smtClean="0"/>
              <a:t> </a:t>
            </a:r>
            <a:r>
              <a:rPr lang="cs-CZ" sz="1800" dirty="0" err="1" smtClean="0"/>
              <a:t>auf</a:t>
            </a:r>
            <a:r>
              <a:rPr lang="cs-CZ" sz="1800" dirty="0" smtClean="0"/>
              <a:t> </a:t>
            </a:r>
            <a:r>
              <a:rPr lang="cs-CZ" sz="1800" dirty="0" err="1" smtClean="0"/>
              <a:t>die</a:t>
            </a:r>
            <a:r>
              <a:rPr lang="cs-CZ" sz="1800" dirty="0" smtClean="0"/>
              <a:t> </a:t>
            </a:r>
            <a:r>
              <a:rPr lang="cs-CZ" sz="1800" dirty="0" err="1" smtClean="0"/>
              <a:t>Formulierung</a:t>
            </a:r>
            <a:r>
              <a:rPr lang="cs-CZ" sz="1800" dirty="0" smtClean="0"/>
              <a:t> </a:t>
            </a:r>
            <a:r>
              <a:rPr lang="cs-CZ" sz="1800" dirty="0" err="1" smtClean="0"/>
              <a:t>Ihrer</a:t>
            </a:r>
            <a:r>
              <a:rPr lang="cs-CZ" sz="1800" dirty="0" smtClean="0"/>
              <a:t> </a:t>
            </a:r>
            <a:r>
              <a:rPr lang="cs-CZ" sz="1800" dirty="0" err="1" smtClean="0"/>
              <a:t>Suchanfrage</a:t>
            </a:r>
            <a:r>
              <a:rPr lang="cs-CZ" sz="1800" dirty="0" smtClean="0"/>
              <a:t>? </a:t>
            </a:r>
            <a:r>
              <a:rPr lang="cs-CZ" sz="1800" dirty="0" err="1" smtClean="0"/>
              <a:t>Formulieren</a:t>
            </a:r>
            <a:r>
              <a:rPr lang="cs-CZ" sz="1800" dirty="0" smtClean="0"/>
              <a:t> </a:t>
            </a:r>
            <a:r>
              <a:rPr lang="cs-CZ" sz="1800" dirty="0" err="1" smtClean="0"/>
              <a:t>Sie</a:t>
            </a:r>
            <a:r>
              <a:rPr lang="cs-CZ" sz="1800" dirty="0" smtClean="0"/>
              <a:t> </a:t>
            </a:r>
            <a:r>
              <a:rPr lang="cs-CZ" sz="1800" dirty="0" err="1" smtClean="0"/>
              <a:t>mind</a:t>
            </a:r>
            <a:r>
              <a:rPr lang="cs-CZ" sz="1800" dirty="0" smtClean="0"/>
              <a:t>. </a:t>
            </a:r>
            <a:r>
              <a:rPr lang="cs-CZ" sz="1800" dirty="0" err="1" smtClean="0"/>
              <a:t>zwei</a:t>
            </a:r>
            <a:r>
              <a:rPr lang="cs-CZ" sz="1800" dirty="0" smtClean="0"/>
              <a:t> </a:t>
            </a:r>
            <a:r>
              <a:rPr lang="cs-CZ" sz="1800" dirty="0" err="1" smtClean="0"/>
              <a:t>konkrete</a:t>
            </a:r>
            <a:r>
              <a:rPr lang="cs-CZ" sz="1800" dirty="0" smtClean="0"/>
              <a:t> </a:t>
            </a:r>
            <a:r>
              <a:rPr lang="cs-CZ" sz="1800" dirty="0" err="1" smtClean="0"/>
              <a:t>Beispiele</a:t>
            </a:r>
            <a:r>
              <a:rPr lang="cs-CZ" sz="1800" dirty="0" smtClean="0"/>
              <a:t>, in </a:t>
            </a:r>
            <a:r>
              <a:rPr lang="cs-CZ" sz="1800" dirty="0" err="1" smtClean="0"/>
              <a:t>denen</a:t>
            </a:r>
            <a:r>
              <a:rPr lang="cs-CZ" sz="1800" dirty="0" smtClean="0"/>
              <a:t> </a:t>
            </a:r>
            <a:r>
              <a:rPr lang="cs-CZ" sz="1800" dirty="0" err="1" smtClean="0"/>
              <a:t>Sie</a:t>
            </a:r>
            <a:r>
              <a:rPr lang="cs-CZ" sz="1800" dirty="0" smtClean="0"/>
              <a:t> </a:t>
            </a:r>
            <a:r>
              <a:rPr lang="cs-CZ" sz="1800" dirty="0" err="1" smtClean="0"/>
              <a:t>einige</a:t>
            </a:r>
            <a:r>
              <a:rPr lang="cs-CZ" sz="1800" dirty="0" smtClean="0"/>
              <a:t> </a:t>
            </a:r>
            <a:r>
              <a:rPr lang="cs-CZ" sz="1800" dirty="0" err="1" smtClean="0"/>
              <a:t>dieser</a:t>
            </a:r>
            <a:r>
              <a:rPr lang="cs-CZ" sz="1800" dirty="0" smtClean="0"/>
              <a:t> </a:t>
            </a:r>
            <a:r>
              <a:rPr lang="cs-CZ" sz="1800" dirty="0" err="1" smtClean="0"/>
              <a:t>Optionen</a:t>
            </a:r>
            <a:r>
              <a:rPr lang="cs-CZ" sz="1800" dirty="0" smtClean="0"/>
              <a:t> </a:t>
            </a:r>
            <a:r>
              <a:rPr lang="cs-CZ" sz="1800" dirty="0" err="1" smtClean="0"/>
              <a:t>aktivieren</a:t>
            </a:r>
            <a:r>
              <a:rPr lang="cs-CZ" sz="1800" dirty="0" smtClean="0"/>
              <a:t> </a:t>
            </a:r>
            <a:r>
              <a:rPr lang="cs-CZ" sz="1800" dirty="0" err="1" smtClean="0"/>
              <a:t>und</a:t>
            </a:r>
            <a:r>
              <a:rPr lang="cs-CZ" sz="1800" dirty="0" smtClean="0"/>
              <a:t> </a:t>
            </a:r>
            <a:r>
              <a:rPr lang="cs-CZ" sz="1800" dirty="0" err="1" smtClean="0"/>
              <a:t>deaktivieren</a:t>
            </a:r>
            <a:r>
              <a:rPr lang="cs-CZ" sz="1800" dirty="0" smtClean="0"/>
              <a:t> </a:t>
            </a:r>
            <a:r>
              <a:rPr lang="cs-CZ" sz="1800" dirty="0" err="1" smtClean="0"/>
              <a:t>und</a:t>
            </a:r>
            <a:r>
              <a:rPr lang="cs-CZ" sz="1800" dirty="0" smtClean="0"/>
              <a:t> </a:t>
            </a:r>
            <a:r>
              <a:rPr lang="cs-CZ" sz="1800" dirty="0" err="1" smtClean="0"/>
              <a:t>erklären</a:t>
            </a:r>
            <a:r>
              <a:rPr lang="cs-CZ" sz="1800" dirty="0" smtClean="0"/>
              <a:t> </a:t>
            </a:r>
            <a:r>
              <a:rPr lang="cs-CZ" sz="1800" dirty="0" err="1" smtClean="0"/>
              <a:t>Sie</a:t>
            </a:r>
            <a:r>
              <a:rPr lang="cs-CZ" sz="1800" dirty="0" smtClean="0"/>
              <a:t> </a:t>
            </a:r>
            <a:r>
              <a:rPr lang="cs-CZ" sz="1800" dirty="0" err="1" smtClean="0"/>
              <a:t>die</a:t>
            </a:r>
            <a:r>
              <a:rPr lang="cs-CZ" sz="1800" dirty="0" smtClean="0"/>
              <a:t> </a:t>
            </a:r>
            <a:r>
              <a:rPr lang="cs-CZ" sz="1800" dirty="0" err="1" smtClean="0"/>
              <a:t>Gründe</a:t>
            </a:r>
            <a:r>
              <a:rPr lang="cs-CZ" sz="1800" dirty="0" smtClean="0"/>
              <a:t> </a:t>
            </a:r>
            <a:r>
              <a:rPr lang="cs-CZ" sz="1800" dirty="0" err="1" smtClean="0"/>
              <a:t>dafür</a:t>
            </a:r>
            <a:r>
              <a:rPr lang="cs-CZ" sz="1800" dirty="0" smtClean="0"/>
              <a:t>. (</a:t>
            </a:r>
            <a:r>
              <a:rPr lang="cs-CZ" sz="1800" dirty="0" err="1" smtClean="0"/>
              <a:t>Ihre</a:t>
            </a:r>
            <a:r>
              <a:rPr lang="cs-CZ" sz="1800" dirty="0" smtClean="0"/>
              <a:t> </a:t>
            </a:r>
            <a:r>
              <a:rPr lang="cs-CZ" sz="1800" dirty="0" err="1" smtClean="0"/>
              <a:t>Antwort</a:t>
            </a:r>
            <a:r>
              <a:rPr lang="cs-CZ" sz="1800" dirty="0" smtClean="0"/>
              <a:t> </a:t>
            </a:r>
            <a:r>
              <a:rPr lang="cs-CZ" sz="1800" dirty="0" err="1" smtClean="0"/>
              <a:t>könnte</a:t>
            </a:r>
            <a:r>
              <a:rPr lang="cs-CZ" sz="1800" dirty="0" smtClean="0"/>
              <a:t> </a:t>
            </a:r>
            <a:r>
              <a:rPr lang="cs-CZ" sz="1800" dirty="0" err="1" smtClean="0"/>
              <a:t>folgendermaßen</a:t>
            </a:r>
            <a:r>
              <a:rPr lang="cs-CZ" sz="1800" dirty="0" smtClean="0"/>
              <a:t> </a:t>
            </a:r>
            <a:r>
              <a:rPr lang="cs-CZ" sz="1800" dirty="0" err="1" smtClean="0"/>
              <a:t>aussehen</a:t>
            </a:r>
            <a:r>
              <a:rPr lang="cs-CZ" sz="1800" dirty="0" smtClean="0"/>
              <a:t>: </a:t>
            </a:r>
            <a:r>
              <a:rPr lang="cs-CZ" sz="1800" i="1" dirty="0" err="1" smtClean="0"/>
              <a:t>Wenn</a:t>
            </a:r>
            <a:r>
              <a:rPr lang="cs-CZ" sz="1800" i="1" dirty="0" smtClean="0"/>
              <a:t> </a:t>
            </a:r>
            <a:r>
              <a:rPr lang="cs-CZ" sz="1800" i="1" dirty="0" err="1" smtClean="0"/>
              <a:t>ich</a:t>
            </a:r>
            <a:r>
              <a:rPr lang="cs-CZ" sz="1800" i="1" dirty="0" smtClean="0"/>
              <a:t> </a:t>
            </a:r>
            <a:r>
              <a:rPr lang="cs-CZ" sz="1800" i="1" dirty="0" smtClean="0">
                <a:solidFill>
                  <a:schemeClr val="accent2"/>
                </a:solidFill>
              </a:rPr>
              <a:t>XY</a:t>
            </a:r>
            <a:r>
              <a:rPr lang="cs-CZ" sz="1800" i="1" dirty="0" smtClean="0"/>
              <a:t> </a:t>
            </a:r>
            <a:r>
              <a:rPr lang="cs-CZ" sz="1800" i="1" dirty="0" err="1" smtClean="0"/>
              <a:t>zu</a:t>
            </a:r>
            <a:r>
              <a:rPr lang="cs-CZ" sz="1800" i="1" dirty="0" smtClean="0"/>
              <a:t> </a:t>
            </a:r>
            <a:r>
              <a:rPr lang="cs-CZ" sz="1800" i="1" dirty="0" err="1" smtClean="0"/>
              <a:t>finden</a:t>
            </a:r>
            <a:r>
              <a:rPr lang="cs-CZ" sz="1800" i="1" dirty="0" smtClean="0"/>
              <a:t> </a:t>
            </a:r>
            <a:r>
              <a:rPr lang="cs-CZ" sz="1800" i="1" dirty="0" err="1" smtClean="0"/>
              <a:t>brauche</a:t>
            </a:r>
            <a:r>
              <a:rPr lang="cs-CZ" sz="1800" i="1" dirty="0" smtClean="0"/>
              <a:t>, </a:t>
            </a:r>
            <a:r>
              <a:rPr lang="cs-CZ" sz="1800" i="1" dirty="0" err="1" smtClean="0"/>
              <a:t>formuliere</a:t>
            </a:r>
            <a:r>
              <a:rPr lang="cs-CZ" sz="1800" i="1" dirty="0" smtClean="0"/>
              <a:t> </a:t>
            </a:r>
            <a:r>
              <a:rPr lang="cs-CZ" sz="1800" i="1" dirty="0" err="1" smtClean="0"/>
              <a:t>ich</a:t>
            </a:r>
            <a:r>
              <a:rPr lang="cs-CZ" sz="1800" i="1" dirty="0" smtClean="0"/>
              <a:t> </a:t>
            </a:r>
            <a:r>
              <a:rPr lang="cs-CZ" sz="1800" i="1" dirty="0" err="1" smtClean="0"/>
              <a:t>die</a:t>
            </a:r>
            <a:r>
              <a:rPr lang="cs-CZ" sz="1800" i="1" dirty="0" smtClean="0"/>
              <a:t> </a:t>
            </a:r>
            <a:r>
              <a:rPr lang="cs-CZ" sz="1800" i="1" dirty="0" err="1" smtClean="0"/>
              <a:t>Suchanfrage</a:t>
            </a:r>
            <a:r>
              <a:rPr lang="cs-CZ" sz="1800" i="1" dirty="0" smtClean="0"/>
              <a:t> </a:t>
            </a:r>
            <a:r>
              <a:rPr lang="cs-CZ" sz="1800" i="1" dirty="0" err="1" smtClean="0">
                <a:solidFill>
                  <a:schemeClr val="accent2"/>
                </a:solidFill>
              </a:rPr>
              <a:t>so</a:t>
            </a:r>
            <a:r>
              <a:rPr lang="cs-CZ" sz="1800" i="1" dirty="0" smtClean="0"/>
              <a:t> </a:t>
            </a:r>
            <a:r>
              <a:rPr lang="cs-CZ" sz="1800" i="1" dirty="0" err="1" smtClean="0"/>
              <a:t>und</a:t>
            </a:r>
            <a:r>
              <a:rPr lang="cs-CZ" sz="1800" i="1" dirty="0" smtClean="0"/>
              <a:t> </a:t>
            </a:r>
            <a:r>
              <a:rPr lang="cs-CZ" sz="1800" i="1" dirty="0" err="1" smtClean="0"/>
              <a:t>stelle</a:t>
            </a:r>
            <a:r>
              <a:rPr lang="cs-CZ" sz="1800" i="1" dirty="0" smtClean="0"/>
              <a:t> </a:t>
            </a:r>
            <a:r>
              <a:rPr lang="cs-CZ" sz="1800" i="1" dirty="0" err="1" smtClean="0"/>
              <a:t>die</a:t>
            </a:r>
            <a:r>
              <a:rPr lang="cs-CZ" sz="1800" i="1" dirty="0" smtClean="0"/>
              <a:t> </a:t>
            </a:r>
            <a:r>
              <a:rPr lang="cs-CZ" sz="1800" i="1" dirty="0" err="1" smtClean="0"/>
              <a:t>Optionen</a:t>
            </a:r>
            <a:r>
              <a:rPr lang="cs-CZ" sz="1800" i="1" dirty="0" smtClean="0"/>
              <a:t> </a:t>
            </a:r>
            <a:r>
              <a:rPr lang="cs-CZ" sz="1800" i="1" dirty="0" err="1" smtClean="0">
                <a:solidFill>
                  <a:schemeClr val="accent2"/>
                </a:solidFill>
              </a:rPr>
              <a:t>so</a:t>
            </a:r>
            <a:r>
              <a:rPr lang="cs-CZ" sz="1800" i="1" dirty="0" smtClean="0"/>
              <a:t>, </a:t>
            </a:r>
            <a:r>
              <a:rPr lang="cs-CZ" sz="1800" i="1" dirty="0" err="1" smtClean="0"/>
              <a:t>weil</a:t>
            </a:r>
            <a:r>
              <a:rPr lang="cs-CZ" sz="1800" i="1" dirty="0" smtClean="0"/>
              <a:t> </a:t>
            </a:r>
            <a:r>
              <a:rPr lang="cs-CZ" sz="1800" i="1" dirty="0" err="1" smtClean="0"/>
              <a:t>das</a:t>
            </a:r>
            <a:r>
              <a:rPr lang="cs-CZ" sz="1800" i="1" dirty="0" smtClean="0"/>
              <a:t> </a:t>
            </a:r>
            <a:r>
              <a:rPr lang="cs-CZ" sz="1800" i="1" dirty="0" err="1" smtClean="0"/>
              <a:t>hilft</a:t>
            </a:r>
            <a:r>
              <a:rPr lang="cs-CZ" sz="1800" i="1" dirty="0" smtClean="0"/>
              <a:t> </a:t>
            </a:r>
            <a:r>
              <a:rPr lang="cs-CZ" sz="1800" i="1" dirty="0" err="1" smtClean="0"/>
              <a:t>mir</a:t>
            </a:r>
            <a:r>
              <a:rPr lang="cs-CZ" sz="1800" i="1" dirty="0" smtClean="0"/>
              <a:t> </a:t>
            </a:r>
            <a:r>
              <a:rPr lang="cs-CZ" sz="1800" i="1" dirty="0" smtClean="0">
                <a:solidFill>
                  <a:schemeClr val="accent2"/>
                </a:solidFill>
              </a:rPr>
              <a:t>X</a:t>
            </a:r>
            <a:r>
              <a:rPr lang="cs-CZ" sz="1800" i="1" dirty="0" smtClean="0"/>
              <a:t> </a:t>
            </a:r>
            <a:r>
              <a:rPr lang="cs-CZ" sz="1800" i="1" dirty="0" err="1" smtClean="0"/>
              <a:t>und</a:t>
            </a:r>
            <a:r>
              <a:rPr lang="cs-CZ" sz="1800" i="1" dirty="0" smtClean="0"/>
              <a:t> </a:t>
            </a:r>
            <a:r>
              <a:rPr lang="cs-CZ" sz="1800" i="1" dirty="0" smtClean="0">
                <a:solidFill>
                  <a:schemeClr val="accent2"/>
                </a:solidFill>
              </a:rPr>
              <a:t>Y</a:t>
            </a:r>
            <a:r>
              <a:rPr lang="cs-CZ" sz="1800" i="1" dirty="0" smtClean="0"/>
              <a:t> </a:t>
            </a:r>
            <a:r>
              <a:rPr lang="cs-CZ" sz="1800" i="1" dirty="0" err="1" smtClean="0"/>
              <a:t>zu</a:t>
            </a:r>
            <a:r>
              <a:rPr lang="cs-CZ" sz="1800" i="1" dirty="0" smtClean="0"/>
              <a:t> </a:t>
            </a:r>
            <a:r>
              <a:rPr lang="cs-CZ" sz="1800" i="1" dirty="0" err="1" smtClean="0"/>
              <a:t>finden</a:t>
            </a:r>
            <a:r>
              <a:rPr lang="cs-CZ" sz="1800" i="1" dirty="0" smtClean="0"/>
              <a:t>, </a:t>
            </a:r>
            <a:r>
              <a:rPr lang="cs-CZ" sz="1800" i="1" dirty="0" err="1" smtClean="0"/>
              <a:t>bzw</a:t>
            </a:r>
            <a:r>
              <a:rPr lang="cs-CZ" sz="1800" i="1" dirty="0" smtClean="0"/>
              <a:t>. </a:t>
            </a:r>
            <a:r>
              <a:rPr lang="cs-CZ" sz="1800" i="1" dirty="0" smtClean="0">
                <a:solidFill>
                  <a:schemeClr val="accent2"/>
                </a:solidFill>
              </a:rPr>
              <a:t>C</a:t>
            </a:r>
            <a:r>
              <a:rPr lang="cs-CZ" sz="1800" i="1" dirty="0" smtClean="0"/>
              <a:t> </a:t>
            </a:r>
            <a:r>
              <a:rPr lang="cs-CZ" sz="1800" i="1" dirty="0" err="1" smtClean="0"/>
              <a:t>und</a:t>
            </a:r>
            <a:r>
              <a:rPr lang="cs-CZ" sz="1800" i="1" dirty="0" smtClean="0"/>
              <a:t> </a:t>
            </a:r>
            <a:r>
              <a:rPr lang="cs-CZ" sz="1800" i="1" dirty="0" smtClean="0">
                <a:solidFill>
                  <a:schemeClr val="accent2"/>
                </a:solidFill>
              </a:rPr>
              <a:t>D</a:t>
            </a:r>
            <a:r>
              <a:rPr lang="cs-CZ" sz="1800" i="1" dirty="0" smtClean="0"/>
              <a:t> </a:t>
            </a:r>
            <a:r>
              <a:rPr lang="cs-CZ" sz="1800" i="1" dirty="0" err="1" smtClean="0"/>
              <a:t>aus</a:t>
            </a:r>
            <a:r>
              <a:rPr lang="cs-CZ" sz="1800" i="1" dirty="0" smtClean="0"/>
              <a:t> der Analyse </a:t>
            </a:r>
            <a:r>
              <a:rPr lang="cs-CZ" sz="1800" i="1" dirty="0" err="1" smtClean="0"/>
              <a:t>herauszuschließen</a:t>
            </a:r>
            <a:r>
              <a:rPr lang="cs-CZ" sz="1800" i="1" dirty="0" smtClean="0"/>
              <a:t>.</a:t>
            </a:r>
            <a:r>
              <a:rPr lang="cs-CZ" sz="1800" dirty="0" smtClean="0"/>
              <a:t>)</a:t>
            </a:r>
            <a:endParaRPr lang="cs-CZ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066800"/>
          </a:xfrm>
        </p:spPr>
        <p:txBody>
          <a:bodyPr/>
          <a:lstStyle/>
          <a:p>
            <a:r>
              <a:rPr lang="cs-CZ" dirty="0" err="1" smtClean="0"/>
              <a:t>Reiter</a:t>
            </a:r>
            <a:r>
              <a:rPr lang="cs-CZ" dirty="0" smtClean="0"/>
              <a:t>: </a:t>
            </a:r>
            <a:r>
              <a:rPr lang="cs-CZ" dirty="0" err="1" smtClean="0"/>
              <a:t>Suche</a:t>
            </a:r>
            <a:r>
              <a:rPr lang="cs-CZ" dirty="0" smtClean="0"/>
              <a:t> - </a:t>
            </a:r>
            <a:r>
              <a:rPr lang="cs-CZ" dirty="0" err="1" smtClean="0"/>
              <a:t>Expansionslisten</a:t>
            </a:r>
            <a:endParaRPr lang="cs-CZ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1586684"/>
            <a:ext cx="6005142" cy="5271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1066800"/>
          </a:xfrm>
        </p:spPr>
        <p:txBody>
          <a:bodyPr/>
          <a:lstStyle/>
          <a:p>
            <a:r>
              <a:rPr lang="cs-CZ" dirty="0" err="1" smtClean="0"/>
              <a:t>Expansionslisten</a:t>
            </a:r>
            <a:r>
              <a:rPr lang="cs-CZ" dirty="0" smtClean="0"/>
              <a:t> / </a:t>
            </a:r>
            <a:r>
              <a:rPr lang="cs-CZ" dirty="0" err="1" smtClean="0"/>
              <a:t>Wortformlisten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701008"/>
          </a:xfrm>
        </p:spPr>
        <p:txBody>
          <a:bodyPr>
            <a:normAutofit/>
          </a:bodyPr>
          <a:lstStyle/>
          <a:p>
            <a:r>
              <a:rPr lang="cs-CZ" dirty="0" smtClean="0"/>
              <a:t>= </a:t>
            </a:r>
            <a:r>
              <a:rPr lang="cs-CZ" dirty="0" err="1" smtClean="0"/>
              <a:t>sind</a:t>
            </a:r>
            <a:r>
              <a:rPr lang="cs-CZ" dirty="0" smtClean="0"/>
              <a:t> </a:t>
            </a:r>
            <a:r>
              <a:rPr lang="cs-CZ" dirty="0" err="1" smtClean="0"/>
              <a:t>die</a:t>
            </a:r>
            <a:r>
              <a:rPr lang="cs-CZ" dirty="0" smtClean="0"/>
              <a:t> </a:t>
            </a:r>
            <a:r>
              <a:rPr lang="cs-CZ" dirty="0" err="1" smtClean="0"/>
              <a:t>Wortformlisten</a:t>
            </a:r>
            <a:r>
              <a:rPr lang="cs-CZ" dirty="0" smtClean="0"/>
              <a:t>, </a:t>
            </a:r>
            <a:r>
              <a:rPr lang="cs-CZ" dirty="0" err="1" smtClean="0"/>
              <a:t>die</a:t>
            </a:r>
            <a:r>
              <a:rPr lang="cs-CZ" dirty="0" smtClean="0"/>
              <a:t> </a:t>
            </a:r>
            <a:r>
              <a:rPr lang="cs-CZ" dirty="0" err="1" smtClean="0"/>
              <a:t>angeboten</a:t>
            </a:r>
            <a:r>
              <a:rPr lang="cs-CZ" dirty="0" smtClean="0"/>
              <a:t> </a:t>
            </a:r>
            <a:r>
              <a:rPr lang="cs-CZ" dirty="0" err="1" smtClean="0"/>
              <a:t>werden</a:t>
            </a:r>
            <a:r>
              <a:rPr lang="cs-CZ" dirty="0" smtClean="0"/>
              <a:t>, </a:t>
            </a:r>
            <a:r>
              <a:rPr lang="cs-CZ" dirty="0" err="1" smtClean="0"/>
              <a:t>falls</a:t>
            </a:r>
            <a:r>
              <a:rPr lang="cs-CZ" dirty="0" smtClean="0"/>
              <a:t> es </a:t>
            </a:r>
            <a:r>
              <a:rPr lang="cs-CZ" dirty="0" err="1" smtClean="0"/>
              <a:t>einige</a:t>
            </a:r>
            <a:r>
              <a:rPr lang="cs-CZ" dirty="0" smtClean="0"/>
              <a:t> </a:t>
            </a:r>
            <a:r>
              <a:rPr lang="cs-CZ" dirty="0" err="1" smtClean="0"/>
              <a:t>Schreibvarianten</a:t>
            </a:r>
            <a:r>
              <a:rPr lang="cs-CZ" dirty="0" smtClean="0"/>
              <a:t> des </a:t>
            </a:r>
            <a:r>
              <a:rPr lang="cs-CZ" dirty="0" err="1" smtClean="0"/>
              <a:t>angegebenen</a:t>
            </a:r>
            <a:r>
              <a:rPr lang="cs-CZ" dirty="0" smtClean="0"/>
              <a:t> </a:t>
            </a:r>
            <a:r>
              <a:rPr lang="cs-CZ" dirty="0" err="1" smtClean="0"/>
              <a:t>Wortes</a:t>
            </a:r>
            <a:r>
              <a:rPr lang="cs-CZ" dirty="0" smtClean="0"/>
              <a:t> (</a:t>
            </a:r>
            <a:r>
              <a:rPr lang="cs-CZ" dirty="0" err="1" smtClean="0"/>
              <a:t>im</a:t>
            </a:r>
            <a:r>
              <a:rPr lang="cs-CZ" dirty="0" smtClean="0"/>
              <a:t> </a:t>
            </a:r>
            <a:r>
              <a:rPr lang="cs-CZ" dirty="0" err="1" smtClean="0"/>
              <a:t>Suchanfragefenster</a:t>
            </a:r>
            <a:r>
              <a:rPr lang="cs-CZ" dirty="0" smtClean="0"/>
              <a:t>) </a:t>
            </a:r>
            <a:r>
              <a:rPr lang="cs-CZ" dirty="0" err="1" smtClean="0"/>
              <a:t>gibt</a:t>
            </a:r>
            <a:endParaRPr lang="cs-CZ" dirty="0" smtClean="0"/>
          </a:p>
          <a:p>
            <a:r>
              <a:rPr lang="cs-CZ" dirty="0" err="1" smtClean="0"/>
              <a:t>erscheinen</a:t>
            </a:r>
            <a:r>
              <a:rPr lang="cs-CZ" dirty="0" smtClean="0"/>
              <a:t> </a:t>
            </a:r>
            <a:r>
              <a:rPr lang="cs-CZ" dirty="0" err="1" smtClean="0"/>
              <a:t>noch</a:t>
            </a:r>
            <a:r>
              <a:rPr lang="cs-CZ" dirty="0" smtClean="0"/>
              <a:t> vor der </a:t>
            </a:r>
            <a:r>
              <a:rPr lang="cs-CZ" dirty="0" err="1" smtClean="0"/>
              <a:t>Suchanfrage</a:t>
            </a:r>
            <a:r>
              <a:rPr lang="cs-CZ" dirty="0" smtClean="0"/>
              <a:t> / Analyse </a:t>
            </a:r>
            <a:r>
              <a:rPr lang="cs-CZ" dirty="0" err="1" smtClean="0"/>
              <a:t>im</a:t>
            </a:r>
            <a:r>
              <a:rPr lang="cs-CZ" dirty="0" smtClean="0"/>
              <a:t> Korpus</a:t>
            </a:r>
          </a:p>
          <a:p>
            <a:r>
              <a:rPr lang="cs-CZ" dirty="0" err="1" smtClean="0"/>
              <a:t>ermöglichen</a:t>
            </a:r>
            <a:r>
              <a:rPr lang="cs-CZ" dirty="0" smtClean="0"/>
              <a:t> </a:t>
            </a:r>
            <a:r>
              <a:rPr lang="cs-CZ" dirty="0" err="1" smtClean="0"/>
              <a:t>eine</a:t>
            </a:r>
            <a:r>
              <a:rPr lang="cs-CZ" dirty="0" smtClean="0"/>
              <a:t> </a:t>
            </a:r>
            <a:r>
              <a:rPr lang="cs-CZ" dirty="0" err="1" smtClean="0"/>
              <a:t>Auswahl</a:t>
            </a:r>
            <a:r>
              <a:rPr lang="cs-CZ" dirty="0" smtClean="0"/>
              <a:t> (</a:t>
            </a:r>
            <a:r>
              <a:rPr lang="cs-CZ" dirty="0" err="1" smtClean="0"/>
              <a:t>Deaktivierung</a:t>
            </a:r>
            <a:r>
              <a:rPr lang="cs-CZ" dirty="0" smtClean="0"/>
              <a:t> </a:t>
            </a:r>
            <a:r>
              <a:rPr lang="cs-CZ" dirty="0" err="1" smtClean="0"/>
              <a:t>unerwünschter</a:t>
            </a:r>
            <a:r>
              <a:rPr lang="cs-CZ" dirty="0" smtClean="0"/>
              <a:t> </a:t>
            </a:r>
            <a:r>
              <a:rPr lang="cs-CZ" dirty="0" err="1" smtClean="0"/>
              <a:t>Formen</a:t>
            </a:r>
            <a:r>
              <a:rPr lang="cs-CZ" dirty="0" smtClean="0"/>
              <a:t>)</a:t>
            </a:r>
            <a:endParaRPr lang="cs-CZ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8024" y="4645071"/>
            <a:ext cx="4355976" cy="22129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Optionen</a:t>
            </a:r>
            <a:r>
              <a:rPr lang="cs-CZ" dirty="0" smtClean="0"/>
              <a:t>: </a:t>
            </a:r>
            <a:r>
              <a:rPr lang="cs-CZ" dirty="0" err="1" smtClean="0"/>
              <a:t>Expansionslisten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die</a:t>
            </a:r>
            <a:r>
              <a:rPr lang="cs-CZ" dirty="0" smtClean="0"/>
              <a:t> </a:t>
            </a:r>
            <a:r>
              <a:rPr lang="cs-CZ" dirty="0" err="1" smtClean="0"/>
              <a:t>Anzeige</a:t>
            </a:r>
            <a:r>
              <a:rPr lang="cs-CZ" dirty="0" smtClean="0"/>
              <a:t> der </a:t>
            </a:r>
            <a:r>
              <a:rPr lang="cs-CZ" dirty="0" err="1" smtClean="0"/>
              <a:t>Expansionslisten</a:t>
            </a:r>
            <a:r>
              <a:rPr lang="cs-CZ" dirty="0" smtClean="0"/>
              <a:t> </a:t>
            </a:r>
            <a:r>
              <a:rPr lang="cs-CZ" dirty="0" err="1" smtClean="0"/>
              <a:t>kann</a:t>
            </a:r>
            <a:r>
              <a:rPr lang="cs-CZ" dirty="0" smtClean="0"/>
              <a:t> in </a:t>
            </a:r>
            <a:r>
              <a:rPr lang="cs-CZ" dirty="0" err="1" smtClean="0"/>
              <a:t>Optionen</a:t>
            </a:r>
            <a:r>
              <a:rPr lang="cs-CZ" dirty="0" smtClean="0"/>
              <a:t> </a:t>
            </a:r>
            <a:r>
              <a:rPr lang="cs-CZ" dirty="0" err="1" smtClean="0"/>
              <a:t>deaktiviert</a:t>
            </a:r>
            <a:r>
              <a:rPr lang="cs-CZ" dirty="0" smtClean="0"/>
              <a:t> </a:t>
            </a:r>
            <a:r>
              <a:rPr lang="cs-CZ" dirty="0" err="1" smtClean="0"/>
              <a:t>werden</a:t>
            </a:r>
            <a:r>
              <a:rPr lang="cs-CZ" dirty="0" smtClean="0"/>
              <a:t>; </a:t>
            </a:r>
            <a:r>
              <a:rPr lang="cs-CZ" dirty="0" err="1" smtClean="0"/>
              <a:t>dann</a:t>
            </a:r>
            <a:r>
              <a:rPr lang="cs-CZ" dirty="0" smtClean="0"/>
              <a:t> </a:t>
            </a:r>
            <a:r>
              <a:rPr lang="cs-CZ" dirty="0" err="1" smtClean="0"/>
              <a:t>bekommen</a:t>
            </a:r>
            <a:r>
              <a:rPr lang="cs-CZ" dirty="0" smtClean="0"/>
              <a:t> </a:t>
            </a:r>
            <a:r>
              <a:rPr lang="cs-CZ" dirty="0" err="1" smtClean="0"/>
              <a:t>Sie</a:t>
            </a:r>
            <a:r>
              <a:rPr lang="cs-CZ" dirty="0" smtClean="0"/>
              <a:t> </a:t>
            </a:r>
            <a:r>
              <a:rPr lang="cs-CZ" dirty="0" err="1" smtClean="0"/>
              <a:t>keine</a:t>
            </a:r>
            <a:r>
              <a:rPr lang="cs-CZ" dirty="0" smtClean="0"/>
              <a:t> </a:t>
            </a:r>
            <a:r>
              <a:rPr lang="cs-CZ" dirty="0" err="1" smtClean="0"/>
              <a:t>Übersicht</a:t>
            </a:r>
            <a:r>
              <a:rPr lang="cs-CZ" dirty="0" smtClean="0"/>
              <a:t> </a:t>
            </a:r>
            <a:r>
              <a:rPr lang="cs-CZ" dirty="0" err="1" smtClean="0"/>
              <a:t>darüber</a:t>
            </a:r>
            <a:r>
              <a:rPr lang="cs-CZ" dirty="0" smtClean="0"/>
              <a:t>, </a:t>
            </a:r>
            <a:r>
              <a:rPr lang="cs-CZ" dirty="0" err="1" smtClean="0"/>
              <a:t>welche</a:t>
            </a:r>
            <a:r>
              <a:rPr lang="cs-CZ" dirty="0" smtClean="0"/>
              <a:t> </a:t>
            </a:r>
            <a:r>
              <a:rPr lang="cs-CZ" dirty="0" err="1" smtClean="0"/>
              <a:t>Schreibformen</a:t>
            </a:r>
            <a:r>
              <a:rPr lang="cs-CZ" dirty="0" smtClean="0"/>
              <a:t> des </a:t>
            </a:r>
            <a:r>
              <a:rPr lang="cs-CZ" dirty="0" err="1" smtClean="0"/>
              <a:t>Wortes</a:t>
            </a:r>
            <a:r>
              <a:rPr lang="cs-CZ" dirty="0" smtClean="0"/>
              <a:t> in </a:t>
            </a:r>
            <a:r>
              <a:rPr lang="cs-CZ" dirty="0" err="1" smtClean="0"/>
              <a:t>die</a:t>
            </a:r>
            <a:r>
              <a:rPr lang="cs-CZ" dirty="0" smtClean="0"/>
              <a:t> Analyse </a:t>
            </a:r>
            <a:r>
              <a:rPr lang="cs-CZ" dirty="0" err="1" smtClean="0"/>
              <a:t>mitgezählt</a:t>
            </a:r>
            <a:r>
              <a:rPr lang="cs-CZ" dirty="0" smtClean="0"/>
              <a:t> </a:t>
            </a:r>
            <a:r>
              <a:rPr lang="cs-CZ" dirty="0" err="1" smtClean="0"/>
              <a:t>werden</a:t>
            </a:r>
            <a:endParaRPr lang="cs-CZ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480" y="4293096"/>
            <a:ext cx="4858520" cy="25649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229600" cy="1066800"/>
          </a:xfrm>
        </p:spPr>
        <p:txBody>
          <a:bodyPr/>
          <a:lstStyle/>
          <a:p>
            <a:r>
              <a:rPr lang="cs-CZ" dirty="0" err="1" smtClean="0"/>
              <a:t>Optionen</a:t>
            </a:r>
            <a:r>
              <a:rPr lang="cs-CZ" dirty="0" smtClean="0"/>
              <a:t>: </a:t>
            </a:r>
            <a:r>
              <a:rPr lang="cs-CZ" dirty="0" err="1" smtClean="0"/>
              <a:t>Expansionslisten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412976"/>
          </a:xfrm>
        </p:spPr>
        <p:txBody>
          <a:bodyPr>
            <a:normAutofit fontScale="92500" lnSpcReduction="20000"/>
          </a:bodyPr>
          <a:lstStyle/>
          <a:p>
            <a:r>
              <a:rPr lang="cs-CZ" sz="3000" dirty="0" err="1" smtClean="0"/>
              <a:t>falls</a:t>
            </a:r>
            <a:r>
              <a:rPr lang="cs-CZ" sz="3000" dirty="0" smtClean="0"/>
              <a:t> </a:t>
            </a:r>
            <a:r>
              <a:rPr lang="cs-CZ" sz="3000" dirty="0" err="1" smtClean="0"/>
              <a:t>angezeigt</a:t>
            </a:r>
            <a:r>
              <a:rPr lang="cs-CZ" sz="3000" dirty="0" smtClean="0"/>
              <a:t>, </a:t>
            </a:r>
            <a:r>
              <a:rPr lang="cs-CZ" sz="3000" dirty="0" err="1" smtClean="0"/>
              <a:t>kann</a:t>
            </a:r>
            <a:r>
              <a:rPr lang="cs-CZ" sz="3000" dirty="0" smtClean="0"/>
              <a:t> </a:t>
            </a:r>
            <a:r>
              <a:rPr lang="cs-CZ" sz="3000" dirty="0" err="1" smtClean="0"/>
              <a:t>die</a:t>
            </a:r>
            <a:r>
              <a:rPr lang="cs-CZ" sz="3000" dirty="0" smtClean="0"/>
              <a:t> </a:t>
            </a:r>
            <a:r>
              <a:rPr lang="cs-CZ" sz="3000" dirty="0" err="1" smtClean="0"/>
              <a:t>Form</a:t>
            </a:r>
            <a:r>
              <a:rPr lang="cs-CZ" sz="3000" dirty="0" smtClean="0"/>
              <a:t> der </a:t>
            </a:r>
            <a:r>
              <a:rPr lang="cs-CZ" sz="3000" dirty="0" err="1" smtClean="0"/>
              <a:t>Expansionslisten</a:t>
            </a:r>
            <a:r>
              <a:rPr lang="cs-CZ" sz="3000" dirty="0" smtClean="0"/>
              <a:t> </a:t>
            </a:r>
            <a:r>
              <a:rPr lang="cs-CZ" sz="3000" dirty="0" err="1" smtClean="0"/>
              <a:t>entweder</a:t>
            </a:r>
            <a:r>
              <a:rPr lang="cs-CZ" sz="3000" dirty="0" smtClean="0"/>
              <a:t> </a:t>
            </a:r>
            <a:r>
              <a:rPr lang="cs-CZ" sz="3000" dirty="0" err="1" smtClean="0"/>
              <a:t>mit</a:t>
            </a:r>
            <a:r>
              <a:rPr lang="cs-CZ" sz="3000" dirty="0" smtClean="0"/>
              <a:t> oder ohne </a:t>
            </a:r>
            <a:r>
              <a:rPr lang="cs-CZ" sz="3000" dirty="0" err="1" smtClean="0"/>
              <a:t>Häufigkeitsangaben</a:t>
            </a:r>
            <a:r>
              <a:rPr lang="cs-CZ" sz="3000" dirty="0" smtClean="0"/>
              <a:t> </a:t>
            </a:r>
            <a:r>
              <a:rPr lang="cs-CZ" sz="3000" dirty="0" err="1" smtClean="0"/>
              <a:t>dargestellt</a:t>
            </a:r>
            <a:r>
              <a:rPr lang="cs-CZ" sz="3000" dirty="0" smtClean="0"/>
              <a:t> </a:t>
            </a:r>
            <a:r>
              <a:rPr lang="cs-CZ" sz="3000" dirty="0" err="1" smtClean="0"/>
              <a:t>werden</a:t>
            </a:r>
            <a:r>
              <a:rPr lang="cs-CZ" sz="3000" dirty="0" smtClean="0"/>
              <a:t> (</a:t>
            </a:r>
            <a:r>
              <a:rPr lang="cs-CZ" sz="3000" dirty="0" err="1" smtClean="0"/>
              <a:t>die</a:t>
            </a:r>
            <a:r>
              <a:rPr lang="cs-CZ" sz="3000" dirty="0" smtClean="0"/>
              <a:t> </a:t>
            </a:r>
            <a:r>
              <a:rPr lang="cs-CZ" sz="3000" dirty="0" err="1" smtClean="0"/>
              <a:t>Häufigkeiten</a:t>
            </a:r>
            <a:r>
              <a:rPr lang="cs-CZ" sz="3000" dirty="0" smtClean="0"/>
              <a:t> </a:t>
            </a:r>
            <a:r>
              <a:rPr lang="cs-CZ" sz="3000" dirty="0" err="1" smtClean="0"/>
              <a:t>zeigen</a:t>
            </a:r>
            <a:r>
              <a:rPr lang="cs-CZ" sz="3000" dirty="0" smtClean="0"/>
              <a:t>, </a:t>
            </a:r>
            <a:r>
              <a:rPr lang="cs-CZ" sz="3000" dirty="0" err="1" smtClean="0"/>
              <a:t>wievielmal</a:t>
            </a:r>
            <a:r>
              <a:rPr lang="cs-CZ" sz="3000" dirty="0" smtClean="0"/>
              <a:t> </a:t>
            </a:r>
            <a:r>
              <a:rPr lang="cs-CZ" sz="3000" dirty="0" err="1" smtClean="0"/>
              <a:t>im</a:t>
            </a:r>
            <a:r>
              <a:rPr lang="cs-CZ" sz="3000" dirty="0" smtClean="0"/>
              <a:t> Korpus </a:t>
            </a:r>
            <a:r>
              <a:rPr lang="cs-CZ" sz="3000" dirty="0" err="1" smtClean="0"/>
              <a:t>die</a:t>
            </a:r>
            <a:r>
              <a:rPr lang="cs-CZ" sz="3000" dirty="0" smtClean="0"/>
              <a:t> </a:t>
            </a:r>
            <a:r>
              <a:rPr lang="cs-CZ" sz="3000" dirty="0" err="1" smtClean="0"/>
              <a:t>konkrete</a:t>
            </a:r>
            <a:r>
              <a:rPr lang="cs-CZ" sz="3000" dirty="0" smtClean="0"/>
              <a:t> </a:t>
            </a:r>
            <a:r>
              <a:rPr lang="cs-CZ" sz="3000" dirty="0" err="1" smtClean="0"/>
              <a:t>Schreibweise</a:t>
            </a:r>
            <a:r>
              <a:rPr lang="cs-CZ" sz="3000" dirty="0" smtClean="0"/>
              <a:t> </a:t>
            </a:r>
            <a:r>
              <a:rPr lang="cs-CZ" sz="3000" dirty="0" err="1" smtClean="0"/>
              <a:t>auftritt</a:t>
            </a:r>
            <a:r>
              <a:rPr lang="cs-CZ" sz="3000" dirty="0" smtClean="0"/>
              <a:t> </a:t>
            </a:r>
            <a:r>
              <a:rPr lang="cs-CZ" sz="3000" dirty="0" err="1" smtClean="0"/>
              <a:t>und</a:t>
            </a:r>
            <a:r>
              <a:rPr lang="cs-CZ" sz="3000" dirty="0" smtClean="0"/>
              <a:t> </a:t>
            </a:r>
            <a:r>
              <a:rPr lang="cs-CZ" sz="3000" dirty="0" err="1" smtClean="0"/>
              <a:t>somit</a:t>
            </a:r>
            <a:r>
              <a:rPr lang="cs-CZ" sz="3000" dirty="0" smtClean="0"/>
              <a:t> </a:t>
            </a:r>
            <a:r>
              <a:rPr lang="cs-CZ" sz="3000" dirty="0" err="1" smtClean="0"/>
              <a:t>davon</a:t>
            </a:r>
            <a:r>
              <a:rPr lang="cs-CZ" sz="3000" dirty="0" smtClean="0"/>
              <a:t> </a:t>
            </a:r>
            <a:r>
              <a:rPr lang="cs-CZ" sz="3000" dirty="0" err="1" smtClean="0"/>
              <a:t>zeugen</a:t>
            </a:r>
            <a:r>
              <a:rPr lang="cs-CZ" sz="3000" dirty="0" smtClean="0"/>
              <a:t>, ob es </a:t>
            </a:r>
            <a:r>
              <a:rPr lang="cs-CZ" sz="3000" dirty="0" err="1" smtClean="0"/>
              <a:t>sich</a:t>
            </a:r>
            <a:r>
              <a:rPr lang="cs-CZ" sz="3000" dirty="0" smtClean="0"/>
              <a:t> </a:t>
            </a:r>
            <a:r>
              <a:rPr lang="cs-CZ" sz="3000" dirty="0" err="1" smtClean="0"/>
              <a:t>eher</a:t>
            </a:r>
            <a:r>
              <a:rPr lang="cs-CZ" sz="3000" dirty="0" smtClean="0"/>
              <a:t> um </a:t>
            </a:r>
            <a:r>
              <a:rPr lang="cs-CZ" sz="3000" dirty="0" err="1" smtClean="0"/>
              <a:t>Rarität</a:t>
            </a:r>
            <a:r>
              <a:rPr lang="cs-CZ" sz="3000" dirty="0" smtClean="0"/>
              <a:t> / </a:t>
            </a:r>
            <a:r>
              <a:rPr lang="cs-CZ" sz="3000" dirty="0" err="1" smtClean="0"/>
              <a:t>Tippfehler</a:t>
            </a:r>
            <a:r>
              <a:rPr lang="cs-CZ" sz="3000" dirty="0" smtClean="0"/>
              <a:t> </a:t>
            </a:r>
            <a:r>
              <a:rPr lang="cs-CZ" sz="3000" dirty="0" err="1" smtClean="0"/>
              <a:t>handelt</a:t>
            </a:r>
            <a:r>
              <a:rPr lang="cs-CZ" sz="3000" dirty="0" smtClean="0"/>
              <a:t>, oder ob </a:t>
            </a:r>
            <a:r>
              <a:rPr lang="cs-CZ" sz="3000" dirty="0" err="1" smtClean="0"/>
              <a:t>die</a:t>
            </a:r>
            <a:r>
              <a:rPr lang="cs-CZ" sz="3000" dirty="0" smtClean="0"/>
              <a:t> </a:t>
            </a:r>
            <a:r>
              <a:rPr lang="cs-CZ" sz="3000" dirty="0" err="1" smtClean="0"/>
              <a:t>Schreibweise</a:t>
            </a:r>
            <a:r>
              <a:rPr lang="cs-CZ" sz="3000" dirty="0" smtClean="0"/>
              <a:t> </a:t>
            </a:r>
            <a:r>
              <a:rPr lang="cs-CZ" sz="3000" dirty="0" err="1" smtClean="0"/>
              <a:t>häufig</a:t>
            </a:r>
            <a:r>
              <a:rPr lang="cs-CZ" sz="3000" dirty="0" smtClean="0"/>
              <a:t> </a:t>
            </a:r>
            <a:r>
              <a:rPr lang="cs-CZ" sz="3000" dirty="0" err="1" smtClean="0"/>
              <a:t>vorkommt</a:t>
            </a:r>
            <a:r>
              <a:rPr lang="cs-CZ" sz="3000" dirty="0" smtClean="0"/>
              <a:t>); </a:t>
            </a:r>
            <a:r>
              <a:rPr lang="cs-CZ" sz="3000" dirty="0" err="1" smtClean="0"/>
              <a:t>die</a:t>
            </a:r>
            <a:r>
              <a:rPr lang="cs-CZ" sz="3000" dirty="0" smtClean="0"/>
              <a:t> </a:t>
            </a:r>
            <a:r>
              <a:rPr lang="cs-CZ" sz="3000" dirty="0" err="1" smtClean="0"/>
              <a:t>Bearbeitung</a:t>
            </a:r>
            <a:r>
              <a:rPr lang="cs-CZ" sz="3000" dirty="0" smtClean="0"/>
              <a:t> der </a:t>
            </a:r>
            <a:r>
              <a:rPr lang="cs-CZ" sz="3000" dirty="0" err="1" smtClean="0"/>
              <a:t>Expansionslisten</a:t>
            </a:r>
            <a:r>
              <a:rPr lang="cs-CZ" sz="3000" dirty="0" smtClean="0"/>
              <a:t> </a:t>
            </a:r>
            <a:r>
              <a:rPr lang="cs-CZ" sz="3000" dirty="0" err="1" smtClean="0"/>
              <a:t>dauert</a:t>
            </a:r>
            <a:r>
              <a:rPr lang="cs-CZ" sz="3000" dirty="0" smtClean="0"/>
              <a:t> </a:t>
            </a:r>
            <a:r>
              <a:rPr lang="cs-CZ" sz="3000" dirty="0" err="1" smtClean="0"/>
              <a:t>aber</a:t>
            </a:r>
            <a:r>
              <a:rPr lang="cs-CZ" sz="3000" dirty="0" smtClean="0"/>
              <a:t> </a:t>
            </a:r>
            <a:r>
              <a:rPr lang="cs-CZ" sz="3000" dirty="0" err="1" smtClean="0"/>
              <a:t>ein</a:t>
            </a:r>
            <a:r>
              <a:rPr lang="cs-CZ" sz="3000" dirty="0" smtClean="0"/>
              <a:t> </a:t>
            </a:r>
            <a:r>
              <a:rPr lang="cs-CZ" sz="3000" dirty="0" err="1" smtClean="0"/>
              <a:t>bisschen</a:t>
            </a:r>
            <a:r>
              <a:rPr lang="cs-CZ" sz="3000" dirty="0" smtClean="0"/>
              <a:t> </a:t>
            </a:r>
            <a:r>
              <a:rPr lang="cs-CZ" sz="3000" dirty="0" err="1" smtClean="0"/>
              <a:t>länger</a:t>
            </a:r>
            <a:endParaRPr lang="cs-CZ" sz="3000" dirty="0" smtClean="0"/>
          </a:p>
          <a:p>
            <a:endParaRPr lang="cs-CZ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838700"/>
            <a:ext cx="3686175" cy="201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00725" y="5048250"/>
            <a:ext cx="3343275" cy="180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istický">
  <a:themeElements>
    <a:clrScheme name="Urbanistický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istický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istický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301</TotalTime>
  <Words>977</Words>
  <Application>Microsoft Office PowerPoint</Application>
  <PresentationFormat>Předvádění na obrazovce (4:3)</PresentationFormat>
  <Paragraphs>65</Paragraphs>
  <Slides>21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21</vt:i4>
      </vt:variant>
    </vt:vector>
  </HeadingPairs>
  <TitlesOfParts>
    <vt:vector size="22" baseType="lpstr">
      <vt:lpstr>Urbanistický</vt:lpstr>
      <vt:lpstr>Optionen und Korpusauswahl</vt:lpstr>
      <vt:lpstr>Optionen</vt:lpstr>
      <vt:lpstr>Zugriff - Optionen</vt:lpstr>
      <vt:lpstr>Reiter: Suche - Suchmodalitäten</vt:lpstr>
      <vt:lpstr>Aufgabe</vt:lpstr>
      <vt:lpstr>Reiter: Suche - Expansionslisten</vt:lpstr>
      <vt:lpstr>Expansionslisten / Wortformlisten</vt:lpstr>
      <vt:lpstr>Optionen: Expansionslisten</vt:lpstr>
      <vt:lpstr>Optionen: Expansionslisten</vt:lpstr>
      <vt:lpstr>Optionen: Expansionslisten</vt:lpstr>
      <vt:lpstr>Optionen:  Begrenzung der Ergebnismenge</vt:lpstr>
      <vt:lpstr>Optionen:  Begrenzung der Ergebnismenge</vt:lpstr>
      <vt:lpstr>Optionen: Lemmatisierung</vt:lpstr>
      <vt:lpstr>Aufgabe: Optionen: Lemmatisierung</vt:lpstr>
      <vt:lpstr>Optionen: Ergebnispräsentation</vt:lpstr>
      <vt:lpstr>Optionen: Ergebnispräsentation: Häufigkeitsmaß</vt:lpstr>
      <vt:lpstr>Optionen: Ergebnispräsentation</vt:lpstr>
      <vt:lpstr>Aufgabe: Ergebnispräsentation</vt:lpstr>
      <vt:lpstr>Optionen: KWIC / Volltext</vt:lpstr>
      <vt:lpstr>Optionen: KWIC / Volltext</vt:lpstr>
      <vt:lpstr>Aufgabe: KWIC / Volltext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Věra Hejhalová</dc:creator>
  <cp:lastModifiedBy>Věra Hejhalová</cp:lastModifiedBy>
  <cp:revision>5</cp:revision>
  <dcterms:created xsi:type="dcterms:W3CDTF">2019-11-07T12:16:38Z</dcterms:created>
  <dcterms:modified xsi:type="dcterms:W3CDTF">2020-03-22T06:39:58Z</dcterms:modified>
</cp:coreProperties>
</file>