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21" r:id="rId3"/>
    <p:sldId id="311" r:id="rId4"/>
    <p:sldId id="328" r:id="rId5"/>
    <p:sldId id="329" r:id="rId6"/>
    <p:sldId id="312" r:id="rId7"/>
    <p:sldId id="316" r:id="rId8"/>
    <p:sldId id="326" r:id="rId9"/>
    <p:sldId id="330" r:id="rId10"/>
    <p:sldId id="331" r:id="rId11"/>
    <p:sldId id="332" r:id="rId12"/>
    <p:sldId id="333" r:id="rId13"/>
    <p:sldId id="334" r:id="rId14"/>
    <p:sldId id="335" r:id="rId15"/>
    <p:sldId id="297" r:id="rId16"/>
    <p:sldId id="336" r:id="rId17"/>
    <p:sldId id="341" r:id="rId18"/>
    <p:sldId id="337" r:id="rId19"/>
    <p:sldId id="338" r:id="rId20"/>
    <p:sldId id="340" r:id="rId21"/>
    <p:sldId id="339" r:id="rId22"/>
    <p:sldId id="319" r:id="rId23"/>
    <p:sldId id="342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KTIV</a:t>
            </a:r>
            <a:r>
              <a:rPr lang="cs-CZ" dirty="0" smtClean="0"/>
              <a:t>: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jistota v různých typech 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reálné T fungování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analýza </a:t>
            </a:r>
            <a:r>
              <a:rPr lang="cs-CZ" sz="2800" dirty="0" smtClean="0"/>
              <a:t>výstupů a sebevzdělávání</a:t>
            </a:r>
            <a:endParaRPr lang="cs-CZ" sz="2800" dirty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7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jistota v různých typech 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reálné T fungování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analýza </a:t>
            </a:r>
            <a:r>
              <a:rPr lang="cs-CZ" sz="2800" dirty="0" smtClean="0"/>
              <a:t>výstupů a sebevzdělávání</a:t>
            </a:r>
            <a:endParaRPr lang="cs-CZ" sz="2800" dirty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analýza vstupů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4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jistota v různých typech 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reálné T fungování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analýza </a:t>
            </a:r>
            <a:r>
              <a:rPr lang="cs-CZ" sz="2800" dirty="0" smtClean="0"/>
              <a:t>výstupů a sebevzdělávání</a:t>
            </a:r>
            <a:endParaRPr lang="cs-CZ" sz="2800" dirty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analýza vstupů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hladké přecházení mezi T do </a:t>
            </a:r>
            <a:r>
              <a:rPr lang="cs-CZ" sz="2800" dirty="0" err="1" smtClean="0"/>
              <a:t>ČJ</a:t>
            </a:r>
            <a:r>
              <a:rPr lang="cs-CZ" sz="2800" dirty="0" smtClean="0"/>
              <a:t>/AJ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příprava na </a:t>
            </a:r>
            <a:r>
              <a:rPr lang="cs-CZ" sz="2800" dirty="0" err="1" smtClean="0"/>
              <a:t>SZZK</a:t>
            </a: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>
                    <a:lumMod val="75000"/>
                  </a:schemeClr>
                </a:solidFill>
              </a:rPr>
              <a:t>příprava na akreditační zkoušky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1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co chcete dělat vy?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co nás dnes čeká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9050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list + </a:t>
            </a:r>
            <a:r>
              <a:rPr lang="cs-CZ" sz="4800" dirty="0" err="1" smtClean="0"/>
              <a:t>kt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4091882" cy="43231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SKUPINA 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příprava listu – 10 min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tlumočení z listu v kabině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poslech a feedback venku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konsolidace feedbacku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946377" y="2170253"/>
            <a:ext cx="449398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2800" b="1" dirty="0" smtClean="0"/>
              <a:t>SKUPINA B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příprava listu – 10 min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poslech a zápis venku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KT</a:t>
            </a:r>
            <a:r>
              <a:rPr lang="cs-CZ" sz="2800" dirty="0" smtClean="0"/>
              <a:t> do AJ v kabině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feedback na tlumočení z listu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Font typeface="Wingdings 3" pitchFamily="18" charset="2"/>
              <a:buNone/>
            </a:pPr>
            <a:endParaRPr lang="cs-CZ" sz="24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3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list + </a:t>
            </a:r>
            <a:r>
              <a:rPr lang="cs-CZ" sz="4800" dirty="0" err="1" smtClean="0"/>
              <a:t>kt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4091882" cy="43231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SKUPINA 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gram-negative </a:t>
            </a:r>
            <a:r>
              <a:rPr lang="cs-CZ" sz="2800" dirty="0" err="1" smtClean="0"/>
              <a:t>bacteria</a:t>
            </a:r>
            <a:endParaRPr lang="cs-CZ" sz="28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0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list + </a:t>
            </a:r>
            <a:r>
              <a:rPr lang="cs-CZ" sz="4800" dirty="0" err="1" smtClean="0"/>
              <a:t>kt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4091882" cy="43231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SKUPINA B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tlumočení z listu v kabině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poslech a feedback venku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konsolidace feedbacku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946377" y="2170253"/>
            <a:ext cx="449398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2800" b="1" dirty="0" smtClean="0"/>
              <a:t>SKUPINA 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poslech a zápis venku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KT</a:t>
            </a:r>
            <a:r>
              <a:rPr lang="cs-CZ" sz="2800" dirty="0" smtClean="0"/>
              <a:t> do AJ v kabině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feedback na tlumočení z listu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Font typeface="Wingdings 3" pitchFamily="18" charset="2"/>
              <a:buNone/>
            </a:pPr>
            <a:endParaRPr lang="cs-CZ" sz="24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9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feedback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57510"/>
            <a:ext cx="10492682" cy="4755806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objektivní a neosobní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strukturovaný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ne jen chronologický výčet jednotlivostí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hledejte společné jmenovatele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konkrétní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obecné jevy pak podpořte konkrétními příklady</a:t>
            </a:r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8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800" dirty="0" smtClean="0"/>
              <a:t>								</a:t>
            </a:r>
            <a:r>
              <a:rPr lang="cs-CZ" sz="3500" b="1" dirty="0" smtClean="0"/>
              <a:t>→ analýza příčin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3500" b="1" dirty="0" smtClean="0"/>
              <a:t>								→ doporučení</a:t>
            </a:r>
            <a:endParaRPr lang="cs-CZ" sz="3500" b="1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6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zápočet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75% docházka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/>
              <a:t>1 projev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75 % odevzdaných </a:t>
            </a:r>
            <a:r>
              <a:rPr lang="cs-CZ" sz="2400" dirty="0" err="1" smtClean="0"/>
              <a:t>DÚ</a:t>
            </a:r>
            <a:endParaRPr lang="cs-CZ" sz="2400" dirty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1 glosář za oba semestry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zkouška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pokusíme se vyřešit v rámci hodin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1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vzájemný feedback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346788" cy="4323144"/>
          </a:xfrm>
        </p:spPr>
        <p:txBody>
          <a:bodyPr/>
          <a:lstStyle/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z listu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co se povedlo a proč?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co je třeba zlepšit a jak?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KT</a:t>
            </a:r>
            <a:endParaRPr lang="cs-CZ" sz="3200" dirty="0" smtClean="0"/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co se povedlo a proč?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co je třeba zlepšit a jak?</a:t>
            </a:r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8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9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 z listu – </a:t>
            </a:r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170253"/>
            <a:ext cx="934678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jaké jsou nástrahy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co nám bude dělat problémy? na co si musíme dát pozor?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jaké jsou výhody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co nám naopak tlumočnicky pomáhá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jak se na T připravit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jaké použít T strategie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Font typeface="Wingdings 3" pitchFamily="18" charset="2"/>
              <a:buNone/>
            </a:pPr>
            <a:endParaRPr lang="cs-CZ" sz="28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8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</a:t>
            </a:r>
            <a:r>
              <a:rPr lang="cs-CZ" dirty="0" smtClean="0"/>
              <a:t> </a:t>
            </a:r>
            <a:r>
              <a:rPr lang="cs-CZ" dirty="0" err="1" smtClean="0"/>
              <a:t>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téma na příští týden: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346200" lvl="1" indent="-271463">
              <a:buNone/>
            </a:pPr>
            <a:r>
              <a:rPr lang="cs-CZ" sz="3600" dirty="0" smtClean="0"/>
              <a:t>	</a:t>
            </a:r>
            <a:r>
              <a:rPr lang="en-GB" sz="3600" b="1" dirty="0" smtClean="0"/>
              <a:t>Sustainability through innovation</a:t>
            </a:r>
          </a:p>
          <a:p>
            <a:pPr marL="1346200" lvl="1" indent="-271463">
              <a:buNone/>
            </a:pPr>
            <a:r>
              <a:rPr lang="cs-CZ" sz="3600" b="1" dirty="0"/>
              <a:t>	</a:t>
            </a:r>
            <a:r>
              <a:rPr lang="cs-CZ" sz="3600" b="1" dirty="0" smtClean="0"/>
              <a:t>Inovacemi k udržitelnosti</a:t>
            </a:r>
          </a:p>
          <a:p>
            <a:pPr marL="1346200" lvl="1" indent="-271463">
              <a:buNone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1</a:t>
            </a:r>
            <a:r>
              <a:rPr lang="cs-CZ" sz="3600" dirty="0" smtClean="0"/>
              <a:t> dobrovolník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254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konzultace – PO 12:45 (napište mi e-mail)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3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konzultace – PO 12:45 (napište mi e-mail)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Moodle</a:t>
            </a:r>
            <a:endParaRPr lang="cs-CZ" sz="28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nastavte si automatické e-maily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projděte si návod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nějaké problémy?</a:t>
            </a:r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0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1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konzultace – PO 12:45 (napište mi e-mail)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Moodle</a:t>
            </a:r>
            <a:endParaRPr lang="cs-CZ" sz="28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nastavte si automatické e-maily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projděte si návod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nějaké problémy?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/>
              <a:t>DDL</a:t>
            </a:r>
            <a:r>
              <a:rPr lang="cs-CZ" sz="2800" dirty="0"/>
              <a:t> pro </a:t>
            </a:r>
            <a:r>
              <a:rPr lang="cs-CZ" sz="2800" dirty="0" err="1"/>
              <a:t>info</a:t>
            </a:r>
            <a:r>
              <a:rPr lang="cs-CZ" sz="2800" dirty="0"/>
              <a:t> o projevech – ČT 23:59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0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363931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chtít se učit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nebát se dělat chyby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hledat si svůj T mód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chovat se jako profík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665577" y="2084832"/>
            <a:ext cx="363931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bezpečná T bublina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za chyby se vám nikdo nebude smát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feedback je vždy neosobní</a:t>
            </a:r>
            <a:endParaRPr lang="cs-CZ" sz="1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1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jistota v různých typech T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jistota v různých typech 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reálné T fungování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8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1658</TotalTime>
  <Words>383</Words>
  <Application>Microsoft Office PowerPoint</Application>
  <PresentationFormat>Širokoúhlá obrazovka</PresentationFormat>
  <Paragraphs>164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Tw Cen MT</vt:lpstr>
      <vt:lpstr>Tw Cen MT Condensed</vt:lpstr>
      <vt:lpstr>Wingdings 3</vt:lpstr>
      <vt:lpstr>Integrál</vt:lpstr>
      <vt:lpstr>KTIV: úvod</vt:lpstr>
      <vt:lpstr>administrativa</vt:lpstr>
      <vt:lpstr>administrativa</vt:lpstr>
      <vt:lpstr>administrativa</vt:lpstr>
      <vt:lpstr>administrativa</vt:lpstr>
      <vt:lpstr>provoz</vt:lpstr>
      <vt:lpstr>obsah</vt:lpstr>
      <vt:lpstr>obsah</vt:lpstr>
      <vt:lpstr>obsah</vt:lpstr>
      <vt:lpstr>obsah</vt:lpstr>
      <vt:lpstr>obsah</vt:lpstr>
      <vt:lpstr>obsah</vt:lpstr>
      <vt:lpstr>obsah</vt:lpstr>
      <vt:lpstr>co chcete dělat vy?</vt:lpstr>
      <vt:lpstr>co nás dnes čeká</vt:lpstr>
      <vt:lpstr>list + kt</vt:lpstr>
      <vt:lpstr>list + kt</vt:lpstr>
      <vt:lpstr>list + kt</vt:lpstr>
      <vt:lpstr>feedback</vt:lpstr>
      <vt:lpstr>vzájemný feedback</vt:lpstr>
      <vt:lpstr>tlumočení z listu – debriefing</vt:lpstr>
      <vt:lpstr>wrap-up</vt:lpstr>
      <vt:lpstr>speaker stars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53</cp:revision>
  <dcterms:created xsi:type="dcterms:W3CDTF">2019-03-09T16:29:07Z</dcterms:created>
  <dcterms:modified xsi:type="dcterms:W3CDTF">2020-02-17T08:44:49Z</dcterms:modified>
</cp:coreProperties>
</file>