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5" r:id="rId2"/>
    <p:sldId id="321" r:id="rId3"/>
    <p:sldId id="311" r:id="rId4"/>
    <p:sldId id="328" r:id="rId5"/>
    <p:sldId id="329" r:id="rId6"/>
    <p:sldId id="312" r:id="rId7"/>
    <p:sldId id="316" r:id="rId8"/>
    <p:sldId id="326" r:id="rId9"/>
    <p:sldId id="330" r:id="rId10"/>
    <p:sldId id="331" r:id="rId11"/>
    <p:sldId id="332" r:id="rId12"/>
    <p:sldId id="333" r:id="rId13"/>
    <p:sldId id="334" r:id="rId14"/>
    <p:sldId id="335" r:id="rId15"/>
    <p:sldId id="297" r:id="rId16"/>
    <p:sldId id="336" r:id="rId17"/>
    <p:sldId id="341" r:id="rId18"/>
    <p:sldId id="337" r:id="rId19"/>
    <p:sldId id="338" r:id="rId20"/>
    <p:sldId id="340" r:id="rId21"/>
    <p:sldId id="339" r:id="rId22"/>
    <p:sldId id="319" r:id="rId23"/>
    <p:sldId id="342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1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1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17.02.2020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KTIV</a:t>
            </a:r>
            <a:r>
              <a:rPr lang="cs-CZ" dirty="0" smtClean="0"/>
              <a:t>: úvod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jistota v různých typech T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/>
              <a:t>reálné T fungování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/>
              <a:t>analýza </a:t>
            </a:r>
            <a:r>
              <a:rPr lang="cs-CZ" sz="2800" dirty="0" smtClean="0"/>
              <a:t>výstupů a sebevzdělávání</a:t>
            </a:r>
            <a:endParaRPr lang="cs-CZ" sz="2800" dirty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70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jistota v různých typech T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/>
              <a:t>reálné T fungování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/>
              <a:t>analýza </a:t>
            </a:r>
            <a:r>
              <a:rPr lang="cs-CZ" sz="2800" dirty="0" smtClean="0"/>
              <a:t>výstupů a sebevzdělávání</a:t>
            </a:r>
            <a:endParaRPr lang="cs-CZ" sz="2800" dirty="0"/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analýza vstupů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844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jistota v různých typech T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/>
              <a:t>reálné T fungování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/>
              <a:t>analýza </a:t>
            </a:r>
            <a:r>
              <a:rPr lang="cs-CZ" sz="2800" dirty="0" smtClean="0"/>
              <a:t>výstupů a sebevzdělávání</a:t>
            </a:r>
            <a:endParaRPr lang="cs-CZ" sz="2800" dirty="0"/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analýza vstupů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hladké přecházení mezi T do </a:t>
            </a:r>
            <a:r>
              <a:rPr lang="cs-CZ" sz="2800" dirty="0" err="1" smtClean="0"/>
              <a:t>ČJ</a:t>
            </a:r>
            <a:r>
              <a:rPr lang="cs-CZ" sz="2800" dirty="0" smtClean="0"/>
              <a:t>/AJ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17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příprava na </a:t>
            </a:r>
            <a:r>
              <a:rPr lang="cs-CZ" sz="2800" dirty="0" err="1" smtClean="0"/>
              <a:t>SZZK</a:t>
            </a: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bg1">
                    <a:lumMod val="75000"/>
                  </a:schemeClr>
                </a:solidFill>
              </a:rPr>
              <a:t>příprava na akreditační zkoušky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016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11500" dirty="0" smtClean="0">
                <a:solidFill>
                  <a:schemeClr val="bg1"/>
                </a:solidFill>
              </a:rPr>
              <a:t>co chcete dělat vy?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42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smtClean="0"/>
              <a:t>co nás dnes čeká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90500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smtClean="0"/>
              <a:t>list + </a:t>
            </a:r>
            <a:r>
              <a:rPr lang="cs-CZ" sz="4800" dirty="0" err="1" smtClean="0"/>
              <a:t>kt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4091882" cy="4323144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SKUPINA A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příprava listu – 10 min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tlumočení z listu v kabině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poslech a feedback venku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konsolidace feedbacku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946377" y="2170253"/>
            <a:ext cx="4493987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cs-CZ" sz="2800" b="1" dirty="0" smtClean="0"/>
              <a:t>SKUPINA B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příprava listu – 10 min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poslech a zápis venku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err="1" smtClean="0"/>
              <a:t>KT</a:t>
            </a:r>
            <a:r>
              <a:rPr lang="cs-CZ" sz="2800" dirty="0" smtClean="0"/>
              <a:t> do AJ v kabině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feedback na tlumočení z listu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Font typeface="Wingdings 3" pitchFamily="18" charset="2"/>
              <a:buNone/>
            </a:pPr>
            <a:endParaRPr lang="cs-CZ" sz="2400" dirty="0" smtClean="0"/>
          </a:p>
          <a:p>
            <a:pPr marL="173736" lvl="1" indent="0">
              <a:buFont typeface="Wingdings 3" pitchFamily="18" charset="2"/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635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smtClean="0"/>
              <a:t>list + </a:t>
            </a:r>
            <a:r>
              <a:rPr lang="cs-CZ" sz="4800" dirty="0" err="1" smtClean="0"/>
              <a:t>kt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4091882" cy="4323144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SKUPINA A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gram-negative </a:t>
            </a:r>
            <a:r>
              <a:rPr lang="cs-CZ" sz="2800" dirty="0" err="1" smtClean="0"/>
              <a:t>bacteria</a:t>
            </a:r>
            <a:endParaRPr lang="cs-CZ" sz="28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300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smtClean="0"/>
              <a:t>list + </a:t>
            </a:r>
            <a:r>
              <a:rPr lang="cs-CZ" sz="4800" dirty="0" err="1" smtClean="0"/>
              <a:t>kt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4091882" cy="4323144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SKUPINA B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tlumočení z listu v kabině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poslech a feedback venku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konsolidace feedbacku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946377" y="2170253"/>
            <a:ext cx="4493987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cs-CZ" sz="2800" b="1" dirty="0" smtClean="0"/>
              <a:t>SKUPINA A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poslech a zápis venku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err="1" smtClean="0"/>
              <a:t>KT</a:t>
            </a:r>
            <a:r>
              <a:rPr lang="cs-CZ" sz="2800" dirty="0" smtClean="0"/>
              <a:t> do AJ v kabině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feedback na tlumočení z listu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Font typeface="Wingdings 3" pitchFamily="18" charset="2"/>
              <a:buNone/>
            </a:pPr>
            <a:endParaRPr lang="cs-CZ" sz="2400" dirty="0" smtClean="0"/>
          </a:p>
          <a:p>
            <a:pPr marL="173736" lvl="1" indent="0">
              <a:buFont typeface="Wingdings 3" pitchFamily="18" charset="2"/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693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smtClean="0"/>
              <a:t>feedback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957510"/>
            <a:ext cx="10492682" cy="4755806"/>
          </a:xfrm>
        </p:spPr>
        <p:txBody>
          <a:bodyPr>
            <a:normAutofit fontScale="92500" lnSpcReduction="10000"/>
          </a:bodyPr>
          <a:lstStyle/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objektivní a neosobní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strukturovaný</a:t>
            </a:r>
          </a:p>
          <a:p>
            <a:pPr marL="640080" lvl="2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ne jen chronologický výčet jednotlivostí</a:t>
            </a:r>
          </a:p>
          <a:p>
            <a:pPr marL="640080" lvl="2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hledejte společné jmenovatele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konkrétní</a:t>
            </a:r>
          </a:p>
          <a:p>
            <a:pPr marL="640080" lvl="2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obecné jevy pak podpořte konkrétními příklady</a:t>
            </a:r>
          </a:p>
          <a:p>
            <a:pPr marL="182880" lvl="2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800" dirty="0" smtClean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cs-CZ" sz="2800" dirty="0" smtClean="0"/>
              <a:t>								</a:t>
            </a:r>
            <a:r>
              <a:rPr lang="cs-CZ" sz="3500" b="1" dirty="0" smtClean="0"/>
              <a:t>→ analýza příčin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cs-CZ" sz="3500" b="1" dirty="0" smtClean="0"/>
              <a:t>								→ doporučení</a:t>
            </a:r>
            <a:endParaRPr lang="cs-CZ" sz="3500" b="1" dirty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964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administrativa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zápočet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75% docházka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400" dirty="0"/>
              <a:t>1 projev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75 % odevzdaných </a:t>
            </a:r>
            <a:r>
              <a:rPr lang="cs-CZ" sz="2400" dirty="0" err="1" smtClean="0"/>
              <a:t>DÚ</a:t>
            </a:r>
            <a:endParaRPr lang="cs-CZ" sz="2400" dirty="0"/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1 glosář za oba semestry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zkouška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pokusíme se vyřešit v rámci hodin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112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smtClean="0"/>
              <a:t>vzájemný feedback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346788" cy="4323144"/>
          </a:xfrm>
        </p:spPr>
        <p:txBody>
          <a:bodyPr/>
          <a:lstStyle/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T z listu</a:t>
            </a:r>
          </a:p>
          <a:p>
            <a:pPr marL="640080" lvl="2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co se povedlo a proč?</a:t>
            </a:r>
          </a:p>
          <a:p>
            <a:pPr marL="640080" lvl="2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co je třeba zlepšit a jak?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err="1" smtClean="0"/>
              <a:t>KT</a:t>
            </a:r>
            <a:endParaRPr lang="cs-CZ" sz="3200" dirty="0" smtClean="0"/>
          </a:p>
          <a:p>
            <a:pPr marL="640080" lvl="2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/>
              <a:t>co se povedlo a proč?</a:t>
            </a:r>
          </a:p>
          <a:p>
            <a:pPr marL="640080" lvl="2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/>
              <a:t>co je třeba zlepšit a jak?</a:t>
            </a:r>
          </a:p>
          <a:p>
            <a:pPr marL="182880" lvl="2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8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494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smtClean="0"/>
              <a:t>tlumočení z listu – </a:t>
            </a:r>
            <a:r>
              <a:rPr lang="cs-CZ" sz="4800" dirty="0" err="1" smtClean="0"/>
              <a:t>debriefing</a:t>
            </a:r>
            <a:endParaRPr lang="cs-CZ" sz="4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024128" y="2170253"/>
            <a:ext cx="9346788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jaké jsou nástrahy</a:t>
            </a:r>
          </a:p>
          <a:p>
            <a:pPr marL="640080" lvl="2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/>
              <a:t>co nám bude dělat problémy? na co si musíme dát pozor?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jaké jsou výhody</a:t>
            </a:r>
          </a:p>
          <a:p>
            <a:pPr marL="640080" lvl="2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/>
              <a:t>co nám naopak tlumočnicky pomáhá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jak se na T připravit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jaké použít T strategie</a:t>
            </a:r>
          </a:p>
          <a:p>
            <a:pPr marL="640080" lvl="2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182880" lvl="2" indent="0">
              <a:spcBef>
                <a:spcPts val="1200"/>
              </a:spcBef>
              <a:spcAft>
                <a:spcPts val="200"/>
              </a:spcAft>
              <a:buSzPct val="100000"/>
              <a:buFont typeface="Wingdings 3" pitchFamily="18" charset="2"/>
              <a:buNone/>
            </a:pPr>
            <a:endParaRPr lang="cs-CZ" sz="2800" dirty="0" smtClean="0"/>
          </a:p>
          <a:p>
            <a:pPr marL="173736" lvl="1" indent="0">
              <a:buFont typeface="Wingdings 3" pitchFamily="18" charset="2"/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38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speaker</a:t>
            </a:r>
            <a:r>
              <a:rPr lang="cs-CZ" dirty="0" smtClean="0"/>
              <a:t> </a:t>
            </a:r>
            <a:r>
              <a:rPr lang="cs-CZ" dirty="0" err="1" smtClean="0"/>
              <a:t>stars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898736" y="2237231"/>
            <a:ext cx="9997864" cy="426654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téma na příští týden: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346200" lvl="1" indent="-271463">
              <a:buNone/>
            </a:pPr>
            <a:r>
              <a:rPr lang="cs-CZ" sz="3600" dirty="0" smtClean="0"/>
              <a:t>	</a:t>
            </a:r>
            <a:r>
              <a:rPr lang="en-GB" sz="3600" b="1" dirty="0" smtClean="0"/>
              <a:t>Sustainability through innovation</a:t>
            </a:r>
          </a:p>
          <a:p>
            <a:pPr marL="1346200" lvl="1" indent="-271463">
              <a:buNone/>
            </a:pPr>
            <a:r>
              <a:rPr lang="cs-CZ" sz="3600" b="1" dirty="0"/>
              <a:t>	</a:t>
            </a:r>
            <a:r>
              <a:rPr lang="cs-CZ" sz="3600" b="1" dirty="0" smtClean="0"/>
              <a:t>Inovacemi k udržitelnosti</a:t>
            </a:r>
          </a:p>
          <a:p>
            <a:pPr marL="1346200" lvl="1" indent="-271463">
              <a:buNone/>
            </a:pPr>
            <a:endParaRPr lang="cs-CZ" sz="3600" dirty="0" smtClean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/>
              <a:t>1</a:t>
            </a:r>
            <a:r>
              <a:rPr lang="cs-CZ" sz="3600" dirty="0" smtClean="0"/>
              <a:t> dobrovolník</a:t>
            </a:r>
            <a:endParaRPr lang="cs-CZ" sz="3600" dirty="0"/>
          </a:p>
          <a:p>
            <a:pPr lvl="1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cs-CZ" sz="3200" dirty="0"/>
          </a:p>
          <a:p>
            <a:pPr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sz="32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82548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administrativa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konzultace – PO 12:45 (napište mi e-mail)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239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administrativa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konzultace – PO 12:45 (napište mi e-mail)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err="1" smtClean="0"/>
              <a:t>Moodle</a:t>
            </a:r>
            <a:endParaRPr lang="cs-CZ" sz="2800" dirty="0" smtClean="0"/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/>
              <a:t>nastavte si automatické e-maily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/>
              <a:t>projděte si návod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/>
              <a:t>nějaké problémy?</a:t>
            </a:r>
          </a:p>
          <a:p>
            <a:pPr marL="182880" lvl="2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000" dirty="0" smtClean="0"/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311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administrativa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smtClean="0"/>
              <a:t>konzultace – PO 12:45 (napište mi e-mail)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err="1" smtClean="0"/>
              <a:t>Moodle</a:t>
            </a:r>
            <a:endParaRPr lang="cs-CZ" sz="2800" dirty="0" smtClean="0"/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/>
              <a:t>nastavte si automatické e-maily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/>
              <a:t>projděte si návod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/>
              <a:t>nějaké problémy?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err="1"/>
              <a:t>DDL</a:t>
            </a:r>
            <a:r>
              <a:rPr lang="cs-CZ" sz="2800" dirty="0"/>
              <a:t> pro </a:t>
            </a:r>
            <a:r>
              <a:rPr lang="cs-CZ" sz="2800" dirty="0" err="1"/>
              <a:t>info</a:t>
            </a:r>
            <a:r>
              <a:rPr lang="cs-CZ" sz="2800" dirty="0"/>
              <a:t> o projevech – ČT 23:59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605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provoz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170253"/>
            <a:ext cx="363931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chtít se učit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nebát se dělat chyby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/>
              <a:t>hledat si svůj T mód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/>
              <a:t>chovat se jako profík</a:t>
            </a: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665577" y="2084832"/>
            <a:ext cx="363931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bezpečná T bublina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za chyby se vám nikdo nebude smát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feedback je vždy neosobní</a:t>
            </a:r>
            <a:endParaRPr lang="cs-CZ" sz="1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111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876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jistota v různých typech T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8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jistota v různých typech T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/>
              <a:t>reálné T fungování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cs-CZ" sz="24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286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1658</TotalTime>
  <Words>383</Words>
  <Application>Microsoft Office PowerPoint</Application>
  <PresentationFormat>Širokoúhlá obrazovka</PresentationFormat>
  <Paragraphs>164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Tw Cen MT</vt:lpstr>
      <vt:lpstr>Tw Cen MT Condensed</vt:lpstr>
      <vt:lpstr>Wingdings 3</vt:lpstr>
      <vt:lpstr>Integrál</vt:lpstr>
      <vt:lpstr>KTIV: úvod</vt:lpstr>
      <vt:lpstr>administrativa</vt:lpstr>
      <vt:lpstr>administrativa</vt:lpstr>
      <vt:lpstr>administrativa</vt:lpstr>
      <vt:lpstr>administrativa</vt:lpstr>
      <vt:lpstr>provoz</vt:lpstr>
      <vt:lpstr>obsah</vt:lpstr>
      <vt:lpstr>obsah</vt:lpstr>
      <vt:lpstr>obsah</vt:lpstr>
      <vt:lpstr>obsah</vt:lpstr>
      <vt:lpstr>obsah</vt:lpstr>
      <vt:lpstr>obsah</vt:lpstr>
      <vt:lpstr>obsah</vt:lpstr>
      <vt:lpstr>co chcete dělat vy?</vt:lpstr>
      <vt:lpstr>co nás dnes čeká</vt:lpstr>
      <vt:lpstr>list + kt</vt:lpstr>
      <vt:lpstr>list + kt</vt:lpstr>
      <vt:lpstr>list + kt</vt:lpstr>
      <vt:lpstr>feedback</vt:lpstr>
      <vt:lpstr>vzájemný feedback</vt:lpstr>
      <vt:lpstr>tlumočení z listu – debriefing</vt:lpstr>
      <vt:lpstr>wrap-up</vt:lpstr>
      <vt:lpstr>speaker stars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53</cp:revision>
  <dcterms:created xsi:type="dcterms:W3CDTF">2019-03-09T16:29:07Z</dcterms:created>
  <dcterms:modified xsi:type="dcterms:W3CDTF">2020-02-17T08:44:49Z</dcterms:modified>
</cp:coreProperties>
</file>