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73" r:id="rId3"/>
    <p:sldId id="259" r:id="rId4"/>
    <p:sldId id="260" r:id="rId5"/>
    <p:sldId id="267" r:id="rId6"/>
    <p:sldId id="268" r:id="rId7"/>
    <p:sldId id="269" r:id="rId8"/>
    <p:sldId id="272" r:id="rId9"/>
    <p:sldId id="270" r:id="rId10"/>
    <p:sldId id="271" r:id="rId11"/>
    <p:sldId id="261" r:id="rId12"/>
    <p:sldId id="262" r:id="rId13"/>
    <p:sldId id="263" r:id="rId14"/>
    <p:sldId id="276" r:id="rId15"/>
    <p:sldId id="277" r:id="rId16"/>
    <p:sldId id="278" r:id="rId17"/>
    <p:sldId id="274" r:id="rId18"/>
    <p:sldId id="275" r:id="rId19"/>
    <p:sldId id="279" r:id="rId20"/>
    <p:sldId id="280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0"/>
    <p:restoredTop sz="96197"/>
  </p:normalViewPr>
  <p:slideViewPr>
    <p:cSldViewPr snapToGrid="0" snapToObjects="1">
      <p:cViewPr varScale="1">
        <p:scale>
          <a:sx n="67" d="100"/>
          <a:sy n="67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B259E-56D7-4880-8655-D3FE83768E1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6FA6A2-219E-4482-8ECA-F2D863CB2E6F}">
      <dgm:prSet/>
      <dgm:spPr/>
      <dgm:t>
        <a:bodyPr/>
        <a:lstStyle/>
        <a:p>
          <a:r>
            <a:rPr lang="cs-CZ" dirty="0"/>
            <a:t>slovo emoce </a:t>
          </a:r>
        </a:p>
        <a:p>
          <a:r>
            <a:rPr lang="cs-CZ" dirty="0"/>
            <a:t>(lat. </a:t>
          </a:r>
          <a:r>
            <a:rPr lang="cs-CZ" dirty="0" err="1"/>
            <a:t>emotio</a:t>
          </a:r>
          <a:r>
            <a:rPr lang="cs-CZ" dirty="0"/>
            <a:t>, od </a:t>
          </a:r>
          <a:r>
            <a:rPr lang="cs-CZ" dirty="0" err="1"/>
            <a:t>motio</a:t>
          </a:r>
          <a:r>
            <a:rPr lang="cs-CZ" dirty="0"/>
            <a:t> – pohyb)</a:t>
          </a:r>
          <a:endParaRPr lang="en-US" dirty="0"/>
        </a:p>
      </dgm:t>
    </dgm:pt>
    <dgm:pt modelId="{6B5FCA45-ACD8-42EA-A45E-0365E482656B}" type="parTrans" cxnId="{CB77279A-57CC-4CB4-9DFD-F5E768C347F6}">
      <dgm:prSet/>
      <dgm:spPr/>
      <dgm:t>
        <a:bodyPr/>
        <a:lstStyle/>
        <a:p>
          <a:endParaRPr lang="en-US"/>
        </a:p>
      </dgm:t>
    </dgm:pt>
    <dgm:pt modelId="{AB6B0C23-8589-4979-BCE1-941DB31D3EE3}" type="sibTrans" cxnId="{CB77279A-57CC-4CB4-9DFD-F5E768C347F6}">
      <dgm:prSet/>
      <dgm:spPr/>
      <dgm:t>
        <a:bodyPr/>
        <a:lstStyle/>
        <a:p>
          <a:endParaRPr lang="en-US"/>
        </a:p>
      </dgm:t>
    </dgm:pt>
    <dgm:pt modelId="{D083CF1B-4451-4FA4-A862-8122E9C35E1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emoce = často hybnou silou a motivací našeho jednání a rozhodování</a:t>
          </a:r>
          <a:endParaRPr lang="en-US" dirty="0"/>
        </a:p>
      </dgm:t>
    </dgm:pt>
    <dgm:pt modelId="{B7F93D4B-21F2-402C-9D6D-60BB05D2FB7F}" type="parTrans" cxnId="{71AD9CF6-7FD0-4885-BEFD-A6A8F63E53F0}">
      <dgm:prSet/>
      <dgm:spPr/>
      <dgm:t>
        <a:bodyPr/>
        <a:lstStyle/>
        <a:p>
          <a:endParaRPr lang="en-US"/>
        </a:p>
      </dgm:t>
    </dgm:pt>
    <dgm:pt modelId="{A8C9EFD4-E1D5-495B-9122-606078E92F7F}" type="sibTrans" cxnId="{71AD9CF6-7FD0-4885-BEFD-A6A8F63E53F0}">
      <dgm:prSet/>
      <dgm:spPr/>
      <dgm:t>
        <a:bodyPr/>
        <a:lstStyle/>
        <a:p>
          <a:endParaRPr lang="en-US"/>
        </a:p>
      </dgm:t>
    </dgm:pt>
    <dgm:pt modelId="{F5377D9D-6CBA-45BF-8BB3-5FF27DD67F67}">
      <dgm:prSet/>
      <dgm:spPr/>
      <dgm:t>
        <a:bodyPr/>
        <a:lstStyle/>
        <a:p>
          <a:r>
            <a:rPr lang="cs-CZ"/>
            <a:t>základní emoce = strach, hněv, radost</a:t>
          </a:r>
          <a:endParaRPr lang="en-US"/>
        </a:p>
      </dgm:t>
    </dgm:pt>
    <dgm:pt modelId="{78C3FD12-411A-4F92-B81B-D8DBDE3C898E}" type="parTrans" cxnId="{AB2C1F21-D686-4AA3-9DFC-1C99724BEED6}">
      <dgm:prSet/>
      <dgm:spPr/>
      <dgm:t>
        <a:bodyPr/>
        <a:lstStyle/>
        <a:p>
          <a:endParaRPr lang="en-US"/>
        </a:p>
      </dgm:t>
    </dgm:pt>
    <dgm:pt modelId="{86307FB1-C066-42E6-B9D2-062B433B671A}" type="sibTrans" cxnId="{AB2C1F21-D686-4AA3-9DFC-1C99724BEED6}">
      <dgm:prSet/>
      <dgm:spPr/>
      <dgm:t>
        <a:bodyPr/>
        <a:lstStyle/>
        <a:p>
          <a:endParaRPr lang="en-US"/>
        </a:p>
      </dgm:t>
    </dgm:pt>
    <dgm:pt modelId="{CDE300E2-9D33-43C5-92B2-C0FFA2B1E97F}">
      <dgm:prSet/>
      <dgm:spPr/>
      <dgm:t>
        <a:bodyPr/>
        <a:lstStyle/>
        <a:p>
          <a:r>
            <a:rPr lang="cs-CZ"/>
            <a:t>DP = z hlediska jejich konceptualizace v jazyce</a:t>
          </a:r>
          <a:endParaRPr lang="en-US"/>
        </a:p>
      </dgm:t>
    </dgm:pt>
    <dgm:pt modelId="{59597065-8376-42A1-B880-70D554BA0528}" type="parTrans" cxnId="{40A8CE25-192D-4651-9519-89402A13D7F0}">
      <dgm:prSet/>
      <dgm:spPr/>
      <dgm:t>
        <a:bodyPr/>
        <a:lstStyle/>
        <a:p>
          <a:endParaRPr lang="en-US"/>
        </a:p>
      </dgm:t>
    </dgm:pt>
    <dgm:pt modelId="{B8F13998-C9C2-4CB3-B5AC-7BDA2A8072F1}" type="sibTrans" cxnId="{40A8CE25-192D-4651-9519-89402A13D7F0}">
      <dgm:prSet/>
      <dgm:spPr/>
      <dgm:t>
        <a:bodyPr/>
        <a:lstStyle/>
        <a:p>
          <a:endParaRPr lang="en-US"/>
        </a:p>
      </dgm:t>
    </dgm:pt>
    <dgm:pt modelId="{929DF029-6D0E-4912-9071-8524BFA8171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dirty="0"/>
            <a:t>úkol práce = srovnat způsob konceptualizace v mluvených jazycích a ČZJ</a:t>
          </a:r>
          <a:endParaRPr lang="en-US" dirty="0"/>
        </a:p>
      </dgm:t>
    </dgm:pt>
    <dgm:pt modelId="{C21C6F6D-B55B-40AA-8497-EF7F9FF2DDD0}" type="parTrans" cxnId="{1D03B0E5-2E7C-410D-B7AB-157FE829A7E7}">
      <dgm:prSet/>
      <dgm:spPr/>
      <dgm:t>
        <a:bodyPr/>
        <a:lstStyle/>
        <a:p>
          <a:endParaRPr lang="en-US"/>
        </a:p>
      </dgm:t>
    </dgm:pt>
    <dgm:pt modelId="{E9F91E83-901A-46EC-8599-2AD283B4453B}" type="sibTrans" cxnId="{1D03B0E5-2E7C-410D-B7AB-157FE829A7E7}">
      <dgm:prSet/>
      <dgm:spPr/>
      <dgm:t>
        <a:bodyPr/>
        <a:lstStyle/>
        <a:p>
          <a:endParaRPr lang="en-US"/>
        </a:p>
      </dgm:t>
    </dgm:pt>
    <dgm:pt modelId="{56DD5B74-449E-40BB-9A50-CCCF51C290CC}" type="pres">
      <dgm:prSet presAssocID="{240B259E-56D7-4880-8655-D3FE83768E12}" presName="Name0" presStyleCnt="0">
        <dgm:presLayoutVars>
          <dgm:dir/>
          <dgm:resizeHandles val="exact"/>
        </dgm:presLayoutVars>
      </dgm:prSet>
      <dgm:spPr/>
    </dgm:pt>
    <dgm:pt modelId="{36678150-625E-43B3-80D3-B9A8138A5A2E}" type="pres">
      <dgm:prSet presAssocID="{426FA6A2-219E-4482-8ECA-F2D863CB2E6F}" presName="node" presStyleLbl="node1" presStyleIdx="0" presStyleCnt="5">
        <dgm:presLayoutVars>
          <dgm:bulletEnabled val="1"/>
        </dgm:presLayoutVars>
      </dgm:prSet>
      <dgm:spPr/>
    </dgm:pt>
    <dgm:pt modelId="{16F1CD22-35E7-4E16-BD8A-7CABCD950290}" type="pres">
      <dgm:prSet presAssocID="{AB6B0C23-8589-4979-BCE1-941DB31D3EE3}" presName="sibTrans" presStyleLbl="sibTrans1D1" presStyleIdx="0" presStyleCnt="4"/>
      <dgm:spPr/>
    </dgm:pt>
    <dgm:pt modelId="{28EEF077-28A0-4F4F-9469-6135B3C2019E}" type="pres">
      <dgm:prSet presAssocID="{AB6B0C23-8589-4979-BCE1-941DB31D3EE3}" presName="connectorText" presStyleLbl="sibTrans1D1" presStyleIdx="0" presStyleCnt="4"/>
      <dgm:spPr/>
    </dgm:pt>
    <dgm:pt modelId="{6015918F-E187-485A-BB2B-B13270829A0D}" type="pres">
      <dgm:prSet presAssocID="{D083CF1B-4451-4FA4-A862-8122E9C35E1F}" presName="node" presStyleLbl="node1" presStyleIdx="1" presStyleCnt="5">
        <dgm:presLayoutVars>
          <dgm:bulletEnabled val="1"/>
        </dgm:presLayoutVars>
      </dgm:prSet>
      <dgm:spPr/>
    </dgm:pt>
    <dgm:pt modelId="{CAA7387F-93E2-40B8-B268-842232FA0A99}" type="pres">
      <dgm:prSet presAssocID="{A8C9EFD4-E1D5-495B-9122-606078E92F7F}" presName="sibTrans" presStyleLbl="sibTrans1D1" presStyleIdx="1" presStyleCnt="4"/>
      <dgm:spPr/>
    </dgm:pt>
    <dgm:pt modelId="{48FD92D7-FFB9-4DAB-9F87-F5A3E74EE9FA}" type="pres">
      <dgm:prSet presAssocID="{A8C9EFD4-E1D5-495B-9122-606078E92F7F}" presName="connectorText" presStyleLbl="sibTrans1D1" presStyleIdx="1" presStyleCnt="4"/>
      <dgm:spPr/>
    </dgm:pt>
    <dgm:pt modelId="{CB8DC3E5-2E65-4FB1-B7A2-3FD496A83788}" type="pres">
      <dgm:prSet presAssocID="{F5377D9D-6CBA-45BF-8BB3-5FF27DD67F67}" presName="node" presStyleLbl="node1" presStyleIdx="2" presStyleCnt="5">
        <dgm:presLayoutVars>
          <dgm:bulletEnabled val="1"/>
        </dgm:presLayoutVars>
      </dgm:prSet>
      <dgm:spPr/>
    </dgm:pt>
    <dgm:pt modelId="{5AE9784F-986B-4243-8145-34C16F0DCF7F}" type="pres">
      <dgm:prSet presAssocID="{86307FB1-C066-42E6-B9D2-062B433B671A}" presName="sibTrans" presStyleLbl="sibTrans1D1" presStyleIdx="2" presStyleCnt="4"/>
      <dgm:spPr/>
    </dgm:pt>
    <dgm:pt modelId="{2FDBA1CB-1A7F-4970-8320-6320D10412C8}" type="pres">
      <dgm:prSet presAssocID="{86307FB1-C066-42E6-B9D2-062B433B671A}" presName="connectorText" presStyleLbl="sibTrans1D1" presStyleIdx="2" presStyleCnt="4"/>
      <dgm:spPr/>
    </dgm:pt>
    <dgm:pt modelId="{FF3CC61D-DAFA-4216-8369-0B81B5F24114}" type="pres">
      <dgm:prSet presAssocID="{CDE300E2-9D33-43C5-92B2-C0FFA2B1E97F}" presName="node" presStyleLbl="node1" presStyleIdx="3" presStyleCnt="5">
        <dgm:presLayoutVars>
          <dgm:bulletEnabled val="1"/>
        </dgm:presLayoutVars>
      </dgm:prSet>
      <dgm:spPr/>
    </dgm:pt>
    <dgm:pt modelId="{5F7A25C7-C3DD-4B72-B077-4F3EF3DB615D}" type="pres">
      <dgm:prSet presAssocID="{B8F13998-C9C2-4CB3-B5AC-7BDA2A8072F1}" presName="sibTrans" presStyleLbl="sibTrans1D1" presStyleIdx="3" presStyleCnt="4"/>
      <dgm:spPr/>
    </dgm:pt>
    <dgm:pt modelId="{23BD1AC2-9A0B-455D-AAAF-1E9D85FC3B3B}" type="pres">
      <dgm:prSet presAssocID="{B8F13998-C9C2-4CB3-B5AC-7BDA2A8072F1}" presName="connectorText" presStyleLbl="sibTrans1D1" presStyleIdx="3" presStyleCnt="4"/>
      <dgm:spPr/>
    </dgm:pt>
    <dgm:pt modelId="{CDB44190-958E-44D1-814A-3C8D1D4E3BA2}" type="pres">
      <dgm:prSet presAssocID="{929DF029-6D0E-4912-9071-8524BFA8171E}" presName="node" presStyleLbl="node1" presStyleIdx="4" presStyleCnt="5">
        <dgm:presLayoutVars>
          <dgm:bulletEnabled val="1"/>
        </dgm:presLayoutVars>
      </dgm:prSet>
      <dgm:spPr/>
    </dgm:pt>
  </dgm:ptLst>
  <dgm:cxnLst>
    <dgm:cxn modelId="{9D6AEF03-1516-433E-906C-38F3165F180F}" type="presOf" srcId="{426FA6A2-219E-4482-8ECA-F2D863CB2E6F}" destId="{36678150-625E-43B3-80D3-B9A8138A5A2E}" srcOrd="0" destOrd="0" presId="urn:microsoft.com/office/officeart/2016/7/layout/RepeatingBendingProcessNew"/>
    <dgm:cxn modelId="{1886B304-2350-48E9-895B-84C1564F7BF5}" type="presOf" srcId="{B8F13998-C9C2-4CB3-B5AC-7BDA2A8072F1}" destId="{5F7A25C7-C3DD-4B72-B077-4F3EF3DB615D}" srcOrd="0" destOrd="0" presId="urn:microsoft.com/office/officeart/2016/7/layout/RepeatingBendingProcessNew"/>
    <dgm:cxn modelId="{E9C47508-91B8-460C-976B-0614F010E1B4}" type="presOf" srcId="{B8F13998-C9C2-4CB3-B5AC-7BDA2A8072F1}" destId="{23BD1AC2-9A0B-455D-AAAF-1E9D85FC3B3B}" srcOrd="1" destOrd="0" presId="urn:microsoft.com/office/officeart/2016/7/layout/RepeatingBendingProcessNew"/>
    <dgm:cxn modelId="{4A1D3218-CD37-4FD4-91C9-AED8CAC50E3F}" type="presOf" srcId="{AB6B0C23-8589-4979-BCE1-941DB31D3EE3}" destId="{28EEF077-28A0-4F4F-9469-6135B3C2019E}" srcOrd="1" destOrd="0" presId="urn:microsoft.com/office/officeart/2016/7/layout/RepeatingBendingProcessNew"/>
    <dgm:cxn modelId="{AB2C1F21-D686-4AA3-9DFC-1C99724BEED6}" srcId="{240B259E-56D7-4880-8655-D3FE83768E12}" destId="{F5377D9D-6CBA-45BF-8BB3-5FF27DD67F67}" srcOrd="2" destOrd="0" parTransId="{78C3FD12-411A-4F92-B81B-D8DBDE3C898E}" sibTransId="{86307FB1-C066-42E6-B9D2-062B433B671A}"/>
    <dgm:cxn modelId="{40A8CE25-192D-4651-9519-89402A13D7F0}" srcId="{240B259E-56D7-4880-8655-D3FE83768E12}" destId="{CDE300E2-9D33-43C5-92B2-C0FFA2B1E97F}" srcOrd="3" destOrd="0" parTransId="{59597065-8376-42A1-B880-70D554BA0528}" sibTransId="{B8F13998-C9C2-4CB3-B5AC-7BDA2A8072F1}"/>
    <dgm:cxn modelId="{56E90A2F-58EE-4066-81DA-0D9FB24DB3C9}" type="presOf" srcId="{CDE300E2-9D33-43C5-92B2-C0FFA2B1E97F}" destId="{FF3CC61D-DAFA-4216-8369-0B81B5F24114}" srcOrd="0" destOrd="0" presId="urn:microsoft.com/office/officeart/2016/7/layout/RepeatingBendingProcessNew"/>
    <dgm:cxn modelId="{3A8CCA31-D915-42DE-99F6-47B255B9DBA0}" type="presOf" srcId="{86307FB1-C066-42E6-B9D2-062B433B671A}" destId="{2FDBA1CB-1A7F-4970-8320-6320D10412C8}" srcOrd="1" destOrd="0" presId="urn:microsoft.com/office/officeart/2016/7/layout/RepeatingBendingProcessNew"/>
    <dgm:cxn modelId="{299C5336-CD68-4FBD-942B-D330D4DCE00A}" type="presOf" srcId="{A8C9EFD4-E1D5-495B-9122-606078E92F7F}" destId="{CAA7387F-93E2-40B8-B268-842232FA0A99}" srcOrd="0" destOrd="0" presId="urn:microsoft.com/office/officeart/2016/7/layout/RepeatingBendingProcessNew"/>
    <dgm:cxn modelId="{FE026C45-EEA8-4CD0-92FB-F8F598996E31}" type="presOf" srcId="{86307FB1-C066-42E6-B9D2-062B433B671A}" destId="{5AE9784F-986B-4243-8145-34C16F0DCF7F}" srcOrd="0" destOrd="0" presId="urn:microsoft.com/office/officeart/2016/7/layout/RepeatingBendingProcessNew"/>
    <dgm:cxn modelId="{D0803487-D6D6-44FA-8D34-1B94AA066F90}" type="presOf" srcId="{A8C9EFD4-E1D5-495B-9122-606078E92F7F}" destId="{48FD92D7-FFB9-4DAB-9F87-F5A3E74EE9FA}" srcOrd="1" destOrd="0" presId="urn:microsoft.com/office/officeart/2016/7/layout/RepeatingBendingProcessNew"/>
    <dgm:cxn modelId="{CB77279A-57CC-4CB4-9DFD-F5E768C347F6}" srcId="{240B259E-56D7-4880-8655-D3FE83768E12}" destId="{426FA6A2-219E-4482-8ECA-F2D863CB2E6F}" srcOrd="0" destOrd="0" parTransId="{6B5FCA45-ACD8-42EA-A45E-0365E482656B}" sibTransId="{AB6B0C23-8589-4979-BCE1-941DB31D3EE3}"/>
    <dgm:cxn modelId="{D76E7DA1-6F28-4555-BDE3-4DD183F5DE14}" type="presOf" srcId="{F5377D9D-6CBA-45BF-8BB3-5FF27DD67F67}" destId="{CB8DC3E5-2E65-4FB1-B7A2-3FD496A83788}" srcOrd="0" destOrd="0" presId="urn:microsoft.com/office/officeart/2016/7/layout/RepeatingBendingProcessNew"/>
    <dgm:cxn modelId="{4258CDA4-2762-49D4-A0C0-7CE8F0A5D695}" type="presOf" srcId="{240B259E-56D7-4880-8655-D3FE83768E12}" destId="{56DD5B74-449E-40BB-9A50-CCCF51C290CC}" srcOrd="0" destOrd="0" presId="urn:microsoft.com/office/officeart/2016/7/layout/RepeatingBendingProcessNew"/>
    <dgm:cxn modelId="{CAE42AD6-D47B-49ED-90E9-F7C467885CB8}" type="presOf" srcId="{AB6B0C23-8589-4979-BCE1-941DB31D3EE3}" destId="{16F1CD22-35E7-4E16-BD8A-7CABCD950290}" srcOrd="0" destOrd="0" presId="urn:microsoft.com/office/officeart/2016/7/layout/RepeatingBendingProcessNew"/>
    <dgm:cxn modelId="{1D03B0E5-2E7C-410D-B7AB-157FE829A7E7}" srcId="{240B259E-56D7-4880-8655-D3FE83768E12}" destId="{929DF029-6D0E-4912-9071-8524BFA8171E}" srcOrd="4" destOrd="0" parTransId="{C21C6F6D-B55B-40AA-8497-EF7F9FF2DDD0}" sibTransId="{E9F91E83-901A-46EC-8599-2AD283B4453B}"/>
    <dgm:cxn modelId="{96F79BF2-94C1-4F5C-BFD1-0F1F4776B6B1}" type="presOf" srcId="{929DF029-6D0E-4912-9071-8524BFA8171E}" destId="{CDB44190-958E-44D1-814A-3C8D1D4E3BA2}" srcOrd="0" destOrd="0" presId="urn:microsoft.com/office/officeart/2016/7/layout/RepeatingBendingProcessNew"/>
    <dgm:cxn modelId="{71AD9CF6-7FD0-4885-BEFD-A6A8F63E53F0}" srcId="{240B259E-56D7-4880-8655-D3FE83768E12}" destId="{D083CF1B-4451-4FA4-A862-8122E9C35E1F}" srcOrd="1" destOrd="0" parTransId="{B7F93D4B-21F2-402C-9D6D-60BB05D2FB7F}" sibTransId="{A8C9EFD4-E1D5-495B-9122-606078E92F7F}"/>
    <dgm:cxn modelId="{DB1811FD-1522-44A5-888A-A0DAE2EF86CF}" type="presOf" srcId="{D083CF1B-4451-4FA4-A862-8122E9C35E1F}" destId="{6015918F-E187-485A-BB2B-B13270829A0D}" srcOrd="0" destOrd="0" presId="urn:microsoft.com/office/officeart/2016/7/layout/RepeatingBendingProcessNew"/>
    <dgm:cxn modelId="{4B761CE6-5EFB-4DD4-838B-BB14C346E11B}" type="presParOf" srcId="{56DD5B74-449E-40BB-9A50-CCCF51C290CC}" destId="{36678150-625E-43B3-80D3-B9A8138A5A2E}" srcOrd="0" destOrd="0" presId="urn:microsoft.com/office/officeart/2016/7/layout/RepeatingBendingProcessNew"/>
    <dgm:cxn modelId="{D5D262B8-C113-4448-AEE6-90C2D0FC5D23}" type="presParOf" srcId="{56DD5B74-449E-40BB-9A50-CCCF51C290CC}" destId="{16F1CD22-35E7-4E16-BD8A-7CABCD950290}" srcOrd="1" destOrd="0" presId="urn:microsoft.com/office/officeart/2016/7/layout/RepeatingBendingProcessNew"/>
    <dgm:cxn modelId="{4D0F0767-3C13-4057-BFD9-69C3352BF08B}" type="presParOf" srcId="{16F1CD22-35E7-4E16-BD8A-7CABCD950290}" destId="{28EEF077-28A0-4F4F-9469-6135B3C2019E}" srcOrd="0" destOrd="0" presId="urn:microsoft.com/office/officeart/2016/7/layout/RepeatingBendingProcessNew"/>
    <dgm:cxn modelId="{200D7A66-7C5B-4D10-8429-2C3A491B4C20}" type="presParOf" srcId="{56DD5B74-449E-40BB-9A50-CCCF51C290CC}" destId="{6015918F-E187-485A-BB2B-B13270829A0D}" srcOrd="2" destOrd="0" presId="urn:microsoft.com/office/officeart/2016/7/layout/RepeatingBendingProcessNew"/>
    <dgm:cxn modelId="{C2CE3F6F-4B03-4A31-8908-5C57DE9BA401}" type="presParOf" srcId="{56DD5B74-449E-40BB-9A50-CCCF51C290CC}" destId="{CAA7387F-93E2-40B8-B268-842232FA0A99}" srcOrd="3" destOrd="0" presId="urn:microsoft.com/office/officeart/2016/7/layout/RepeatingBendingProcessNew"/>
    <dgm:cxn modelId="{646B68D3-7062-4DA1-AF8E-D5618CE80B1D}" type="presParOf" srcId="{CAA7387F-93E2-40B8-B268-842232FA0A99}" destId="{48FD92D7-FFB9-4DAB-9F87-F5A3E74EE9FA}" srcOrd="0" destOrd="0" presId="urn:microsoft.com/office/officeart/2016/7/layout/RepeatingBendingProcessNew"/>
    <dgm:cxn modelId="{2FA14412-433C-47E0-BCAE-B77EB24F8769}" type="presParOf" srcId="{56DD5B74-449E-40BB-9A50-CCCF51C290CC}" destId="{CB8DC3E5-2E65-4FB1-B7A2-3FD496A83788}" srcOrd="4" destOrd="0" presId="urn:microsoft.com/office/officeart/2016/7/layout/RepeatingBendingProcessNew"/>
    <dgm:cxn modelId="{07CAECA4-4B67-4E2B-9597-1664D7A5F2BA}" type="presParOf" srcId="{56DD5B74-449E-40BB-9A50-CCCF51C290CC}" destId="{5AE9784F-986B-4243-8145-34C16F0DCF7F}" srcOrd="5" destOrd="0" presId="urn:microsoft.com/office/officeart/2016/7/layout/RepeatingBendingProcessNew"/>
    <dgm:cxn modelId="{BB84F4E6-4A94-4A2F-92F8-A3042DEA50D3}" type="presParOf" srcId="{5AE9784F-986B-4243-8145-34C16F0DCF7F}" destId="{2FDBA1CB-1A7F-4970-8320-6320D10412C8}" srcOrd="0" destOrd="0" presId="urn:microsoft.com/office/officeart/2016/7/layout/RepeatingBendingProcessNew"/>
    <dgm:cxn modelId="{63FCF01B-54BF-4123-A257-9563649D9F54}" type="presParOf" srcId="{56DD5B74-449E-40BB-9A50-CCCF51C290CC}" destId="{FF3CC61D-DAFA-4216-8369-0B81B5F24114}" srcOrd="6" destOrd="0" presId="urn:microsoft.com/office/officeart/2016/7/layout/RepeatingBendingProcessNew"/>
    <dgm:cxn modelId="{5E7200FB-BEF6-4033-A315-EA6ECEBAEF3D}" type="presParOf" srcId="{56DD5B74-449E-40BB-9A50-CCCF51C290CC}" destId="{5F7A25C7-C3DD-4B72-B077-4F3EF3DB615D}" srcOrd="7" destOrd="0" presId="urn:microsoft.com/office/officeart/2016/7/layout/RepeatingBendingProcessNew"/>
    <dgm:cxn modelId="{5ECFEF25-7371-4E73-86BA-C15D8080FC72}" type="presParOf" srcId="{5F7A25C7-C3DD-4B72-B077-4F3EF3DB615D}" destId="{23BD1AC2-9A0B-455D-AAAF-1E9D85FC3B3B}" srcOrd="0" destOrd="0" presId="urn:microsoft.com/office/officeart/2016/7/layout/RepeatingBendingProcessNew"/>
    <dgm:cxn modelId="{56BF9191-AA44-4528-895F-0F57D81484A4}" type="presParOf" srcId="{56DD5B74-449E-40BB-9A50-CCCF51C290CC}" destId="{CDB44190-958E-44D1-814A-3C8D1D4E3BA2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C75DF-359F-4652-9D28-72CCAE502E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CD8701-D20C-4CEC-B923-A46E3CB338D4}">
      <dgm:prSet/>
      <dgm:spPr/>
      <dgm:t>
        <a:bodyPr/>
        <a:lstStyle/>
        <a:p>
          <a:pPr algn="l"/>
          <a:r>
            <a:rPr lang="cs-CZ" dirty="0"/>
            <a:t>konceptuální (představová schémata) – např.: NÁDOBA, CESTA,…</a:t>
          </a:r>
          <a:endParaRPr lang="en-US" dirty="0"/>
        </a:p>
      </dgm:t>
    </dgm:pt>
    <dgm:pt modelId="{D158BB28-85B8-410C-A5C7-7032D296C13E}" type="parTrans" cxnId="{F72E7EF8-142C-4A71-BB45-343E52750E7F}">
      <dgm:prSet/>
      <dgm:spPr/>
      <dgm:t>
        <a:bodyPr/>
        <a:lstStyle/>
        <a:p>
          <a:endParaRPr lang="en-US"/>
        </a:p>
      </dgm:t>
    </dgm:pt>
    <dgm:pt modelId="{BF29FE66-80AB-4B0E-B45E-4A2E64326BDF}" type="sibTrans" cxnId="{F72E7EF8-142C-4A71-BB45-343E52750E7F}">
      <dgm:prSet/>
      <dgm:spPr/>
      <dgm:t>
        <a:bodyPr/>
        <a:lstStyle/>
        <a:p>
          <a:endParaRPr lang="en-US"/>
        </a:p>
      </dgm:t>
    </dgm:pt>
    <dgm:pt modelId="{25DEF438-5E56-4B08-A567-12F34F22E8FC}">
      <dgm:prSet/>
      <dgm:spPr/>
      <dgm:t>
        <a:bodyPr/>
        <a:lstStyle/>
        <a:p>
          <a:r>
            <a:rPr lang="cs-CZ"/>
            <a:t>konceptuální metafora = např.: HNĚV JE ZVÝŠENÁ TEPLOTA TEKUTINY V NÁDOBĚ</a:t>
          </a:r>
          <a:endParaRPr lang="en-US"/>
        </a:p>
      </dgm:t>
    </dgm:pt>
    <dgm:pt modelId="{7BEE5041-2811-49C0-B875-9339A61AA0A5}" type="parTrans" cxnId="{B2AB5088-3E7E-47A5-A870-72242C1E6EE3}">
      <dgm:prSet/>
      <dgm:spPr/>
      <dgm:t>
        <a:bodyPr/>
        <a:lstStyle/>
        <a:p>
          <a:endParaRPr lang="en-US"/>
        </a:p>
      </dgm:t>
    </dgm:pt>
    <dgm:pt modelId="{EAED3166-435F-4550-B552-E104531A2C6E}" type="sibTrans" cxnId="{B2AB5088-3E7E-47A5-A870-72242C1E6EE3}">
      <dgm:prSet/>
      <dgm:spPr/>
      <dgm:t>
        <a:bodyPr/>
        <a:lstStyle/>
        <a:p>
          <a:endParaRPr lang="en-US"/>
        </a:p>
      </dgm:t>
    </dgm:pt>
    <dgm:pt modelId="{D7832DD0-FD6E-466B-BF06-012582808FC8}">
      <dgm:prSet/>
      <dgm:spPr/>
      <dgm:t>
        <a:bodyPr/>
        <a:lstStyle/>
        <a:p>
          <a:r>
            <a:rPr lang="cs-CZ"/>
            <a:t>metaforické mapování</a:t>
          </a:r>
          <a:endParaRPr lang="en-US"/>
        </a:p>
      </dgm:t>
    </dgm:pt>
    <dgm:pt modelId="{2653637F-B8F4-4D90-9558-AF8A2DD295FD}" type="parTrans" cxnId="{5F053B6B-2902-4266-96BF-29E54C067D20}">
      <dgm:prSet/>
      <dgm:spPr/>
      <dgm:t>
        <a:bodyPr/>
        <a:lstStyle/>
        <a:p>
          <a:endParaRPr lang="en-US"/>
        </a:p>
      </dgm:t>
    </dgm:pt>
    <dgm:pt modelId="{17D361B3-3C2E-4CB0-BB89-CD6D09323B99}" type="sibTrans" cxnId="{5F053B6B-2902-4266-96BF-29E54C067D20}">
      <dgm:prSet/>
      <dgm:spPr/>
      <dgm:t>
        <a:bodyPr/>
        <a:lstStyle/>
        <a:p>
          <a:endParaRPr lang="en-US"/>
        </a:p>
      </dgm:t>
    </dgm:pt>
    <dgm:pt modelId="{4A2B9B6F-E4E6-4312-B9C1-CE547C417BB1}" type="pres">
      <dgm:prSet presAssocID="{18EC75DF-359F-4652-9D28-72CCAE502EDA}" presName="root" presStyleCnt="0">
        <dgm:presLayoutVars>
          <dgm:dir/>
          <dgm:resizeHandles val="exact"/>
        </dgm:presLayoutVars>
      </dgm:prSet>
      <dgm:spPr/>
    </dgm:pt>
    <dgm:pt modelId="{D7BE053D-A78E-404A-A671-EE309338D5EC}" type="pres">
      <dgm:prSet presAssocID="{E3CD8701-D20C-4CEC-B923-A46E3CB338D4}" presName="compNode" presStyleCnt="0"/>
      <dgm:spPr/>
    </dgm:pt>
    <dgm:pt modelId="{2E6C726F-8718-4283-80BE-F57224B0AB0C}" type="pres">
      <dgm:prSet presAssocID="{E3CD8701-D20C-4CEC-B923-A46E3CB338D4}" presName="bgRect" presStyleLbl="bgShp" presStyleIdx="0" presStyleCnt="3" custLinFactNeighborY="-43"/>
      <dgm:spPr/>
    </dgm:pt>
    <dgm:pt modelId="{0763825F-8AE4-4A04-99C0-5C1AAAC3BFA5}" type="pres">
      <dgm:prSet presAssocID="{E3CD8701-D20C-4CEC-B923-A46E3CB338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611E0664-C3FB-4304-A99C-B5A7A3838264}" type="pres">
      <dgm:prSet presAssocID="{E3CD8701-D20C-4CEC-B923-A46E3CB338D4}" presName="spaceRect" presStyleCnt="0"/>
      <dgm:spPr/>
    </dgm:pt>
    <dgm:pt modelId="{8E0D3A56-9926-4327-BEE2-DC94B82E8F8B}" type="pres">
      <dgm:prSet presAssocID="{E3CD8701-D20C-4CEC-B923-A46E3CB338D4}" presName="parTx" presStyleLbl="revTx" presStyleIdx="0" presStyleCnt="3">
        <dgm:presLayoutVars>
          <dgm:chMax val="0"/>
          <dgm:chPref val="0"/>
        </dgm:presLayoutVars>
      </dgm:prSet>
      <dgm:spPr/>
    </dgm:pt>
    <dgm:pt modelId="{AFA3DDBE-1ECF-4581-B917-CD284C7C62F9}" type="pres">
      <dgm:prSet presAssocID="{BF29FE66-80AB-4B0E-B45E-4A2E64326BDF}" presName="sibTrans" presStyleCnt="0"/>
      <dgm:spPr/>
    </dgm:pt>
    <dgm:pt modelId="{74D3A19E-8D41-4966-A7A3-48DC89538ABD}" type="pres">
      <dgm:prSet presAssocID="{25DEF438-5E56-4B08-A567-12F34F22E8FC}" presName="compNode" presStyleCnt="0"/>
      <dgm:spPr/>
    </dgm:pt>
    <dgm:pt modelId="{69BEA003-09FD-4F20-9527-B86579D61604}" type="pres">
      <dgm:prSet presAssocID="{25DEF438-5E56-4B08-A567-12F34F22E8FC}" presName="bgRect" presStyleLbl="bgShp" presStyleIdx="1" presStyleCnt="3"/>
      <dgm:spPr/>
    </dgm:pt>
    <dgm:pt modelId="{4214301F-89EF-44C1-9C9F-4C39C778036A}" type="pres">
      <dgm:prSet presAssocID="{25DEF438-5E56-4B08-A567-12F34F22E8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ělá inteligence"/>
        </a:ext>
      </dgm:extLst>
    </dgm:pt>
    <dgm:pt modelId="{44525413-6FF6-4018-9D3D-5A8690928320}" type="pres">
      <dgm:prSet presAssocID="{25DEF438-5E56-4B08-A567-12F34F22E8FC}" presName="spaceRect" presStyleCnt="0"/>
      <dgm:spPr/>
    </dgm:pt>
    <dgm:pt modelId="{B8BCB2DB-B8B7-4B9D-8188-49009F8D38B1}" type="pres">
      <dgm:prSet presAssocID="{25DEF438-5E56-4B08-A567-12F34F22E8FC}" presName="parTx" presStyleLbl="revTx" presStyleIdx="1" presStyleCnt="3">
        <dgm:presLayoutVars>
          <dgm:chMax val="0"/>
          <dgm:chPref val="0"/>
        </dgm:presLayoutVars>
      </dgm:prSet>
      <dgm:spPr/>
    </dgm:pt>
    <dgm:pt modelId="{79F16CB8-ECD8-4039-94A6-25CE5E04EEB1}" type="pres">
      <dgm:prSet presAssocID="{EAED3166-435F-4550-B552-E104531A2C6E}" presName="sibTrans" presStyleCnt="0"/>
      <dgm:spPr/>
    </dgm:pt>
    <dgm:pt modelId="{7E0C7111-B7BE-496D-B57D-0EB765F4A0B6}" type="pres">
      <dgm:prSet presAssocID="{D7832DD0-FD6E-466B-BF06-012582808FC8}" presName="compNode" presStyleCnt="0"/>
      <dgm:spPr/>
    </dgm:pt>
    <dgm:pt modelId="{2919F197-BACF-4B6D-967E-7CC25814A312}" type="pres">
      <dgm:prSet presAssocID="{D7832DD0-FD6E-466B-BF06-012582808FC8}" presName="bgRect" presStyleLbl="bgShp" presStyleIdx="2" presStyleCnt="3"/>
      <dgm:spPr/>
    </dgm:pt>
    <dgm:pt modelId="{64EBBD5C-50FE-428C-BB03-9C7C802151FA}" type="pres">
      <dgm:prSet presAssocID="{D7832DD0-FD6E-466B-BF06-012582808F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536B06-BFE6-478F-8A4A-2420DE3CA738}" type="pres">
      <dgm:prSet presAssocID="{D7832DD0-FD6E-466B-BF06-012582808FC8}" presName="spaceRect" presStyleCnt="0"/>
      <dgm:spPr/>
    </dgm:pt>
    <dgm:pt modelId="{3B62A003-E56A-4127-A574-5E8BA513D093}" type="pres">
      <dgm:prSet presAssocID="{D7832DD0-FD6E-466B-BF06-012582808F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053B6B-2902-4266-96BF-29E54C067D20}" srcId="{18EC75DF-359F-4652-9D28-72CCAE502EDA}" destId="{D7832DD0-FD6E-466B-BF06-012582808FC8}" srcOrd="2" destOrd="0" parTransId="{2653637F-B8F4-4D90-9558-AF8A2DD295FD}" sibTransId="{17D361B3-3C2E-4CB0-BB89-CD6D09323B99}"/>
    <dgm:cxn modelId="{9B983C76-F9BB-468A-A68C-D7815ACDE737}" type="presOf" srcId="{D7832DD0-FD6E-466B-BF06-012582808FC8}" destId="{3B62A003-E56A-4127-A574-5E8BA513D093}" srcOrd="0" destOrd="0" presId="urn:microsoft.com/office/officeart/2018/2/layout/IconVerticalSolidList"/>
    <dgm:cxn modelId="{B2AB5088-3E7E-47A5-A870-72242C1E6EE3}" srcId="{18EC75DF-359F-4652-9D28-72CCAE502EDA}" destId="{25DEF438-5E56-4B08-A567-12F34F22E8FC}" srcOrd="1" destOrd="0" parTransId="{7BEE5041-2811-49C0-B875-9339A61AA0A5}" sibTransId="{EAED3166-435F-4550-B552-E104531A2C6E}"/>
    <dgm:cxn modelId="{63B2BAB8-66FB-422E-83A5-9A694E7B0B7C}" type="presOf" srcId="{E3CD8701-D20C-4CEC-B923-A46E3CB338D4}" destId="{8E0D3A56-9926-4327-BEE2-DC94B82E8F8B}" srcOrd="0" destOrd="0" presId="urn:microsoft.com/office/officeart/2018/2/layout/IconVerticalSolidList"/>
    <dgm:cxn modelId="{CF7615DB-FC2A-4628-8B5D-358F6EDD3F15}" type="presOf" srcId="{18EC75DF-359F-4652-9D28-72CCAE502EDA}" destId="{4A2B9B6F-E4E6-4312-B9C1-CE547C417BB1}" srcOrd="0" destOrd="0" presId="urn:microsoft.com/office/officeart/2018/2/layout/IconVerticalSolidList"/>
    <dgm:cxn modelId="{765025E7-13AA-4721-8E98-9B53A8816D19}" type="presOf" srcId="{25DEF438-5E56-4B08-A567-12F34F22E8FC}" destId="{B8BCB2DB-B8B7-4B9D-8188-49009F8D38B1}" srcOrd="0" destOrd="0" presId="urn:microsoft.com/office/officeart/2018/2/layout/IconVerticalSolidList"/>
    <dgm:cxn modelId="{F72E7EF8-142C-4A71-BB45-343E52750E7F}" srcId="{18EC75DF-359F-4652-9D28-72CCAE502EDA}" destId="{E3CD8701-D20C-4CEC-B923-A46E3CB338D4}" srcOrd="0" destOrd="0" parTransId="{D158BB28-85B8-410C-A5C7-7032D296C13E}" sibTransId="{BF29FE66-80AB-4B0E-B45E-4A2E64326BDF}"/>
    <dgm:cxn modelId="{0588C7FE-41F3-4538-9F71-21C2E503C994}" type="presParOf" srcId="{4A2B9B6F-E4E6-4312-B9C1-CE547C417BB1}" destId="{D7BE053D-A78E-404A-A671-EE309338D5EC}" srcOrd="0" destOrd="0" presId="urn:microsoft.com/office/officeart/2018/2/layout/IconVerticalSolidList"/>
    <dgm:cxn modelId="{ECCD7773-0D45-47D5-9989-4653B14ACC90}" type="presParOf" srcId="{D7BE053D-A78E-404A-A671-EE309338D5EC}" destId="{2E6C726F-8718-4283-80BE-F57224B0AB0C}" srcOrd="0" destOrd="0" presId="urn:microsoft.com/office/officeart/2018/2/layout/IconVerticalSolidList"/>
    <dgm:cxn modelId="{C6B24E43-6796-4AD1-8287-4C14E3D69C03}" type="presParOf" srcId="{D7BE053D-A78E-404A-A671-EE309338D5EC}" destId="{0763825F-8AE4-4A04-99C0-5C1AAAC3BFA5}" srcOrd="1" destOrd="0" presId="urn:microsoft.com/office/officeart/2018/2/layout/IconVerticalSolidList"/>
    <dgm:cxn modelId="{546A37C8-2B6F-4BE6-A24F-6FCCA6C1F89F}" type="presParOf" srcId="{D7BE053D-A78E-404A-A671-EE309338D5EC}" destId="{611E0664-C3FB-4304-A99C-B5A7A3838264}" srcOrd="2" destOrd="0" presId="urn:microsoft.com/office/officeart/2018/2/layout/IconVerticalSolidList"/>
    <dgm:cxn modelId="{695889CD-FC52-422C-A46F-0F29F7701A29}" type="presParOf" srcId="{D7BE053D-A78E-404A-A671-EE309338D5EC}" destId="{8E0D3A56-9926-4327-BEE2-DC94B82E8F8B}" srcOrd="3" destOrd="0" presId="urn:microsoft.com/office/officeart/2018/2/layout/IconVerticalSolidList"/>
    <dgm:cxn modelId="{89288953-70E1-47E6-A140-A2D000614CA4}" type="presParOf" srcId="{4A2B9B6F-E4E6-4312-B9C1-CE547C417BB1}" destId="{AFA3DDBE-1ECF-4581-B917-CD284C7C62F9}" srcOrd="1" destOrd="0" presId="urn:microsoft.com/office/officeart/2018/2/layout/IconVerticalSolidList"/>
    <dgm:cxn modelId="{6A264863-D7D7-4C95-88E8-294666651A9F}" type="presParOf" srcId="{4A2B9B6F-E4E6-4312-B9C1-CE547C417BB1}" destId="{74D3A19E-8D41-4966-A7A3-48DC89538ABD}" srcOrd="2" destOrd="0" presId="urn:microsoft.com/office/officeart/2018/2/layout/IconVerticalSolidList"/>
    <dgm:cxn modelId="{171D9FBC-F3BE-4AD4-AFA7-EAC48498FFD7}" type="presParOf" srcId="{74D3A19E-8D41-4966-A7A3-48DC89538ABD}" destId="{69BEA003-09FD-4F20-9527-B86579D61604}" srcOrd="0" destOrd="0" presId="urn:microsoft.com/office/officeart/2018/2/layout/IconVerticalSolidList"/>
    <dgm:cxn modelId="{DF8DB3BF-7D5D-44A3-BD93-FD3878E81EA8}" type="presParOf" srcId="{74D3A19E-8D41-4966-A7A3-48DC89538ABD}" destId="{4214301F-89EF-44C1-9C9F-4C39C778036A}" srcOrd="1" destOrd="0" presId="urn:microsoft.com/office/officeart/2018/2/layout/IconVerticalSolidList"/>
    <dgm:cxn modelId="{A53CE57D-6736-4860-A47C-57EB3444D53A}" type="presParOf" srcId="{74D3A19E-8D41-4966-A7A3-48DC89538ABD}" destId="{44525413-6FF6-4018-9D3D-5A8690928320}" srcOrd="2" destOrd="0" presId="urn:microsoft.com/office/officeart/2018/2/layout/IconVerticalSolidList"/>
    <dgm:cxn modelId="{4ADD9B10-8D0A-42B9-9CE3-DD431422BA94}" type="presParOf" srcId="{74D3A19E-8D41-4966-A7A3-48DC89538ABD}" destId="{B8BCB2DB-B8B7-4B9D-8188-49009F8D38B1}" srcOrd="3" destOrd="0" presId="urn:microsoft.com/office/officeart/2018/2/layout/IconVerticalSolidList"/>
    <dgm:cxn modelId="{F24F2B6F-1B09-4AAD-8A07-A65F4F874A9C}" type="presParOf" srcId="{4A2B9B6F-E4E6-4312-B9C1-CE547C417BB1}" destId="{79F16CB8-ECD8-4039-94A6-25CE5E04EEB1}" srcOrd="3" destOrd="0" presId="urn:microsoft.com/office/officeart/2018/2/layout/IconVerticalSolidList"/>
    <dgm:cxn modelId="{7DC6752C-38C6-457B-8D13-0D1C8CA5F52C}" type="presParOf" srcId="{4A2B9B6F-E4E6-4312-B9C1-CE547C417BB1}" destId="{7E0C7111-B7BE-496D-B57D-0EB765F4A0B6}" srcOrd="4" destOrd="0" presId="urn:microsoft.com/office/officeart/2018/2/layout/IconVerticalSolidList"/>
    <dgm:cxn modelId="{122B6DB0-25B1-412E-8946-06ECAF04AF68}" type="presParOf" srcId="{7E0C7111-B7BE-496D-B57D-0EB765F4A0B6}" destId="{2919F197-BACF-4B6D-967E-7CC25814A312}" srcOrd="0" destOrd="0" presId="urn:microsoft.com/office/officeart/2018/2/layout/IconVerticalSolidList"/>
    <dgm:cxn modelId="{DDC6FBA3-FCCB-4536-86DA-F16E8FB2FA6C}" type="presParOf" srcId="{7E0C7111-B7BE-496D-B57D-0EB765F4A0B6}" destId="{64EBBD5C-50FE-428C-BB03-9C7C802151FA}" srcOrd="1" destOrd="0" presId="urn:microsoft.com/office/officeart/2018/2/layout/IconVerticalSolidList"/>
    <dgm:cxn modelId="{1F2CB7A1-98DA-4418-8BD5-B4FAAF766FCA}" type="presParOf" srcId="{7E0C7111-B7BE-496D-B57D-0EB765F4A0B6}" destId="{17536B06-BFE6-478F-8A4A-2420DE3CA738}" srcOrd="2" destOrd="0" presId="urn:microsoft.com/office/officeart/2018/2/layout/IconVerticalSolidList"/>
    <dgm:cxn modelId="{43F9E376-3644-43E1-A158-968A84E9C4E9}" type="presParOf" srcId="{7E0C7111-B7BE-496D-B57D-0EB765F4A0B6}" destId="{3B62A003-E56A-4127-A574-5E8BA513D0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2AD83-4780-4CD6-9BCE-77B96F63CA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BA108-5AE8-4E94-A48D-E62CEC8ADDC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dirty="0"/>
            <a:t>primárně slouží k odkazování (referenční funkce)</a:t>
          </a:r>
          <a:endParaRPr lang="en-US" dirty="0"/>
        </a:p>
      </dgm:t>
    </dgm:pt>
    <dgm:pt modelId="{335E8DD4-3382-4233-AEAF-EE4DE3AB54D3}" type="parTrans" cxnId="{8BD3C58E-4A32-46EA-B03D-41A80ADD8994}">
      <dgm:prSet/>
      <dgm:spPr/>
      <dgm:t>
        <a:bodyPr/>
        <a:lstStyle/>
        <a:p>
          <a:endParaRPr lang="en-US"/>
        </a:p>
      </dgm:t>
    </dgm:pt>
    <dgm:pt modelId="{22D6D52A-5A65-4A32-8197-96A3CB3ACABC}" type="sibTrans" cxnId="{8BD3C58E-4A32-46EA-B03D-41A80ADD8994}">
      <dgm:prSet/>
      <dgm:spPr/>
      <dgm:t>
        <a:bodyPr/>
        <a:lstStyle/>
        <a:p>
          <a:endParaRPr lang="en-US"/>
        </a:p>
      </dgm:t>
    </dgm:pt>
    <dgm:pt modelId="{F87B1E59-DEAE-4A42-96FF-F440B65EC32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/>
            <a:t>specifický typ = synekdocha</a:t>
          </a:r>
          <a:endParaRPr lang="en-US"/>
        </a:p>
      </dgm:t>
    </dgm:pt>
    <dgm:pt modelId="{E9677440-5D33-45A4-A99E-B0E214380D92}" type="parTrans" cxnId="{1F78B364-8678-4BDD-81BA-6A48DC7F6D0F}">
      <dgm:prSet/>
      <dgm:spPr/>
      <dgm:t>
        <a:bodyPr/>
        <a:lstStyle/>
        <a:p>
          <a:endParaRPr lang="en-US"/>
        </a:p>
      </dgm:t>
    </dgm:pt>
    <dgm:pt modelId="{91782BD3-2BDB-4065-AA9A-24173B87C7C8}" type="sibTrans" cxnId="{1F78B364-8678-4BDD-81BA-6A48DC7F6D0F}">
      <dgm:prSet/>
      <dgm:spPr/>
      <dgm:t>
        <a:bodyPr/>
        <a:lstStyle/>
        <a:p>
          <a:endParaRPr lang="en-US"/>
        </a:p>
      </dgm:t>
    </dgm:pt>
    <dgm:pt modelId="{DAFCB27E-1C20-414E-8089-EC0248C5CD9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/>
            <a:t>příklady</a:t>
          </a:r>
          <a:endParaRPr lang="en-US"/>
        </a:p>
      </dgm:t>
    </dgm:pt>
    <dgm:pt modelId="{E8DA3C64-2531-461F-B005-E6C6BFE7840B}" type="parTrans" cxnId="{0861A386-8C4E-4F5E-9822-EB410BECFE9F}">
      <dgm:prSet/>
      <dgm:spPr/>
      <dgm:t>
        <a:bodyPr/>
        <a:lstStyle/>
        <a:p>
          <a:endParaRPr lang="en-US"/>
        </a:p>
      </dgm:t>
    </dgm:pt>
    <dgm:pt modelId="{45F05A43-FE59-49DE-BC1F-F9D777DFC9DF}" type="sibTrans" cxnId="{0861A386-8C4E-4F5E-9822-EB410BECFE9F}">
      <dgm:prSet/>
      <dgm:spPr/>
      <dgm:t>
        <a:bodyPr/>
        <a:lstStyle/>
        <a:p>
          <a:endParaRPr lang="en-US"/>
        </a:p>
      </dgm:t>
    </dgm:pt>
    <dgm:pt modelId="{E0D31FE4-B17F-43E5-98C6-E8A7B276BFB5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cs-CZ"/>
            <a:t>ČÁST ZA CELEK (</a:t>
          </a:r>
          <a:r>
            <a:rPr lang="cs-CZ" i="1"/>
            <a:t>Nesmíš mu zkřivit </a:t>
          </a:r>
          <a:r>
            <a:rPr lang="cs-CZ" b="1" i="1"/>
            <a:t>ani vlas</a:t>
          </a:r>
          <a:r>
            <a:rPr lang="cs-CZ" i="1"/>
            <a:t> na hlavě)</a:t>
          </a:r>
          <a:endParaRPr lang="en-US"/>
        </a:p>
      </dgm:t>
    </dgm:pt>
    <dgm:pt modelId="{F7FB8B05-6772-4D80-B9F7-E8DA866B498F}" type="parTrans" cxnId="{F68041A0-77FD-48FC-BB09-9C933D634A06}">
      <dgm:prSet/>
      <dgm:spPr/>
      <dgm:t>
        <a:bodyPr/>
        <a:lstStyle/>
        <a:p>
          <a:endParaRPr lang="en-US"/>
        </a:p>
      </dgm:t>
    </dgm:pt>
    <dgm:pt modelId="{DB7242ED-2153-4C04-9C1B-A6F9ED6EE43D}" type="sibTrans" cxnId="{F68041A0-77FD-48FC-BB09-9C933D634A06}">
      <dgm:prSet/>
      <dgm:spPr/>
      <dgm:t>
        <a:bodyPr/>
        <a:lstStyle/>
        <a:p>
          <a:endParaRPr lang="en-US"/>
        </a:p>
      </dgm:t>
    </dgm:pt>
    <dgm:pt modelId="{B64A80C0-1948-448F-8C55-72032C8AAFB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cs-CZ"/>
            <a:t>VÝROBCE ZA VÝROBEK (</a:t>
          </a:r>
          <a:r>
            <a:rPr lang="cs-CZ" i="1"/>
            <a:t>Moje </a:t>
          </a:r>
          <a:r>
            <a:rPr lang="cs-CZ" b="1" i="1"/>
            <a:t>Stradivari</a:t>
          </a:r>
          <a:r>
            <a:rPr lang="cs-CZ" i="1"/>
            <a:t> dneska nějak nelají)</a:t>
          </a:r>
          <a:endParaRPr lang="en-US"/>
        </a:p>
      </dgm:t>
    </dgm:pt>
    <dgm:pt modelId="{8D9DF05E-9D5C-42F9-B45C-046612CD28BD}" type="parTrans" cxnId="{66264FE2-CE41-4092-A404-81D5997BA2E8}">
      <dgm:prSet/>
      <dgm:spPr/>
      <dgm:t>
        <a:bodyPr/>
        <a:lstStyle/>
        <a:p>
          <a:endParaRPr lang="en-US"/>
        </a:p>
      </dgm:t>
    </dgm:pt>
    <dgm:pt modelId="{ECBAEACA-4BF5-4CD5-AFE2-B9141AECFC98}" type="sibTrans" cxnId="{66264FE2-CE41-4092-A404-81D5997BA2E8}">
      <dgm:prSet/>
      <dgm:spPr/>
      <dgm:t>
        <a:bodyPr/>
        <a:lstStyle/>
        <a:p>
          <a:endParaRPr lang="en-US"/>
        </a:p>
      </dgm:t>
    </dgm:pt>
    <dgm:pt modelId="{1622C0F4-CCCA-4982-9ED1-9EA37BFAEE4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cs-CZ"/>
            <a:t>PROJEV EMOCE ZA EMOCE (</a:t>
          </a:r>
          <a:r>
            <a:rPr lang="cs-CZ" i="1"/>
            <a:t>Skoro jsem viděl, jak mu </a:t>
          </a:r>
          <a:r>
            <a:rPr lang="cs-CZ" b="1" i="1"/>
            <a:t>z nozder šlehá oheň)</a:t>
          </a:r>
          <a:endParaRPr lang="en-US"/>
        </a:p>
      </dgm:t>
    </dgm:pt>
    <dgm:pt modelId="{FB07ACFB-30CC-45AB-87D6-FB0B4774640D}" type="parTrans" cxnId="{89C70CA9-62A2-4574-A0F7-7EA6191A2237}">
      <dgm:prSet/>
      <dgm:spPr/>
      <dgm:t>
        <a:bodyPr/>
        <a:lstStyle/>
        <a:p>
          <a:endParaRPr lang="en-US"/>
        </a:p>
      </dgm:t>
    </dgm:pt>
    <dgm:pt modelId="{13BADC45-4FEE-46BC-A515-5742120E49FE}" type="sibTrans" cxnId="{89C70CA9-62A2-4574-A0F7-7EA6191A2237}">
      <dgm:prSet/>
      <dgm:spPr/>
      <dgm:t>
        <a:bodyPr/>
        <a:lstStyle/>
        <a:p>
          <a:endParaRPr lang="en-US"/>
        </a:p>
      </dgm:t>
    </dgm:pt>
    <dgm:pt modelId="{1E0C8EA4-EC76-445B-85B5-315F8BCDDDA0}" type="pres">
      <dgm:prSet presAssocID="{49B2AD83-4780-4CD6-9BCE-77B96F63CA71}" presName="linear" presStyleCnt="0">
        <dgm:presLayoutVars>
          <dgm:dir/>
          <dgm:animLvl val="lvl"/>
          <dgm:resizeHandles val="exact"/>
        </dgm:presLayoutVars>
      </dgm:prSet>
      <dgm:spPr/>
    </dgm:pt>
    <dgm:pt modelId="{D8EBD5F2-6ED6-44B9-B7A3-2F39BD27A86F}" type="pres">
      <dgm:prSet presAssocID="{FEBBA108-5AE8-4E94-A48D-E62CEC8ADDC0}" presName="parentLin" presStyleCnt="0"/>
      <dgm:spPr/>
    </dgm:pt>
    <dgm:pt modelId="{84E9FE5D-0EF8-49DA-A8EF-8827B2723F57}" type="pres">
      <dgm:prSet presAssocID="{FEBBA108-5AE8-4E94-A48D-E62CEC8ADDC0}" presName="parentLeftMargin" presStyleLbl="node1" presStyleIdx="0" presStyleCnt="3"/>
      <dgm:spPr/>
    </dgm:pt>
    <dgm:pt modelId="{542D66EC-1F38-4C13-9484-8B4F72F78C9B}" type="pres">
      <dgm:prSet presAssocID="{FEBBA108-5AE8-4E94-A48D-E62CEC8ADD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B1B083-3942-4DDC-8FD6-356731E725D3}" type="pres">
      <dgm:prSet presAssocID="{FEBBA108-5AE8-4E94-A48D-E62CEC8ADDC0}" presName="negativeSpace" presStyleCnt="0"/>
      <dgm:spPr/>
    </dgm:pt>
    <dgm:pt modelId="{7BBB7A6B-25E9-4801-938A-500ECBE910C3}" type="pres">
      <dgm:prSet presAssocID="{FEBBA108-5AE8-4E94-A48D-E62CEC8ADDC0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63D3030B-F717-456B-921D-06CF0EB2F551}" type="pres">
      <dgm:prSet presAssocID="{22D6D52A-5A65-4A32-8197-96A3CB3ACABC}" presName="spaceBetweenRectangles" presStyleCnt="0"/>
      <dgm:spPr/>
    </dgm:pt>
    <dgm:pt modelId="{43491343-155F-4F3C-B685-A695DA79321B}" type="pres">
      <dgm:prSet presAssocID="{F87B1E59-DEAE-4A42-96FF-F440B65EC321}" presName="parentLin" presStyleCnt="0"/>
      <dgm:spPr/>
    </dgm:pt>
    <dgm:pt modelId="{5B03E126-8400-4BF1-9315-7887B079E646}" type="pres">
      <dgm:prSet presAssocID="{F87B1E59-DEAE-4A42-96FF-F440B65EC321}" presName="parentLeftMargin" presStyleLbl="node1" presStyleIdx="0" presStyleCnt="3"/>
      <dgm:spPr/>
    </dgm:pt>
    <dgm:pt modelId="{BE6BC4C8-8B25-45B6-957C-5BADEB93DE55}" type="pres">
      <dgm:prSet presAssocID="{F87B1E59-DEAE-4A42-96FF-F440B65EC3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0ED309-4036-4380-93DA-098806CC88A1}" type="pres">
      <dgm:prSet presAssocID="{F87B1E59-DEAE-4A42-96FF-F440B65EC321}" presName="negativeSpace" presStyleCnt="0"/>
      <dgm:spPr/>
    </dgm:pt>
    <dgm:pt modelId="{5D929FEB-ED26-4683-A1CD-9F2A873C47C6}" type="pres">
      <dgm:prSet presAssocID="{F87B1E59-DEAE-4A42-96FF-F440B65EC321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8DB34D9F-6C70-42A8-8247-44FB820FC590}" type="pres">
      <dgm:prSet presAssocID="{91782BD3-2BDB-4065-AA9A-24173B87C7C8}" presName="spaceBetweenRectangles" presStyleCnt="0"/>
      <dgm:spPr/>
    </dgm:pt>
    <dgm:pt modelId="{26A1B2BA-C3BE-4B6E-A57A-A1A334401551}" type="pres">
      <dgm:prSet presAssocID="{DAFCB27E-1C20-414E-8089-EC0248C5CD97}" presName="parentLin" presStyleCnt="0"/>
      <dgm:spPr/>
    </dgm:pt>
    <dgm:pt modelId="{60CA5A4E-664E-4BF5-A471-10482199325C}" type="pres">
      <dgm:prSet presAssocID="{DAFCB27E-1C20-414E-8089-EC0248C5CD97}" presName="parentLeftMargin" presStyleLbl="node1" presStyleIdx="1" presStyleCnt="3"/>
      <dgm:spPr/>
    </dgm:pt>
    <dgm:pt modelId="{2FB733D9-AA2A-45A9-ABAE-606478BC78BF}" type="pres">
      <dgm:prSet presAssocID="{DAFCB27E-1C20-414E-8089-EC0248C5CD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0F5AE20-10E0-4ADB-9D1B-70753F6268E9}" type="pres">
      <dgm:prSet presAssocID="{DAFCB27E-1C20-414E-8089-EC0248C5CD97}" presName="negativeSpace" presStyleCnt="0"/>
      <dgm:spPr/>
    </dgm:pt>
    <dgm:pt modelId="{90E41969-3AF0-4759-8030-7752F26976C6}" type="pres">
      <dgm:prSet presAssocID="{DAFCB27E-1C20-414E-8089-EC0248C5CD97}" presName="childText" presStyleLbl="conFgAcc1" presStyleIdx="2" presStyleCnt="3" custLinFactNeighborY="3554">
        <dgm:presLayoutVars>
          <dgm:bulletEnabled val="1"/>
        </dgm:presLayoutVars>
      </dgm:prSet>
      <dgm:spPr/>
    </dgm:pt>
  </dgm:ptLst>
  <dgm:cxnLst>
    <dgm:cxn modelId="{F4D24B0A-3810-434C-9F17-E53625306B8E}" type="presOf" srcId="{F87B1E59-DEAE-4A42-96FF-F440B65EC321}" destId="{5B03E126-8400-4BF1-9315-7887B079E646}" srcOrd="0" destOrd="0" presId="urn:microsoft.com/office/officeart/2005/8/layout/list1"/>
    <dgm:cxn modelId="{6619DA1C-FA6D-44CD-9A00-92F33279A063}" type="presOf" srcId="{FEBBA108-5AE8-4E94-A48D-E62CEC8ADDC0}" destId="{542D66EC-1F38-4C13-9484-8B4F72F78C9B}" srcOrd="1" destOrd="0" presId="urn:microsoft.com/office/officeart/2005/8/layout/list1"/>
    <dgm:cxn modelId="{C7EA1D39-6728-4C73-918E-1477BFDCA7E9}" type="presOf" srcId="{E0D31FE4-B17F-43E5-98C6-E8A7B276BFB5}" destId="{90E41969-3AF0-4759-8030-7752F26976C6}" srcOrd="0" destOrd="0" presId="urn:microsoft.com/office/officeart/2005/8/layout/list1"/>
    <dgm:cxn modelId="{4EFF8344-DF6B-4461-BFE6-DC78B1181998}" type="presOf" srcId="{1622C0F4-CCCA-4982-9ED1-9EA37BFAEE46}" destId="{90E41969-3AF0-4759-8030-7752F26976C6}" srcOrd="0" destOrd="2" presId="urn:microsoft.com/office/officeart/2005/8/layout/list1"/>
    <dgm:cxn modelId="{1F78B364-8678-4BDD-81BA-6A48DC7F6D0F}" srcId="{49B2AD83-4780-4CD6-9BCE-77B96F63CA71}" destId="{F87B1E59-DEAE-4A42-96FF-F440B65EC321}" srcOrd="1" destOrd="0" parTransId="{E9677440-5D33-45A4-A99E-B0E214380D92}" sibTransId="{91782BD3-2BDB-4065-AA9A-24173B87C7C8}"/>
    <dgm:cxn modelId="{BE66CA6D-1F39-4B76-95C7-E02700E8A199}" type="presOf" srcId="{F87B1E59-DEAE-4A42-96FF-F440B65EC321}" destId="{BE6BC4C8-8B25-45B6-957C-5BADEB93DE55}" srcOrd="1" destOrd="0" presId="urn:microsoft.com/office/officeart/2005/8/layout/list1"/>
    <dgm:cxn modelId="{0861A386-8C4E-4F5E-9822-EB410BECFE9F}" srcId="{49B2AD83-4780-4CD6-9BCE-77B96F63CA71}" destId="{DAFCB27E-1C20-414E-8089-EC0248C5CD97}" srcOrd="2" destOrd="0" parTransId="{E8DA3C64-2531-461F-B005-E6C6BFE7840B}" sibTransId="{45F05A43-FE59-49DE-BC1F-F9D777DFC9DF}"/>
    <dgm:cxn modelId="{2215CC8C-7E1B-4F9E-9C51-C623CD3FBBD6}" type="presOf" srcId="{DAFCB27E-1C20-414E-8089-EC0248C5CD97}" destId="{2FB733D9-AA2A-45A9-ABAE-606478BC78BF}" srcOrd="1" destOrd="0" presId="urn:microsoft.com/office/officeart/2005/8/layout/list1"/>
    <dgm:cxn modelId="{8BD3C58E-4A32-46EA-B03D-41A80ADD8994}" srcId="{49B2AD83-4780-4CD6-9BCE-77B96F63CA71}" destId="{FEBBA108-5AE8-4E94-A48D-E62CEC8ADDC0}" srcOrd="0" destOrd="0" parTransId="{335E8DD4-3382-4233-AEAF-EE4DE3AB54D3}" sibTransId="{22D6D52A-5A65-4A32-8197-96A3CB3ACABC}"/>
    <dgm:cxn modelId="{F68041A0-77FD-48FC-BB09-9C933D634A06}" srcId="{DAFCB27E-1C20-414E-8089-EC0248C5CD97}" destId="{E0D31FE4-B17F-43E5-98C6-E8A7B276BFB5}" srcOrd="0" destOrd="0" parTransId="{F7FB8B05-6772-4D80-B9F7-E8DA866B498F}" sibTransId="{DB7242ED-2153-4C04-9C1B-A6F9ED6EE43D}"/>
    <dgm:cxn modelId="{1F6255A4-61BD-41B1-9531-A228BED99651}" type="presOf" srcId="{FEBBA108-5AE8-4E94-A48D-E62CEC8ADDC0}" destId="{84E9FE5D-0EF8-49DA-A8EF-8827B2723F57}" srcOrd="0" destOrd="0" presId="urn:microsoft.com/office/officeart/2005/8/layout/list1"/>
    <dgm:cxn modelId="{89C70CA9-62A2-4574-A0F7-7EA6191A2237}" srcId="{DAFCB27E-1C20-414E-8089-EC0248C5CD97}" destId="{1622C0F4-CCCA-4982-9ED1-9EA37BFAEE46}" srcOrd="2" destOrd="0" parTransId="{FB07ACFB-30CC-45AB-87D6-FB0B4774640D}" sibTransId="{13BADC45-4FEE-46BC-A515-5742120E49FE}"/>
    <dgm:cxn modelId="{FECDC8D7-3B41-45F1-B2A4-53A31DA02F65}" type="presOf" srcId="{DAFCB27E-1C20-414E-8089-EC0248C5CD97}" destId="{60CA5A4E-664E-4BF5-A471-10482199325C}" srcOrd="0" destOrd="0" presId="urn:microsoft.com/office/officeart/2005/8/layout/list1"/>
    <dgm:cxn modelId="{742C69E1-7F03-401C-8805-82D4045CABF8}" type="presOf" srcId="{49B2AD83-4780-4CD6-9BCE-77B96F63CA71}" destId="{1E0C8EA4-EC76-445B-85B5-315F8BCDDDA0}" srcOrd="0" destOrd="0" presId="urn:microsoft.com/office/officeart/2005/8/layout/list1"/>
    <dgm:cxn modelId="{66264FE2-CE41-4092-A404-81D5997BA2E8}" srcId="{DAFCB27E-1C20-414E-8089-EC0248C5CD97}" destId="{B64A80C0-1948-448F-8C55-72032C8AAFB1}" srcOrd="1" destOrd="0" parTransId="{8D9DF05E-9D5C-42F9-B45C-046612CD28BD}" sibTransId="{ECBAEACA-4BF5-4CD5-AFE2-B9141AECFC98}"/>
    <dgm:cxn modelId="{23D0CFE9-085D-44BA-8EE3-FF7CB34D7AAE}" type="presOf" srcId="{B64A80C0-1948-448F-8C55-72032C8AAFB1}" destId="{90E41969-3AF0-4759-8030-7752F26976C6}" srcOrd="0" destOrd="1" presId="urn:microsoft.com/office/officeart/2005/8/layout/list1"/>
    <dgm:cxn modelId="{7DF89840-474E-468E-93C3-A249A10094E2}" type="presParOf" srcId="{1E0C8EA4-EC76-445B-85B5-315F8BCDDDA0}" destId="{D8EBD5F2-6ED6-44B9-B7A3-2F39BD27A86F}" srcOrd="0" destOrd="0" presId="urn:microsoft.com/office/officeart/2005/8/layout/list1"/>
    <dgm:cxn modelId="{3E3C2D17-06CD-4B0F-99EB-39D7AB20C1F4}" type="presParOf" srcId="{D8EBD5F2-6ED6-44B9-B7A3-2F39BD27A86F}" destId="{84E9FE5D-0EF8-49DA-A8EF-8827B2723F57}" srcOrd="0" destOrd="0" presId="urn:microsoft.com/office/officeart/2005/8/layout/list1"/>
    <dgm:cxn modelId="{189CFAAD-4AC2-45A0-B1CD-CFF720E55558}" type="presParOf" srcId="{D8EBD5F2-6ED6-44B9-B7A3-2F39BD27A86F}" destId="{542D66EC-1F38-4C13-9484-8B4F72F78C9B}" srcOrd="1" destOrd="0" presId="urn:microsoft.com/office/officeart/2005/8/layout/list1"/>
    <dgm:cxn modelId="{BE135969-F9FF-4DB6-A910-2B8B2581BEE9}" type="presParOf" srcId="{1E0C8EA4-EC76-445B-85B5-315F8BCDDDA0}" destId="{B2B1B083-3942-4DDC-8FD6-356731E725D3}" srcOrd="1" destOrd="0" presId="urn:microsoft.com/office/officeart/2005/8/layout/list1"/>
    <dgm:cxn modelId="{B54995A2-E824-4D5E-A25C-324434853256}" type="presParOf" srcId="{1E0C8EA4-EC76-445B-85B5-315F8BCDDDA0}" destId="{7BBB7A6B-25E9-4801-938A-500ECBE910C3}" srcOrd="2" destOrd="0" presId="urn:microsoft.com/office/officeart/2005/8/layout/list1"/>
    <dgm:cxn modelId="{88A41939-FB39-42D9-9855-C90EDB1F9F5E}" type="presParOf" srcId="{1E0C8EA4-EC76-445B-85B5-315F8BCDDDA0}" destId="{63D3030B-F717-456B-921D-06CF0EB2F551}" srcOrd="3" destOrd="0" presId="urn:microsoft.com/office/officeart/2005/8/layout/list1"/>
    <dgm:cxn modelId="{215994E8-BE0A-4EC3-9E56-B4450138D1F1}" type="presParOf" srcId="{1E0C8EA4-EC76-445B-85B5-315F8BCDDDA0}" destId="{43491343-155F-4F3C-B685-A695DA79321B}" srcOrd="4" destOrd="0" presId="urn:microsoft.com/office/officeart/2005/8/layout/list1"/>
    <dgm:cxn modelId="{7891806E-84BA-4A8C-9808-C3B761C85C85}" type="presParOf" srcId="{43491343-155F-4F3C-B685-A695DA79321B}" destId="{5B03E126-8400-4BF1-9315-7887B079E646}" srcOrd="0" destOrd="0" presId="urn:microsoft.com/office/officeart/2005/8/layout/list1"/>
    <dgm:cxn modelId="{8AB91A95-D97D-44D9-99D4-242A35C9316A}" type="presParOf" srcId="{43491343-155F-4F3C-B685-A695DA79321B}" destId="{BE6BC4C8-8B25-45B6-957C-5BADEB93DE55}" srcOrd="1" destOrd="0" presId="urn:microsoft.com/office/officeart/2005/8/layout/list1"/>
    <dgm:cxn modelId="{AC52D08D-8941-4974-8760-DFA57B934098}" type="presParOf" srcId="{1E0C8EA4-EC76-445B-85B5-315F8BCDDDA0}" destId="{720ED309-4036-4380-93DA-098806CC88A1}" srcOrd="5" destOrd="0" presId="urn:microsoft.com/office/officeart/2005/8/layout/list1"/>
    <dgm:cxn modelId="{1623434A-B176-445E-BFD8-EAA5A28F835F}" type="presParOf" srcId="{1E0C8EA4-EC76-445B-85B5-315F8BCDDDA0}" destId="{5D929FEB-ED26-4683-A1CD-9F2A873C47C6}" srcOrd="6" destOrd="0" presId="urn:microsoft.com/office/officeart/2005/8/layout/list1"/>
    <dgm:cxn modelId="{0C9B4CE5-477F-48BA-9DA1-57D5074A682E}" type="presParOf" srcId="{1E0C8EA4-EC76-445B-85B5-315F8BCDDDA0}" destId="{8DB34D9F-6C70-42A8-8247-44FB820FC590}" srcOrd="7" destOrd="0" presId="urn:microsoft.com/office/officeart/2005/8/layout/list1"/>
    <dgm:cxn modelId="{79355067-F468-4A14-88F7-9CBEB67F7147}" type="presParOf" srcId="{1E0C8EA4-EC76-445B-85B5-315F8BCDDDA0}" destId="{26A1B2BA-C3BE-4B6E-A57A-A1A334401551}" srcOrd="8" destOrd="0" presId="urn:microsoft.com/office/officeart/2005/8/layout/list1"/>
    <dgm:cxn modelId="{8A354CD1-AEEA-4538-8643-C92E1B8F36D8}" type="presParOf" srcId="{26A1B2BA-C3BE-4B6E-A57A-A1A334401551}" destId="{60CA5A4E-664E-4BF5-A471-10482199325C}" srcOrd="0" destOrd="0" presId="urn:microsoft.com/office/officeart/2005/8/layout/list1"/>
    <dgm:cxn modelId="{95C6672B-8A4F-4FEA-840A-AD7463F014AB}" type="presParOf" srcId="{26A1B2BA-C3BE-4B6E-A57A-A1A334401551}" destId="{2FB733D9-AA2A-45A9-ABAE-606478BC78BF}" srcOrd="1" destOrd="0" presId="urn:microsoft.com/office/officeart/2005/8/layout/list1"/>
    <dgm:cxn modelId="{E140390F-C21B-4A0B-993B-11EF5D4A2E9B}" type="presParOf" srcId="{1E0C8EA4-EC76-445B-85B5-315F8BCDDDA0}" destId="{C0F5AE20-10E0-4ADB-9D1B-70753F6268E9}" srcOrd="9" destOrd="0" presId="urn:microsoft.com/office/officeart/2005/8/layout/list1"/>
    <dgm:cxn modelId="{CA62EEC6-95EE-4EFB-A06D-C97E57DD8D35}" type="presParOf" srcId="{1E0C8EA4-EC76-445B-85B5-315F8BCDDDA0}" destId="{90E41969-3AF0-4759-8030-7752F26976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12121-21F0-427B-BC06-B6C91DCD3E6E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33B40E-8241-4DD8-97C6-F8B1A7B3CEE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ŠŮCHOVÁ, Lucie. </a:t>
          </a:r>
          <a:r>
            <a:rPr lang="cs-CZ" i="1" dirty="0"/>
            <a:t>Metafora v českém znakovém jazyce. </a:t>
          </a:r>
          <a:r>
            <a:rPr lang="cs-CZ" dirty="0"/>
            <a:t>2007. Diplomová práce. Univerzita Karlova, Filozofická fakulta, Ústav jazyků a komunikace neslyšících. Vedoucí práce Irena Vaňková.</a:t>
          </a:r>
          <a:endParaRPr lang="en-US" dirty="0"/>
        </a:p>
      </dgm:t>
    </dgm:pt>
    <dgm:pt modelId="{F5AE9908-57E1-404D-A48C-C82BEB2071AD}" type="parTrans" cxnId="{A0EE6602-4472-4FBF-A848-8F4566E951B1}">
      <dgm:prSet/>
      <dgm:spPr/>
      <dgm:t>
        <a:bodyPr/>
        <a:lstStyle/>
        <a:p>
          <a:endParaRPr lang="en-US"/>
        </a:p>
      </dgm:t>
    </dgm:pt>
    <dgm:pt modelId="{A035D364-FAF6-49A1-91FD-7464770B88B9}" type="sibTrans" cxnId="{A0EE6602-4472-4FBF-A848-8F4566E951B1}">
      <dgm:prSet/>
      <dgm:spPr/>
      <dgm:t>
        <a:bodyPr/>
        <a:lstStyle/>
        <a:p>
          <a:endParaRPr lang="en-US"/>
        </a:p>
      </dgm:t>
    </dgm:pt>
    <dgm:pt modelId="{DCCDC1B7-6647-4E52-8997-1968E8ABA16E}">
      <dgm:prSet/>
      <dgm:spPr/>
      <dgm:t>
        <a:bodyPr/>
        <a:lstStyle/>
        <a:p>
          <a:r>
            <a:rPr lang="cs-CZ" dirty="0"/>
            <a:t>dvě orientační metafory obecnější úrovně</a:t>
          </a:r>
          <a:endParaRPr lang="en-US" dirty="0"/>
        </a:p>
      </dgm:t>
    </dgm:pt>
    <dgm:pt modelId="{DC125E2D-198F-40B8-B691-D1996C749C49}" type="parTrans" cxnId="{C0CD30BE-0BA3-41FC-826F-1A1C80EA66C2}">
      <dgm:prSet/>
      <dgm:spPr/>
      <dgm:t>
        <a:bodyPr/>
        <a:lstStyle/>
        <a:p>
          <a:endParaRPr lang="en-US"/>
        </a:p>
      </dgm:t>
    </dgm:pt>
    <dgm:pt modelId="{8CF46608-E4A6-439B-A13E-F7F0381AE04C}" type="sibTrans" cxnId="{C0CD30BE-0BA3-41FC-826F-1A1C80EA66C2}">
      <dgm:prSet/>
      <dgm:spPr/>
      <dgm:t>
        <a:bodyPr/>
        <a:lstStyle/>
        <a:p>
          <a:endParaRPr lang="en-US"/>
        </a:p>
      </dgm:t>
    </dgm:pt>
    <dgm:pt modelId="{0D9D71EF-ED4B-4524-9CA7-54DB69696FD1}">
      <dgm:prSet/>
      <dgm:spPr/>
      <dgm:t>
        <a:bodyPr/>
        <a:lstStyle/>
        <a:p>
          <a:r>
            <a:rPr lang="cs-CZ" dirty="0"/>
            <a:t>POZITIVNÍ JE NAHOŘE/POZITIVNÍ SMĚŘUJE NAHORU</a:t>
          </a:r>
          <a:endParaRPr lang="en-US" dirty="0"/>
        </a:p>
      </dgm:t>
    </dgm:pt>
    <dgm:pt modelId="{C8F4DACF-3D75-4786-B2AB-26DAEA5B4B34}" type="parTrans" cxnId="{321E6EBE-641C-4D65-AB71-3BE58A62F108}">
      <dgm:prSet/>
      <dgm:spPr/>
      <dgm:t>
        <a:bodyPr/>
        <a:lstStyle/>
        <a:p>
          <a:endParaRPr lang="en-US"/>
        </a:p>
      </dgm:t>
    </dgm:pt>
    <dgm:pt modelId="{080667BD-FDE5-4E62-86E2-F3EE8BF148A2}" type="sibTrans" cxnId="{321E6EBE-641C-4D65-AB71-3BE58A62F108}">
      <dgm:prSet/>
      <dgm:spPr/>
      <dgm:t>
        <a:bodyPr/>
        <a:lstStyle/>
        <a:p>
          <a:endParaRPr lang="en-US"/>
        </a:p>
      </dgm:t>
    </dgm:pt>
    <dgm:pt modelId="{F4B8B164-343C-4E55-A7BA-6B3C87EA42E4}">
      <dgm:prSet/>
      <dgm:spPr/>
      <dgm:t>
        <a:bodyPr/>
        <a:lstStyle/>
        <a:p>
          <a:r>
            <a:rPr lang="cs-CZ"/>
            <a:t>ČAS JE PROSTOR</a:t>
          </a:r>
          <a:endParaRPr lang="en-US"/>
        </a:p>
      </dgm:t>
    </dgm:pt>
    <dgm:pt modelId="{E4E44796-C989-42AE-A02E-6D7244CB4678}" type="parTrans" cxnId="{34953913-6197-491A-8F0A-2EB1B2A81B3E}">
      <dgm:prSet/>
      <dgm:spPr/>
      <dgm:t>
        <a:bodyPr/>
        <a:lstStyle/>
        <a:p>
          <a:endParaRPr lang="en-US"/>
        </a:p>
      </dgm:t>
    </dgm:pt>
    <dgm:pt modelId="{92D94204-F392-47D1-94C5-84032A5E720E}" type="sibTrans" cxnId="{34953913-6197-491A-8F0A-2EB1B2A81B3E}">
      <dgm:prSet/>
      <dgm:spPr/>
      <dgm:t>
        <a:bodyPr/>
        <a:lstStyle/>
        <a:p>
          <a:endParaRPr lang="en-US"/>
        </a:p>
      </dgm:t>
    </dgm:pt>
    <dgm:pt modelId="{85FA3470-4ADA-4C8B-9D49-F57CD44F7635}" type="pres">
      <dgm:prSet presAssocID="{B3012121-21F0-427B-BC06-B6C91DCD3E6E}" presName="Name0" presStyleCnt="0">
        <dgm:presLayoutVars>
          <dgm:dir/>
          <dgm:animLvl val="lvl"/>
          <dgm:resizeHandles val="exact"/>
        </dgm:presLayoutVars>
      </dgm:prSet>
      <dgm:spPr/>
    </dgm:pt>
    <dgm:pt modelId="{A95413D8-8E31-43D0-B303-A8827F5E5E3B}" type="pres">
      <dgm:prSet presAssocID="{DCCDC1B7-6647-4E52-8997-1968E8ABA16E}" presName="boxAndChildren" presStyleCnt="0"/>
      <dgm:spPr/>
    </dgm:pt>
    <dgm:pt modelId="{6A067241-1529-43F3-9FF7-2312FB489A04}" type="pres">
      <dgm:prSet presAssocID="{DCCDC1B7-6647-4E52-8997-1968E8ABA16E}" presName="parentTextBox" presStyleLbl="node1" presStyleIdx="0" presStyleCnt="2"/>
      <dgm:spPr/>
    </dgm:pt>
    <dgm:pt modelId="{D1B069B0-0291-4D53-812E-1AF7A9BA0A12}" type="pres">
      <dgm:prSet presAssocID="{DCCDC1B7-6647-4E52-8997-1968E8ABA16E}" presName="entireBox" presStyleLbl="node1" presStyleIdx="0" presStyleCnt="2"/>
      <dgm:spPr/>
    </dgm:pt>
    <dgm:pt modelId="{CD222733-5FB5-4E5F-8A3C-FB92229C5107}" type="pres">
      <dgm:prSet presAssocID="{DCCDC1B7-6647-4E52-8997-1968E8ABA16E}" presName="descendantBox" presStyleCnt="0"/>
      <dgm:spPr/>
    </dgm:pt>
    <dgm:pt modelId="{9D18BBDB-D417-4B30-81FE-E9394435E4C2}" type="pres">
      <dgm:prSet presAssocID="{0D9D71EF-ED4B-4524-9CA7-54DB69696FD1}" presName="childTextBox" presStyleLbl="fgAccFollowNode1" presStyleIdx="0" presStyleCnt="2">
        <dgm:presLayoutVars>
          <dgm:bulletEnabled val="1"/>
        </dgm:presLayoutVars>
      </dgm:prSet>
      <dgm:spPr/>
    </dgm:pt>
    <dgm:pt modelId="{A3636841-E377-4E4B-B7E1-1EB4A1F51E2B}" type="pres">
      <dgm:prSet presAssocID="{F4B8B164-343C-4E55-A7BA-6B3C87EA42E4}" presName="childTextBox" presStyleLbl="fgAccFollowNode1" presStyleIdx="1" presStyleCnt="2">
        <dgm:presLayoutVars>
          <dgm:bulletEnabled val="1"/>
        </dgm:presLayoutVars>
      </dgm:prSet>
      <dgm:spPr/>
    </dgm:pt>
    <dgm:pt modelId="{6CFC681F-92B2-4625-9CEC-1CB32DCCBAC3}" type="pres">
      <dgm:prSet presAssocID="{A035D364-FAF6-49A1-91FD-7464770B88B9}" presName="sp" presStyleCnt="0"/>
      <dgm:spPr/>
    </dgm:pt>
    <dgm:pt modelId="{ED4D10D7-102D-4159-9D30-73270D52343F}" type="pres">
      <dgm:prSet presAssocID="{5533B40E-8241-4DD8-97C6-F8B1A7B3CEE6}" presName="arrowAndChildren" presStyleCnt="0"/>
      <dgm:spPr/>
    </dgm:pt>
    <dgm:pt modelId="{0037C7A6-2EBC-4D97-920F-BC174AEB6060}" type="pres">
      <dgm:prSet presAssocID="{5533B40E-8241-4DD8-97C6-F8B1A7B3CEE6}" presName="parentTextArrow" presStyleLbl="node1" presStyleIdx="1" presStyleCnt="2"/>
      <dgm:spPr/>
    </dgm:pt>
  </dgm:ptLst>
  <dgm:cxnLst>
    <dgm:cxn modelId="{A0EE6602-4472-4FBF-A848-8F4566E951B1}" srcId="{B3012121-21F0-427B-BC06-B6C91DCD3E6E}" destId="{5533B40E-8241-4DD8-97C6-F8B1A7B3CEE6}" srcOrd="0" destOrd="0" parTransId="{F5AE9908-57E1-404D-A48C-C82BEB2071AD}" sibTransId="{A035D364-FAF6-49A1-91FD-7464770B88B9}"/>
    <dgm:cxn modelId="{1D2C2906-2F02-4712-B4D8-48807A45D429}" type="presOf" srcId="{B3012121-21F0-427B-BC06-B6C91DCD3E6E}" destId="{85FA3470-4ADA-4C8B-9D49-F57CD44F7635}" srcOrd="0" destOrd="0" presId="urn:microsoft.com/office/officeart/2005/8/layout/process4"/>
    <dgm:cxn modelId="{34953913-6197-491A-8F0A-2EB1B2A81B3E}" srcId="{DCCDC1B7-6647-4E52-8997-1968E8ABA16E}" destId="{F4B8B164-343C-4E55-A7BA-6B3C87EA42E4}" srcOrd="1" destOrd="0" parTransId="{E4E44796-C989-42AE-A02E-6D7244CB4678}" sibTransId="{92D94204-F392-47D1-94C5-84032A5E720E}"/>
    <dgm:cxn modelId="{0C88596D-C92D-4465-8A35-1B3C8C9510AB}" type="presOf" srcId="{DCCDC1B7-6647-4E52-8997-1968E8ABA16E}" destId="{6A067241-1529-43F3-9FF7-2312FB489A04}" srcOrd="0" destOrd="0" presId="urn:microsoft.com/office/officeart/2005/8/layout/process4"/>
    <dgm:cxn modelId="{1D9C936D-1F2F-4AF2-8A8F-396240E56304}" type="presOf" srcId="{0D9D71EF-ED4B-4524-9CA7-54DB69696FD1}" destId="{9D18BBDB-D417-4B30-81FE-E9394435E4C2}" srcOrd="0" destOrd="0" presId="urn:microsoft.com/office/officeart/2005/8/layout/process4"/>
    <dgm:cxn modelId="{B40606A3-FBC5-4905-A67D-179922B1E32F}" type="presOf" srcId="{DCCDC1B7-6647-4E52-8997-1968E8ABA16E}" destId="{D1B069B0-0291-4D53-812E-1AF7A9BA0A12}" srcOrd="1" destOrd="0" presId="urn:microsoft.com/office/officeart/2005/8/layout/process4"/>
    <dgm:cxn modelId="{C0CD30BE-0BA3-41FC-826F-1A1C80EA66C2}" srcId="{B3012121-21F0-427B-BC06-B6C91DCD3E6E}" destId="{DCCDC1B7-6647-4E52-8997-1968E8ABA16E}" srcOrd="1" destOrd="0" parTransId="{DC125E2D-198F-40B8-B691-D1996C749C49}" sibTransId="{8CF46608-E4A6-439B-A13E-F7F0381AE04C}"/>
    <dgm:cxn modelId="{321E6EBE-641C-4D65-AB71-3BE58A62F108}" srcId="{DCCDC1B7-6647-4E52-8997-1968E8ABA16E}" destId="{0D9D71EF-ED4B-4524-9CA7-54DB69696FD1}" srcOrd="0" destOrd="0" parTransId="{C8F4DACF-3D75-4786-B2AB-26DAEA5B4B34}" sibTransId="{080667BD-FDE5-4E62-86E2-F3EE8BF148A2}"/>
    <dgm:cxn modelId="{03FDE6D7-4D44-4054-9F02-6B48AEEA5CB0}" type="presOf" srcId="{5533B40E-8241-4DD8-97C6-F8B1A7B3CEE6}" destId="{0037C7A6-2EBC-4D97-920F-BC174AEB6060}" srcOrd="0" destOrd="0" presId="urn:microsoft.com/office/officeart/2005/8/layout/process4"/>
    <dgm:cxn modelId="{A8F7FCD8-501B-4A42-BC76-DA5FA5F4F402}" type="presOf" srcId="{F4B8B164-343C-4E55-A7BA-6B3C87EA42E4}" destId="{A3636841-E377-4E4B-B7E1-1EB4A1F51E2B}" srcOrd="0" destOrd="0" presId="urn:microsoft.com/office/officeart/2005/8/layout/process4"/>
    <dgm:cxn modelId="{A1C0A602-620B-4249-BE1A-FCD263ADC69A}" type="presParOf" srcId="{85FA3470-4ADA-4C8B-9D49-F57CD44F7635}" destId="{A95413D8-8E31-43D0-B303-A8827F5E5E3B}" srcOrd="0" destOrd="0" presId="urn:microsoft.com/office/officeart/2005/8/layout/process4"/>
    <dgm:cxn modelId="{B66D8348-5CE3-4745-83C3-41131D734EF0}" type="presParOf" srcId="{A95413D8-8E31-43D0-B303-A8827F5E5E3B}" destId="{6A067241-1529-43F3-9FF7-2312FB489A04}" srcOrd="0" destOrd="0" presId="urn:microsoft.com/office/officeart/2005/8/layout/process4"/>
    <dgm:cxn modelId="{09C1CAEC-7058-4CA3-859A-2DE343EC1B63}" type="presParOf" srcId="{A95413D8-8E31-43D0-B303-A8827F5E5E3B}" destId="{D1B069B0-0291-4D53-812E-1AF7A9BA0A12}" srcOrd="1" destOrd="0" presId="urn:microsoft.com/office/officeart/2005/8/layout/process4"/>
    <dgm:cxn modelId="{509A2886-BFE8-4740-BCB3-E98BE67BBCB2}" type="presParOf" srcId="{A95413D8-8E31-43D0-B303-A8827F5E5E3B}" destId="{CD222733-5FB5-4E5F-8A3C-FB92229C5107}" srcOrd="2" destOrd="0" presId="urn:microsoft.com/office/officeart/2005/8/layout/process4"/>
    <dgm:cxn modelId="{74060A4B-EA34-4D31-9626-AE006BCA7A87}" type="presParOf" srcId="{CD222733-5FB5-4E5F-8A3C-FB92229C5107}" destId="{9D18BBDB-D417-4B30-81FE-E9394435E4C2}" srcOrd="0" destOrd="0" presId="urn:microsoft.com/office/officeart/2005/8/layout/process4"/>
    <dgm:cxn modelId="{678B8645-ADD7-43B2-B065-B21C25D529EE}" type="presParOf" srcId="{CD222733-5FB5-4E5F-8A3C-FB92229C5107}" destId="{A3636841-E377-4E4B-B7E1-1EB4A1F51E2B}" srcOrd="1" destOrd="0" presId="urn:microsoft.com/office/officeart/2005/8/layout/process4"/>
    <dgm:cxn modelId="{9C131771-6FF3-4C25-A4A2-070CD54DA980}" type="presParOf" srcId="{85FA3470-4ADA-4C8B-9D49-F57CD44F7635}" destId="{6CFC681F-92B2-4625-9CEC-1CB32DCCBAC3}" srcOrd="1" destOrd="0" presId="urn:microsoft.com/office/officeart/2005/8/layout/process4"/>
    <dgm:cxn modelId="{1BE49543-B213-474B-B6D2-188812CFB84F}" type="presParOf" srcId="{85FA3470-4ADA-4C8B-9D49-F57CD44F7635}" destId="{ED4D10D7-102D-4159-9D30-73270D52343F}" srcOrd="2" destOrd="0" presId="urn:microsoft.com/office/officeart/2005/8/layout/process4"/>
    <dgm:cxn modelId="{4C3AD134-210D-4D6D-A013-492BF53339F3}" type="presParOf" srcId="{ED4D10D7-102D-4159-9D30-73270D52343F}" destId="{0037C7A6-2EBC-4D97-920F-BC174AEB60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CDAF7-D62A-4197-9124-E80EA84588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27B1A26-7B0D-4E75-96A7-EDF136CB80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Al Tarikh" pitchFamily="2" charset="-78"/>
              <a:cs typeface="Al Tarikh" pitchFamily="2" charset="-78"/>
            </a:rPr>
            <a:t>Centrální metaforou pro pojmovou oblast hněvu v češtině je HNĚV JE ZAHŘÁVÁNÍ TEKUTINY V NÁDOBĚ – nárůst mnoha tělesných funkcí a zvýšenou teplotou (všechno v ní vřelo, málem vypěnil, pohár přetekl atd.)</a:t>
          </a:r>
          <a:endParaRPr lang="en-US" dirty="0">
            <a:latin typeface="Al Tarikh" pitchFamily="2" charset="-78"/>
            <a:cs typeface="Al Tarikh" pitchFamily="2" charset="-78"/>
          </a:endParaRPr>
        </a:p>
      </dgm:t>
    </dgm:pt>
    <dgm:pt modelId="{AE49AF82-5734-4E69-B2A9-491F8765869B}" type="parTrans" cxnId="{D4B69BD5-3AA8-4DAA-824E-B77D11F154ED}">
      <dgm:prSet/>
      <dgm:spPr/>
      <dgm:t>
        <a:bodyPr/>
        <a:lstStyle/>
        <a:p>
          <a:endParaRPr lang="en-US"/>
        </a:p>
      </dgm:t>
    </dgm:pt>
    <dgm:pt modelId="{16D09073-E67C-4B7A-96AA-68DF109BBD8C}" type="sibTrans" cxnId="{D4B69BD5-3AA8-4DAA-824E-B77D11F154ED}">
      <dgm:prSet/>
      <dgm:spPr/>
      <dgm:t>
        <a:bodyPr/>
        <a:lstStyle/>
        <a:p>
          <a:endParaRPr lang="en-US"/>
        </a:p>
      </dgm:t>
    </dgm:pt>
    <dgm:pt modelId="{DFD29F04-020D-46C4-8748-72A94A5B6D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Al Tarikh" pitchFamily="2" charset="-78"/>
              <a:cs typeface="Al Tarikh" pitchFamily="2" charset="-78"/>
            </a:rPr>
            <a:t>Centrální metaforou pro konceptualizaci hněvu v ČZJ je TĚLO JE NÁDOBA PRO EMOCE, MÍSTEM EMOCÍ JE HRUĎ a HNĚV JE POHYB NAHORU</a:t>
          </a:r>
          <a:endParaRPr lang="en-US">
            <a:latin typeface="Al Tarikh" pitchFamily="2" charset="-78"/>
            <a:cs typeface="Al Tarikh" pitchFamily="2" charset="-78"/>
          </a:endParaRPr>
        </a:p>
      </dgm:t>
    </dgm:pt>
    <dgm:pt modelId="{252F8B41-D13C-4503-91E1-D94421580ABD}" type="parTrans" cxnId="{CAD97424-09E4-429E-BEB8-0BF859212577}">
      <dgm:prSet/>
      <dgm:spPr/>
      <dgm:t>
        <a:bodyPr/>
        <a:lstStyle/>
        <a:p>
          <a:endParaRPr lang="en-US"/>
        </a:p>
      </dgm:t>
    </dgm:pt>
    <dgm:pt modelId="{942AC13C-0CB3-433D-9CCB-366CCDC0C17F}" type="sibTrans" cxnId="{CAD97424-09E4-429E-BEB8-0BF859212577}">
      <dgm:prSet/>
      <dgm:spPr/>
      <dgm:t>
        <a:bodyPr/>
        <a:lstStyle/>
        <a:p>
          <a:endParaRPr lang="en-US"/>
        </a:p>
      </dgm:t>
    </dgm:pt>
    <dgm:pt modelId="{9F482DC5-F1E8-43C6-A2AF-E88221951ED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latin typeface="Al Tarikh" pitchFamily="2" charset="-78"/>
              <a:cs typeface="Al Tarikh" pitchFamily="2" charset="-78"/>
            </a:rPr>
            <a:t>Metonymie typu DŮSLEDEK EMOCE ZASTUPUJE HNĚV – formou napodobují chování nebo tělesné projevy rozhněvaného člověka, jeho vzhled nebo důsledek hněvivého chování</a:t>
          </a:r>
          <a:endParaRPr lang="en-US">
            <a:latin typeface="Al Tarikh" pitchFamily="2" charset="-78"/>
            <a:cs typeface="Al Tarikh" pitchFamily="2" charset="-78"/>
          </a:endParaRPr>
        </a:p>
      </dgm:t>
    </dgm:pt>
    <dgm:pt modelId="{1FD0C6DB-B15E-479E-9128-A606B77B2C95}" type="parTrans" cxnId="{CF8435F8-5E18-43BA-AE5F-01DA8551D364}">
      <dgm:prSet/>
      <dgm:spPr/>
      <dgm:t>
        <a:bodyPr/>
        <a:lstStyle/>
        <a:p>
          <a:endParaRPr lang="en-US"/>
        </a:p>
      </dgm:t>
    </dgm:pt>
    <dgm:pt modelId="{F30482AA-38E5-4C1F-AA7A-38E23C8AA46A}" type="sibTrans" cxnId="{CF8435F8-5E18-43BA-AE5F-01DA8551D364}">
      <dgm:prSet/>
      <dgm:spPr/>
      <dgm:t>
        <a:bodyPr/>
        <a:lstStyle/>
        <a:p>
          <a:endParaRPr lang="en-US"/>
        </a:p>
      </dgm:t>
    </dgm:pt>
    <dgm:pt modelId="{B74C2CB3-9A24-4667-A8F0-25858AE82CCA}" type="pres">
      <dgm:prSet presAssocID="{6ECCDAF7-D62A-4197-9124-E80EA8458873}" presName="root" presStyleCnt="0">
        <dgm:presLayoutVars>
          <dgm:dir/>
          <dgm:resizeHandles val="exact"/>
        </dgm:presLayoutVars>
      </dgm:prSet>
      <dgm:spPr/>
    </dgm:pt>
    <dgm:pt modelId="{0F406155-913D-4E7B-85DD-C3BB3D840461}" type="pres">
      <dgm:prSet presAssocID="{E27B1A26-7B0D-4E75-96A7-EDF136CB807E}" presName="compNode" presStyleCnt="0"/>
      <dgm:spPr/>
    </dgm:pt>
    <dgm:pt modelId="{25144823-2C06-420A-BBAD-5CEB881BC2DC}" type="pres">
      <dgm:prSet presAssocID="{E27B1A26-7B0D-4E75-96A7-EDF136CB807E}" presName="bgRect" presStyleLbl="bgShp" presStyleIdx="0" presStyleCnt="3"/>
      <dgm:spPr/>
    </dgm:pt>
    <dgm:pt modelId="{02C5026C-244C-49D2-AF94-ABA9F8A5063B}" type="pres">
      <dgm:prSet presAssocID="{E27B1A26-7B0D-4E75-96A7-EDF136CB80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brý nápad"/>
        </a:ext>
      </dgm:extLst>
    </dgm:pt>
    <dgm:pt modelId="{40B96838-027A-4D88-BBA3-2B31C45972C5}" type="pres">
      <dgm:prSet presAssocID="{E27B1A26-7B0D-4E75-96A7-EDF136CB807E}" presName="spaceRect" presStyleCnt="0"/>
      <dgm:spPr/>
    </dgm:pt>
    <dgm:pt modelId="{13D01B44-022C-41D1-9FDC-A612FE06941E}" type="pres">
      <dgm:prSet presAssocID="{E27B1A26-7B0D-4E75-96A7-EDF136CB807E}" presName="parTx" presStyleLbl="revTx" presStyleIdx="0" presStyleCnt="3">
        <dgm:presLayoutVars>
          <dgm:chMax val="0"/>
          <dgm:chPref val="0"/>
        </dgm:presLayoutVars>
      </dgm:prSet>
      <dgm:spPr/>
    </dgm:pt>
    <dgm:pt modelId="{857D9B7F-7DBB-46BF-A7B0-86AA66AD665B}" type="pres">
      <dgm:prSet presAssocID="{16D09073-E67C-4B7A-96AA-68DF109BBD8C}" presName="sibTrans" presStyleCnt="0"/>
      <dgm:spPr/>
    </dgm:pt>
    <dgm:pt modelId="{5C2B5C3F-C7D1-4F7F-9675-0451C8A962CA}" type="pres">
      <dgm:prSet presAssocID="{DFD29F04-020D-46C4-8748-72A94A5B6DF3}" presName="compNode" presStyleCnt="0"/>
      <dgm:spPr/>
    </dgm:pt>
    <dgm:pt modelId="{9F629450-C04A-4107-8B86-E25078DE50CD}" type="pres">
      <dgm:prSet presAssocID="{DFD29F04-020D-46C4-8748-72A94A5B6DF3}" presName="bgRect" presStyleLbl="bgShp" presStyleIdx="1" presStyleCnt="3"/>
      <dgm:spPr/>
    </dgm:pt>
    <dgm:pt modelId="{A16D2D68-B69A-4092-91C3-0A3F3B415157}" type="pres">
      <dgm:prSet presAssocID="{DFD29F04-020D-46C4-8748-72A94A5B6D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A8F9F58-A3E2-4A49-8633-32B641DE0205}" type="pres">
      <dgm:prSet presAssocID="{DFD29F04-020D-46C4-8748-72A94A5B6DF3}" presName="spaceRect" presStyleCnt="0"/>
      <dgm:spPr/>
    </dgm:pt>
    <dgm:pt modelId="{31CD318D-B311-4FCC-AC1A-F044EE4B00B0}" type="pres">
      <dgm:prSet presAssocID="{DFD29F04-020D-46C4-8748-72A94A5B6DF3}" presName="parTx" presStyleLbl="revTx" presStyleIdx="1" presStyleCnt="3">
        <dgm:presLayoutVars>
          <dgm:chMax val="0"/>
          <dgm:chPref val="0"/>
        </dgm:presLayoutVars>
      </dgm:prSet>
      <dgm:spPr/>
    </dgm:pt>
    <dgm:pt modelId="{139813E2-320A-614D-B9EF-83C14197A56A}" type="pres">
      <dgm:prSet presAssocID="{942AC13C-0CB3-433D-9CCB-366CCDC0C17F}" presName="sibTrans" presStyleCnt="0"/>
      <dgm:spPr/>
    </dgm:pt>
    <dgm:pt modelId="{577A9335-C857-4FFC-9C31-674BBB4A7BE6}" type="pres">
      <dgm:prSet presAssocID="{9F482DC5-F1E8-43C6-A2AF-E88221951EDE}" presName="compNode" presStyleCnt="0"/>
      <dgm:spPr/>
    </dgm:pt>
    <dgm:pt modelId="{86043A08-1A59-428E-B597-D7DE45C6938D}" type="pres">
      <dgm:prSet presAssocID="{9F482DC5-F1E8-43C6-A2AF-E88221951EDE}" presName="bgRect" presStyleLbl="bgShp" presStyleIdx="2" presStyleCnt="3"/>
      <dgm:spPr/>
    </dgm:pt>
    <dgm:pt modelId="{6BBD1333-4C62-4BC2-8DE1-EA338BD89FFA}" type="pres">
      <dgm:prSet presAssocID="{9F482DC5-F1E8-43C6-A2AF-E88221951E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va s ozubenými koly"/>
        </a:ext>
      </dgm:extLst>
    </dgm:pt>
    <dgm:pt modelId="{E583F4D6-FE49-402F-8E98-8E8C6D9F74DC}" type="pres">
      <dgm:prSet presAssocID="{9F482DC5-F1E8-43C6-A2AF-E88221951EDE}" presName="spaceRect" presStyleCnt="0"/>
      <dgm:spPr/>
    </dgm:pt>
    <dgm:pt modelId="{4943DAE8-0F20-4586-9C80-84B2E9592447}" type="pres">
      <dgm:prSet presAssocID="{9F482DC5-F1E8-43C6-A2AF-E88221951E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D97424-09E4-429E-BEB8-0BF859212577}" srcId="{6ECCDAF7-D62A-4197-9124-E80EA8458873}" destId="{DFD29F04-020D-46C4-8748-72A94A5B6DF3}" srcOrd="1" destOrd="0" parTransId="{252F8B41-D13C-4503-91E1-D94421580ABD}" sibTransId="{942AC13C-0CB3-433D-9CCB-366CCDC0C17F}"/>
    <dgm:cxn modelId="{CC82712C-A3B3-4B4A-ACC9-E8CA0A69A5B3}" type="presOf" srcId="{6ECCDAF7-D62A-4197-9124-E80EA8458873}" destId="{B74C2CB3-9A24-4667-A8F0-25858AE82CCA}" srcOrd="0" destOrd="0" presId="urn:microsoft.com/office/officeart/2018/2/layout/IconVerticalSolidList"/>
    <dgm:cxn modelId="{E312768B-7C9B-AE47-A79E-1A8CF8987B00}" type="presOf" srcId="{E27B1A26-7B0D-4E75-96A7-EDF136CB807E}" destId="{13D01B44-022C-41D1-9FDC-A612FE06941E}" srcOrd="0" destOrd="0" presId="urn:microsoft.com/office/officeart/2018/2/layout/IconVerticalSolidList"/>
    <dgm:cxn modelId="{D4B69BD5-3AA8-4DAA-824E-B77D11F154ED}" srcId="{6ECCDAF7-D62A-4197-9124-E80EA8458873}" destId="{E27B1A26-7B0D-4E75-96A7-EDF136CB807E}" srcOrd="0" destOrd="0" parTransId="{AE49AF82-5734-4E69-B2A9-491F8765869B}" sibTransId="{16D09073-E67C-4B7A-96AA-68DF109BBD8C}"/>
    <dgm:cxn modelId="{D87522DC-2C90-2A4F-963A-DD2296993DBD}" type="presOf" srcId="{9F482DC5-F1E8-43C6-A2AF-E88221951EDE}" destId="{4943DAE8-0F20-4586-9C80-84B2E9592447}" srcOrd="0" destOrd="0" presId="urn:microsoft.com/office/officeart/2018/2/layout/IconVerticalSolidList"/>
    <dgm:cxn modelId="{444BF3EC-0872-4A48-8AEB-F38630C83A63}" type="presOf" srcId="{DFD29F04-020D-46C4-8748-72A94A5B6DF3}" destId="{31CD318D-B311-4FCC-AC1A-F044EE4B00B0}" srcOrd="0" destOrd="0" presId="urn:microsoft.com/office/officeart/2018/2/layout/IconVerticalSolidList"/>
    <dgm:cxn modelId="{CF8435F8-5E18-43BA-AE5F-01DA8551D364}" srcId="{6ECCDAF7-D62A-4197-9124-E80EA8458873}" destId="{9F482DC5-F1E8-43C6-A2AF-E88221951EDE}" srcOrd="2" destOrd="0" parTransId="{1FD0C6DB-B15E-479E-9128-A606B77B2C95}" sibTransId="{F30482AA-38E5-4C1F-AA7A-38E23C8AA46A}"/>
    <dgm:cxn modelId="{0673C2A9-148C-E74F-BFD6-221FE274ED81}" type="presParOf" srcId="{B74C2CB3-9A24-4667-A8F0-25858AE82CCA}" destId="{0F406155-913D-4E7B-85DD-C3BB3D840461}" srcOrd="0" destOrd="0" presId="urn:microsoft.com/office/officeart/2018/2/layout/IconVerticalSolidList"/>
    <dgm:cxn modelId="{F6B8DD8D-1A87-4046-AE83-CDFA1EDF6DC5}" type="presParOf" srcId="{0F406155-913D-4E7B-85DD-C3BB3D840461}" destId="{25144823-2C06-420A-BBAD-5CEB881BC2DC}" srcOrd="0" destOrd="0" presId="urn:microsoft.com/office/officeart/2018/2/layout/IconVerticalSolidList"/>
    <dgm:cxn modelId="{00CD019A-7403-E346-AE44-34A6BA2F6606}" type="presParOf" srcId="{0F406155-913D-4E7B-85DD-C3BB3D840461}" destId="{02C5026C-244C-49D2-AF94-ABA9F8A5063B}" srcOrd="1" destOrd="0" presId="urn:microsoft.com/office/officeart/2018/2/layout/IconVerticalSolidList"/>
    <dgm:cxn modelId="{ADD4E504-9D71-1547-A803-4BB5BD09ADD1}" type="presParOf" srcId="{0F406155-913D-4E7B-85DD-C3BB3D840461}" destId="{40B96838-027A-4D88-BBA3-2B31C45972C5}" srcOrd="2" destOrd="0" presId="urn:microsoft.com/office/officeart/2018/2/layout/IconVerticalSolidList"/>
    <dgm:cxn modelId="{8C30C98A-38E1-8848-A0C0-A2518133AE6E}" type="presParOf" srcId="{0F406155-913D-4E7B-85DD-C3BB3D840461}" destId="{13D01B44-022C-41D1-9FDC-A612FE06941E}" srcOrd="3" destOrd="0" presId="urn:microsoft.com/office/officeart/2018/2/layout/IconVerticalSolidList"/>
    <dgm:cxn modelId="{E23C1B21-46E8-A24B-BED0-36AB1B9348A8}" type="presParOf" srcId="{B74C2CB3-9A24-4667-A8F0-25858AE82CCA}" destId="{857D9B7F-7DBB-46BF-A7B0-86AA66AD665B}" srcOrd="1" destOrd="0" presId="urn:microsoft.com/office/officeart/2018/2/layout/IconVerticalSolidList"/>
    <dgm:cxn modelId="{CFA12281-A30A-4940-959D-3668990BB18A}" type="presParOf" srcId="{B74C2CB3-9A24-4667-A8F0-25858AE82CCA}" destId="{5C2B5C3F-C7D1-4F7F-9675-0451C8A962CA}" srcOrd="2" destOrd="0" presId="urn:microsoft.com/office/officeart/2018/2/layout/IconVerticalSolidList"/>
    <dgm:cxn modelId="{604E7BC7-5708-604C-A5B9-4CA907065BF0}" type="presParOf" srcId="{5C2B5C3F-C7D1-4F7F-9675-0451C8A962CA}" destId="{9F629450-C04A-4107-8B86-E25078DE50CD}" srcOrd="0" destOrd="0" presId="urn:microsoft.com/office/officeart/2018/2/layout/IconVerticalSolidList"/>
    <dgm:cxn modelId="{6C14CCC0-EB5A-5246-8983-394D71F964C0}" type="presParOf" srcId="{5C2B5C3F-C7D1-4F7F-9675-0451C8A962CA}" destId="{A16D2D68-B69A-4092-91C3-0A3F3B415157}" srcOrd="1" destOrd="0" presId="urn:microsoft.com/office/officeart/2018/2/layout/IconVerticalSolidList"/>
    <dgm:cxn modelId="{B3C060DB-5440-ED4A-B023-4DA049B6AFF7}" type="presParOf" srcId="{5C2B5C3F-C7D1-4F7F-9675-0451C8A962CA}" destId="{1A8F9F58-A3E2-4A49-8633-32B641DE0205}" srcOrd="2" destOrd="0" presId="urn:microsoft.com/office/officeart/2018/2/layout/IconVerticalSolidList"/>
    <dgm:cxn modelId="{B18254A7-7B48-C043-9C76-958F3125B853}" type="presParOf" srcId="{5C2B5C3F-C7D1-4F7F-9675-0451C8A962CA}" destId="{31CD318D-B311-4FCC-AC1A-F044EE4B00B0}" srcOrd="3" destOrd="0" presId="urn:microsoft.com/office/officeart/2018/2/layout/IconVerticalSolidList"/>
    <dgm:cxn modelId="{55537481-11F9-0749-9747-0C05CB396C5D}" type="presParOf" srcId="{B74C2CB3-9A24-4667-A8F0-25858AE82CCA}" destId="{139813E2-320A-614D-B9EF-83C14197A56A}" srcOrd="3" destOrd="0" presId="urn:microsoft.com/office/officeart/2018/2/layout/IconVerticalSolidList"/>
    <dgm:cxn modelId="{D7FC375B-2B38-E841-87F9-388201226DC6}" type="presParOf" srcId="{B74C2CB3-9A24-4667-A8F0-25858AE82CCA}" destId="{577A9335-C857-4FFC-9C31-674BBB4A7BE6}" srcOrd="4" destOrd="0" presId="urn:microsoft.com/office/officeart/2018/2/layout/IconVerticalSolidList"/>
    <dgm:cxn modelId="{D2709B64-906B-784B-8287-E3539CB71C4A}" type="presParOf" srcId="{577A9335-C857-4FFC-9C31-674BBB4A7BE6}" destId="{86043A08-1A59-428E-B597-D7DE45C6938D}" srcOrd="0" destOrd="0" presId="urn:microsoft.com/office/officeart/2018/2/layout/IconVerticalSolidList"/>
    <dgm:cxn modelId="{5B878829-40BE-954A-8BB3-65E757A29DF0}" type="presParOf" srcId="{577A9335-C857-4FFC-9C31-674BBB4A7BE6}" destId="{6BBD1333-4C62-4BC2-8DE1-EA338BD89FFA}" srcOrd="1" destOrd="0" presId="urn:microsoft.com/office/officeart/2018/2/layout/IconVerticalSolidList"/>
    <dgm:cxn modelId="{13304E07-80CF-7443-BCCE-E5FAB40ADBC3}" type="presParOf" srcId="{577A9335-C857-4FFC-9C31-674BBB4A7BE6}" destId="{E583F4D6-FE49-402F-8E98-8E8C6D9F74DC}" srcOrd="2" destOrd="0" presId="urn:microsoft.com/office/officeart/2018/2/layout/IconVerticalSolidList"/>
    <dgm:cxn modelId="{162DCF46-E47B-194F-B3AC-27F61DC1965F}" type="presParOf" srcId="{577A9335-C857-4FFC-9C31-674BBB4A7BE6}" destId="{4943DAE8-0F20-4586-9C80-84B2E95924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CD22-35E7-4E16-BD8A-7CABCD950290}">
      <dsp:nvSpPr>
        <dsp:cNvPr id="0" name=""/>
        <dsp:cNvSpPr/>
      </dsp:nvSpPr>
      <dsp:spPr>
        <a:xfrm>
          <a:off x="3000158" y="697340"/>
          <a:ext cx="53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73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816" y="740218"/>
        <a:ext cx="28416" cy="5683"/>
      </dsp:txXfrm>
    </dsp:sp>
    <dsp:sp modelId="{36678150-625E-43B3-80D3-B9A8138A5A2E}">
      <dsp:nvSpPr>
        <dsp:cNvPr id="0" name=""/>
        <dsp:cNvSpPr/>
      </dsp:nvSpPr>
      <dsp:spPr>
        <a:xfrm>
          <a:off x="530946" y="1756"/>
          <a:ext cx="2471011" cy="1482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2" tIns="127097" rIns="121082" bIns="1270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slovo emoce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(lat. </a:t>
          </a:r>
          <a:r>
            <a:rPr lang="cs-CZ" sz="1800" kern="1200" dirty="0" err="1"/>
            <a:t>emotio</a:t>
          </a:r>
          <a:r>
            <a:rPr lang="cs-CZ" sz="1800" kern="1200" dirty="0"/>
            <a:t>, od </a:t>
          </a:r>
          <a:r>
            <a:rPr lang="cs-CZ" sz="1800" kern="1200" dirty="0" err="1"/>
            <a:t>motio</a:t>
          </a:r>
          <a:r>
            <a:rPr lang="cs-CZ" sz="1800" kern="1200" dirty="0"/>
            <a:t> – pohyb)</a:t>
          </a:r>
          <a:endParaRPr lang="en-US" sz="1800" kern="1200" dirty="0"/>
        </a:p>
      </dsp:txBody>
      <dsp:txXfrm>
        <a:off x="530946" y="1756"/>
        <a:ext cx="2471011" cy="1482607"/>
      </dsp:txXfrm>
    </dsp:sp>
    <dsp:sp modelId="{CAA7387F-93E2-40B8-B268-842232FA0A99}">
      <dsp:nvSpPr>
        <dsp:cNvPr id="0" name=""/>
        <dsp:cNvSpPr/>
      </dsp:nvSpPr>
      <dsp:spPr>
        <a:xfrm>
          <a:off x="1766452" y="1482563"/>
          <a:ext cx="3039344" cy="537732"/>
        </a:xfrm>
        <a:custGeom>
          <a:avLst/>
          <a:gdLst/>
          <a:ahLst/>
          <a:cxnLst/>
          <a:rect l="0" t="0" r="0" b="0"/>
          <a:pathLst>
            <a:path>
              <a:moveTo>
                <a:pt x="3039344" y="0"/>
              </a:moveTo>
              <a:lnTo>
                <a:pt x="3039344" y="285966"/>
              </a:lnTo>
              <a:lnTo>
                <a:pt x="0" y="285966"/>
              </a:lnTo>
              <a:lnTo>
                <a:pt x="0" y="537732"/>
              </a:lnTo>
            </a:path>
          </a:pathLst>
        </a:custGeom>
        <a:noFill/>
        <a:ln w="6350" cap="flat" cmpd="sng" algn="ctr">
          <a:solidFill>
            <a:schemeClr val="accent5">
              <a:hueOff val="247595"/>
              <a:satOff val="6767"/>
              <a:lumOff val="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8824" y="1748588"/>
        <a:ext cx="154601" cy="5683"/>
      </dsp:txXfrm>
    </dsp:sp>
    <dsp:sp modelId="{6015918F-E187-485A-BB2B-B13270829A0D}">
      <dsp:nvSpPr>
        <dsp:cNvPr id="0" name=""/>
        <dsp:cNvSpPr/>
      </dsp:nvSpPr>
      <dsp:spPr>
        <a:xfrm>
          <a:off x="3570291" y="1756"/>
          <a:ext cx="2471011" cy="148260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2" tIns="127097" rIns="121082" bIns="1270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emoce = často hybnou silou a motivací našeho jednání a rozhodování</a:t>
          </a:r>
          <a:endParaRPr lang="en-US" sz="1800" kern="1200" dirty="0"/>
        </a:p>
      </dsp:txBody>
      <dsp:txXfrm>
        <a:off x="3570291" y="1756"/>
        <a:ext cx="2471011" cy="1482607"/>
      </dsp:txXfrm>
    </dsp:sp>
    <dsp:sp modelId="{5AE9784F-986B-4243-8145-34C16F0DCF7F}">
      <dsp:nvSpPr>
        <dsp:cNvPr id="0" name=""/>
        <dsp:cNvSpPr/>
      </dsp:nvSpPr>
      <dsp:spPr>
        <a:xfrm>
          <a:off x="3000158" y="2748280"/>
          <a:ext cx="53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732" y="45720"/>
              </a:lnTo>
            </a:path>
          </a:pathLst>
        </a:custGeom>
        <a:noFill/>
        <a:ln w="6350" cap="flat" cmpd="sng" algn="ctr">
          <a:solidFill>
            <a:schemeClr val="accent5">
              <a:hueOff val="495190"/>
              <a:satOff val="13534"/>
              <a:lumOff val="54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816" y="2791158"/>
        <a:ext cx="28416" cy="5683"/>
      </dsp:txXfrm>
    </dsp:sp>
    <dsp:sp modelId="{CB8DC3E5-2E65-4FB1-B7A2-3FD496A83788}">
      <dsp:nvSpPr>
        <dsp:cNvPr id="0" name=""/>
        <dsp:cNvSpPr/>
      </dsp:nvSpPr>
      <dsp:spPr>
        <a:xfrm>
          <a:off x="530946" y="2052696"/>
          <a:ext cx="2471011" cy="1482607"/>
        </a:xfrm>
        <a:prstGeom prst="rect">
          <a:avLst/>
        </a:prstGeom>
        <a:solidFill>
          <a:schemeClr val="accent5">
            <a:hueOff val="371392"/>
            <a:satOff val="10150"/>
            <a:lumOff val="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2" tIns="127097" rIns="121082" bIns="1270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základní emoce = strach, hněv, radost</a:t>
          </a:r>
          <a:endParaRPr lang="en-US" sz="1800" kern="1200"/>
        </a:p>
      </dsp:txBody>
      <dsp:txXfrm>
        <a:off x="530946" y="2052696"/>
        <a:ext cx="2471011" cy="1482607"/>
      </dsp:txXfrm>
    </dsp:sp>
    <dsp:sp modelId="{5F7A25C7-C3DD-4B72-B077-4F3EF3DB615D}">
      <dsp:nvSpPr>
        <dsp:cNvPr id="0" name=""/>
        <dsp:cNvSpPr/>
      </dsp:nvSpPr>
      <dsp:spPr>
        <a:xfrm>
          <a:off x="1766452" y="3533503"/>
          <a:ext cx="3039344" cy="537732"/>
        </a:xfrm>
        <a:custGeom>
          <a:avLst/>
          <a:gdLst/>
          <a:ahLst/>
          <a:cxnLst/>
          <a:rect l="0" t="0" r="0" b="0"/>
          <a:pathLst>
            <a:path>
              <a:moveTo>
                <a:pt x="3039344" y="0"/>
              </a:moveTo>
              <a:lnTo>
                <a:pt x="3039344" y="285966"/>
              </a:lnTo>
              <a:lnTo>
                <a:pt x="0" y="285966"/>
              </a:lnTo>
              <a:lnTo>
                <a:pt x="0" y="537732"/>
              </a:lnTo>
            </a:path>
          </a:pathLst>
        </a:custGeom>
        <a:noFill/>
        <a:ln w="6350" cap="flat" cmpd="sng" algn="ctr">
          <a:solidFill>
            <a:schemeClr val="accent5">
              <a:hueOff val="742785"/>
              <a:satOff val="20301"/>
              <a:lumOff val="8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8824" y="3799528"/>
        <a:ext cx="154601" cy="5683"/>
      </dsp:txXfrm>
    </dsp:sp>
    <dsp:sp modelId="{FF3CC61D-DAFA-4216-8369-0B81B5F24114}">
      <dsp:nvSpPr>
        <dsp:cNvPr id="0" name=""/>
        <dsp:cNvSpPr/>
      </dsp:nvSpPr>
      <dsp:spPr>
        <a:xfrm>
          <a:off x="3570291" y="2052696"/>
          <a:ext cx="2471011" cy="1482607"/>
        </a:xfrm>
        <a:prstGeom prst="rect">
          <a:avLst/>
        </a:prstGeom>
        <a:solidFill>
          <a:schemeClr val="accent5">
            <a:hueOff val="557089"/>
            <a:satOff val="15226"/>
            <a:lumOff val="6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2" tIns="127097" rIns="121082" bIns="1270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DP = z hlediska jejich konceptualizace v jazyce</a:t>
          </a:r>
          <a:endParaRPr lang="en-US" sz="1800" kern="1200"/>
        </a:p>
      </dsp:txBody>
      <dsp:txXfrm>
        <a:off x="3570291" y="2052696"/>
        <a:ext cx="2471011" cy="1482607"/>
      </dsp:txXfrm>
    </dsp:sp>
    <dsp:sp modelId="{CDB44190-958E-44D1-814A-3C8D1D4E3BA2}">
      <dsp:nvSpPr>
        <dsp:cNvPr id="0" name=""/>
        <dsp:cNvSpPr/>
      </dsp:nvSpPr>
      <dsp:spPr>
        <a:xfrm>
          <a:off x="530946" y="4103636"/>
          <a:ext cx="2471011" cy="148260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82" tIns="127097" rIns="121082" bIns="1270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úkol práce = srovnat způsob konceptualizace v mluvených jazycích a ČZJ</a:t>
          </a:r>
          <a:endParaRPr lang="en-US" sz="1800" kern="1200" dirty="0"/>
        </a:p>
      </dsp:txBody>
      <dsp:txXfrm>
        <a:off x="530946" y="4103636"/>
        <a:ext cx="2471011" cy="1482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C726F-8718-4283-80BE-F57224B0AB0C}">
      <dsp:nvSpPr>
        <dsp:cNvPr id="0" name=""/>
        <dsp:cNvSpPr/>
      </dsp:nvSpPr>
      <dsp:spPr>
        <a:xfrm>
          <a:off x="0" y="0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3825F-8AE4-4A04-99C0-5C1AAAC3BFA5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D3A56-9926-4327-BEE2-DC94B82E8F8B}">
      <dsp:nvSpPr>
        <dsp:cNvPr id="0" name=""/>
        <dsp:cNvSpPr/>
      </dsp:nvSpPr>
      <dsp:spPr>
        <a:xfrm>
          <a:off x="1843589" y="682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konceptuální (představová schémata) – např.: NÁDOBA, CESTA,…</a:t>
          </a:r>
          <a:endParaRPr lang="en-US" sz="2400" kern="1200" dirty="0"/>
        </a:p>
      </dsp:txBody>
      <dsp:txXfrm>
        <a:off x="1843589" y="682"/>
        <a:ext cx="4728660" cy="1596181"/>
      </dsp:txXfrm>
    </dsp:sp>
    <dsp:sp modelId="{69BEA003-09FD-4F20-9527-B86579D61604}">
      <dsp:nvSpPr>
        <dsp:cNvPr id="0" name=""/>
        <dsp:cNvSpPr/>
      </dsp:nvSpPr>
      <dsp:spPr>
        <a:xfrm>
          <a:off x="0" y="1995909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301F-89EF-44C1-9C9F-4C39C778036A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CB2DB-B8B7-4B9D-8188-49009F8D38B1}">
      <dsp:nvSpPr>
        <dsp:cNvPr id="0" name=""/>
        <dsp:cNvSpPr/>
      </dsp:nvSpPr>
      <dsp:spPr>
        <a:xfrm>
          <a:off x="1843589" y="1995909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konceptuální metafora = např.: HNĚV JE ZVÝŠENÁ TEPLOTA TEKUTINY V NÁDOBĚ</a:t>
          </a:r>
          <a:endParaRPr lang="en-US" sz="2400" kern="1200"/>
        </a:p>
      </dsp:txBody>
      <dsp:txXfrm>
        <a:off x="1843589" y="1995909"/>
        <a:ext cx="4728660" cy="1596181"/>
      </dsp:txXfrm>
    </dsp:sp>
    <dsp:sp modelId="{2919F197-BACF-4B6D-967E-7CC25814A312}">
      <dsp:nvSpPr>
        <dsp:cNvPr id="0" name=""/>
        <dsp:cNvSpPr/>
      </dsp:nvSpPr>
      <dsp:spPr>
        <a:xfrm>
          <a:off x="0" y="3991136"/>
          <a:ext cx="6572250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BBD5C-50FE-428C-BB03-9C7C802151FA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2A003-E56A-4127-A574-5E8BA513D093}">
      <dsp:nvSpPr>
        <dsp:cNvPr id="0" name=""/>
        <dsp:cNvSpPr/>
      </dsp:nvSpPr>
      <dsp:spPr>
        <a:xfrm>
          <a:off x="1843589" y="3991136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metaforické mapování</a:t>
          </a:r>
          <a:endParaRPr lang="en-US" sz="2400" kern="1200"/>
        </a:p>
      </dsp:txBody>
      <dsp:txXfrm>
        <a:off x="1843589" y="3991136"/>
        <a:ext cx="4728660" cy="1596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B7A6B-25E9-4801-938A-500ECBE910C3}">
      <dsp:nvSpPr>
        <dsp:cNvPr id="0" name=""/>
        <dsp:cNvSpPr/>
      </dsp:nvSpPr>
      <dsp:spPr>
        <a:xfrm>
          <a:off x="0" y="318507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D66EC-1F38-4C13-9484-8B4F72F78C9B}">
      <dsp:nvSpPr>
        <dsp:cNvPr id="0" name=""/>
        <dsp:cNvSpPr/>
      </dsp:nvSpPr>
      <dsp:spPr>
        <a:xfrm>
          <a:off x="502920" y="8547"/>
          <a:ext cx="7040880" cy="61992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primárně slouží k odkazování (referenční funkce)</a:t>
          </a:r>
          <a:endParaRPr lang="en-US" sz="2100" kern="1200" dirty="0"/>
        </a:p>
      </dsp:txBody>
      <dsp:txXfrm>
        <a:off x="533182" y="38809"/>
        <a:ext cx="6980356" cy="559396"/>
      </dsp:txXfrm>
    </dsp:sp>
    <dsp:sp modelId="{5D929FEB-ED26-4683-A1CD-9F2A873C47C6}">
      <dsp:nvSpPr>
        <dsp:cNvPr id="0" name=""/>
        <dsp:cNvSpPr/>
      </dsp:nvSpPr>
      <dsp:spPr>
        <a:xfrm>
          <a:off x="0" y="1271067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C4C8-8B25-45B6-957C-5BADEB93DE55}">
      <dsp:nvSpPr>
        <dsp:cNvPr id="0" name=""/>
        <dsp:cNvSpPr/>
      </dsp:nvSpPr>
      <dsp:spPr>
        <a:xfrm>
          <a:off x="502920" y="961107"/>
          <a:ext cx="7040880" cy="61992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specifický typ = synekdocha</a:t>
          </a:r>
          <a:endParaRPr lang="en-US" sz="2100" kern="1200"/>
        </a:p>
      </dsp:txBody>
      <dsp:txXfrm>
        <a:off x="533182" y="991369"/>
        <a:ext cx="6980356" cy="559396"/>
      </dsp:txXfrm>
    </dsp:sp>
    <dsp:sp modelId="{90E41969-3AF0-4759-8030-7752F26976C6}">
      <dsp:nvSpPr>
        <dsp:cNvPr id="0" name=""/>
        <dsp:cNvSpPr/>
      </dsp:nvSpPr>
      <dsp:spPr>
        <a:xfrm>
          <a:off x="0" y="2232174"/>
          <a:ext cx="10058399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437388" rIns="78064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ČÁST ZA CELEK (</a:t>
          </a:r>
          <a:r>
            <a:rPr lang="cs-CZ" sz="2100" i="1" kern="1200"/>
            <a:t>Nesmíš mu zkřivit </a:t>
          </a:r>
          <a:r>
            <a:rPr lang="cs-CZ" sz="2100" b="1" i="1" kern="1200"/>
            <a:t>ani vlas</a:t>
          </a:r>
          <a:r>
            <a:rPr lang="cs-CZ" sz="2100" i="1" kern="1200"/>
            <a:t> na hlavě)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VÝROBCE ZA VÝROBEK (</a:t>
          </a:r>
          <a:r>
            <a:rPr lang="cs-CZ" sz="2100" i="1" kern="1200"/>
            <a:t>Moje </a:t>
          </a:r>
          <a:r>
            <a:rPr lang="cs-CZ" sz="2100" b="1" i="1" kern="1200"/>
            <a:t>Stradivari</a:t>
          </a:r>
          <a:r>
            <a:rPr lang="cs-CZ" sz="2100" i="1" kern="1200"/>
            <a:t> dneska nějak nelají)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PROJEV EMOCE ZA EMOCE (</a:t>
          </a:r>
          <a:r>
            <a:rPr lang="cs-CZ" sz="2100" i="1" kern="1200"/>
            <a:t>Skoro jsem viděl, jak mu </a:t>
          </a:r>
          <a:r>
            <a:rPr lang="cs-CZ" sz="2100" b="1" i="1" kern="1200"/>
            <a:t>z nozder šlehá oheň)</a:t>
          </a:r>
          <a:endParaRPr lang="en-US" sz="2100" kern="1200"/>
        </a:p>
      </dsp:txBody>
      <dsp:txXfrm>
        <a:off x="0" y="2232174"/>
        <a:ext cx="10058399" cy="1819125"/>
      </dsp:txXfrm>
    </dsp:sp>
    <dsp:sp modelId="{2FB733D9-AA2A-45A9-ABAE-606478BC78BF}">
      <dsp:nvSpPr>
        <dsp:cNvPr id="0" name=""/>
        <dsp:cNvSpPr/>
      </dsp:nvSpPr>
      <dsp:spPr>
        <a:xfrm>
          <a:off x="502920" y="1913667"/>
          <a:ext cx="7040880" cy="61992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příklady</a:t>
          </a:r>
          <a:endParaRPr lang="en-US" sz="2100" kern="1200"/>
        </a:p>
      </dsp:txBody>
      <dsp:txXfrm>
        <a:off x="533182" y="1943929"/>
        <a:ext cx="698035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069B0-0291-4D53-812E-1AF7A9BA0A12}">
      <dsp:nvSpPr>
        <dsp:cNvPr id="0" name=""/>
        <dsp:cNvSpPr/>
      </dsp:nvSpPr>
      <dsp:spPr>
        <a:xfrm>
          <a:off x="0" y="3372654"/>
          <a:ext cx="6572250" cy="22128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dvě orientační metafory obecnější úrovně</a:t>
          </a:r>
          <a:endParaRPr lang="en-US" sz="2600" kern="1200" dirty="0"/>
        </a:p>
      </dsp:txBody>
      <dsp:txXfrm>
        <a:off x="0" y="3372654"/>
        <a:ext cx="6572250" cy="1194926"/>
      </dsp:txXfrm>
    </dsp:sp>
    <dsp:sp modelId="{9D18BBDB-D417-4B30-81FE-E9394435E4C2}">
      <dsp:nvSpPr>
        <dsp:cNvPr id="0" name=""/>
        <dsp:cNvSpPr/>
      </dsp:nvSpPr>
      <dsp:spPr>
        <a:xfrm>
          <a:off x="0" y="4523323"/>
          <a:ext cx="3286125" cy="10179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POZITIVNÍ JE NAHOŘE/POZITIVNÍ SMĚŘUJE NAHORU</a:t>
          </a:r>
          <a:endParaRPr lang="en-US" sz="2300" kern="1200" dirty="0"/>
        </a:p>
      </dsp:txBody>
      <dsp:txXfrm>
        <a:off x="0" y="4523323"/>
        <a:ext cx="3286125" cy="1017900"/>
      </dsp:txXfrm>
    </dsp:sp>
    <dsp:sp modelId="{A3636841-E377-4E4B-B7E1-1EB4A1F51E2B}">
      <dsp:nvSpPr>
        <dsp:cNvPr id="0" name=""/>
        <dsp:cNvSpPr/>
      </dsp:nvSpPr>
      <dsp:spPr>
        <a:xfrm>
          <a:off x="3286125" y="4523323"/>
          <a:ext cx="3286125" cy="1017900"/>
        </a:xfrm>
        <a:prstGeom prst="rect">
          <a:avLst/>
        </a:prstGeom>
        <a:solidFill>
          <a:schemeClr val="accent5">
            <a:tint val="40000"/>
            <a:alpha val="90000"/>
            <a:hueOff val="508344"/>
            <a:satOff val="19601"/>
            <a:lumOff val="2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ČAS JE PROSTOR</a:t>
          </a:r>
          <a:endParaRPr lang="en-US" sz="2300" kern="1200"/>
        </a:p>
      </dsp:txBody>
      <dsp:txXfrm>
        <a:off x="3286125" y="4523323"/>
        <a:ext cx="3286125" cy="1017900"/>
      </dsp:txXfrm>
    </dsp:sp>
    <dsp:sp modelId="{0037C7A6-2EBC-4D97-920F-BC174AEB6060}">
      <dsp:nvSpPr>
        <dsp:cNvPr id="0" name=""/>
        <dsp:cNvSpPr/>
      </dsp:nvSpPr>
      <dsp:spPr>
        <a:xfrm rot="10800000">
          <a:off x="0" y="2519"/>
          <a:ext cx="6572250" cy="3403326"/>
        </a:xfrm>
        <a:prstGeom prst="upArrowCallou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ŠŮCHOVÁ, Lucie. </a:t>
          </a:r>
          <a:r>
            <a:rPr lang="cs-CZ" sz="2600" i="1" kern="1200" dirty="0"/>
            <a:t>Metafora v českém znakovém jazyce. </a:t>
          </a:r>
          <a:r>
            <a:rPr lang="cs-CZ" sz="2600" kern="1200" dirty="0"/>
            <a:t>2007. Diplomová práce. Univerzita Karlova, Filozofická fakulta, Ústav jazyků a komunikace neslyšících. Vedoucí práce Irena Vaňková.</a:t>
          </a:r>
          <a:endParaRPr lang="en-US" sz="2600" kern="1200" dirty="0"/>
        </a:p>
      </dsp:txBody>
      <dsp:txXfrm rot="10800000">
        <a:off x="0" y="2519"/>
        <a:ext cx="6572250" cy="2211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44823-2C06-420A-BBAD-5CEB881BC2DC}">
      <dsp:nvSpPr>
        <dsp:cNvPr id="0" name=""/>
        <dsp:cNvSpPr/>
      </dsp:nvSpPr>
      <dsp:spPr>
        <a:xfrm>
          <a:off x="0" y="463"/>
          <a:ext cx="10037064" cy="1085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5026C-244C-49D2-AF94-ABA9F8A5063B}">
      <dsp:nvSpPr>
        <dsp:cNvPr id="0" name=""/>
        <dsp:cNvSpPr/>
      </dsp:nvSpPr>
      <dsp:spPr>
        <a:xfrm>
          <a:off x="328338" y="244682"/>
          <a:ext cx="596978" cy="596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01B44-022C-41D1-9FDC-A612FE06941E}">
      <dsp:nvSpPr>
        <dsp:cNvPr id="0" name=""/>
        <dsp:cNvSpPr/>
      </dsp:nvSpPr>
      <dsp:spPr>
        <a:xfrm>
          <a:off x="1253654" y="463"/>
          <a:ext cx="8783409" cy="108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73" tIns="114873" rIns="114873" bIns="1148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Al Tarikh" pitchFamily="2" charset="-78"/>
              <a:cs typeface="Al Tarikh" pitchFamily="2" charset="-78"/>
            </a:rPr>
            <a:t>Centrální metaforou pro pojmovou oblast hněvu v češtině je HNĚV JE ZAHŘÁVÁNÍ TEKUTINY V NÁDOBĚ – nárůst mnoha tělesných funkcí a zvýšenou teplotou (všechno v ní vřelo, málem vypěnil, pohár přetekl atd.)</a:t>
          </a:r>
          <a:endParaRPr lang="en-US" sz="1900" kern="1200" dirty="0">
            <a:latin typeface="Al Tarikh" pitchFamily="2" charset="-78"/>
            <a:cs typeface="Al Tarikh" pitchFamily="2" charset="-78"/>
          </a:endParaRPr>
        </a:p>
      </dsp:txBody>
      <dsp:txXfrm>
        <a:off x="1253654" y="463"/>
        <a:ext cx="8783409" cy="1085415"/>
      </dsp:txXfrm>
    </dsp:sp>
    <dsp:sp modelId="{9F629450-C04A-4107-8B86-E25078DE50CD}">
      <dsp:nvSpPr>
        <dsp:cNvPr id="0" name=""/>
        <dsp:cNvSpPr/>
      </dsp:nvSpPr>
      <dsp:spPr>
        <a:xfrm>
          <a:off x="0" y="1357232"/>
          <a:ext cx="10037064" cy="1085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D2D68-B69A-4092-91C3-0A3F3B415157}">
      <dsp:nvSpPr>
        <dsp:cNvPr id="0" name=""/>
        <dsp:cNvSpPr/>
      </dsp:nvSpPr>
      <dsp:spPr>
        <a:xfrm>
          <a:off x="328338" y="1601451"/>
          <a:ext cx="596978" cy="596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D318D-B311-4FCC-AC1A-F044EE4B00B0}">
      <dsp:nvSpPr>
        <dsp:cNvPr id="0" name=""/>
        <dsp:cNvSpPr/>
      </dsp:nvSpPr>
      <dsp:spPr>
        <a:xfrm>
          <a:off x="1253654" y="1357232"/>
          <a:ext cx="8783409" cy="108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73" tIns="114873" rIns="114873" bIns="1148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l Tarikh" pitchFamily="2" charset="-78"/>
              <a:cs typeface="Al Tarikh" pitchFamily="2" charset="-78"/>
            </a:rPr>
            <a:t>Centrální metaforou pro konceptualizaci hněvu v ČZJ je TĚLO JE NÁDOBA PRO EMOCE, MÍSTEM EMOCÍ JE HRUĎ a HNĚV JE POHYB NAHORU</a:t>
          </a:r>
          <a:endParaRPr lang="en-US" sz="1900" kern="1200">
            <a:latin typeface="Al Tarikh" pitchFamily="2" charset="-78"/>
            <a:cs typeface="Al Tarikh" pitchFamily="2" charset="-78"/>
          </a:endParaRPr>
        </a:p>
      </dsp:txBody>
      <dsp:txXfrm>
        <a:off x="1253654" y="1357232"/>
        <a:ext cx="8783409" cy="1085415"/>
      </dsp:txXfrm>
    </dsp:sp>
    <dsp:sp modelId="{86043A08-1A59-428E-B597-D7DE45C6938D}">
      <dsp:nvSpPr>
        <dsp:cNvPr id="0" name=""/>
        <dsp:cNvSpPr/>
      </dsp:nvSpPr>
      <dsp:spPr>
        <a:xfrm>
          <a:off x="0" y="2714001"/>
          <a:ext cx="10037064" cy="1085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1333-4C62-4BC2-8DE1-EA338BD89FFA}">
      <dsp:nvSpPr>
        <dsp:cNvPr id="0" name=""/>
        <dsp:cNvSpPr/>
      </dsp:nvSpPr>
      <dsp:spPr>
        <a:xfrm>
          <a:off x="328338" y="2958220"/>
          <a:ext cx="596978" cy="5969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3DAE8-0F20-4586-9C80-84B2E9592447}">
      <dsp:nvSpPr>
        <dsp:cNvPr id="0" name=""/>
        <dsp:cNvSpPr/>
      </dsp:nvSpPr>
      <dsp:spPr>
        <a:xfrm>
          <a:off x="1253654" y="2714001"/>
          <a:ext cx="8783409" cy="1085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73" tIns="114873" rIns="114873" bIns="1148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l Tarikh" pitchFamily="2" charset="-78"/>
              <a:cs typeface="Al Tarikh" pitchFamily="2" charset="-78"/>
            </a:rPr>
            <a:t>Metonymie typu DŮSLEDEK EMOCE ZASTUPUJE HNĚV – formou napodobují chování nebo tělesné projevy rozhněvaného člověka, jeho vzhled nebo důsledek hněvivého chování</a:t>
          </a:r>
          <a:endParaRPr lang="en-US" sz="1900" kern="1200">
            <a:latin typeface="Al Tarikh" pitchFamily="2" charset="-78"/>
            <a:cs typeface="Al Tarikh" pitchFamily="2" charset="-78"/>
          </a:endParaRPr>
        </a:p>
      </dsp:txBody>
      <dsp:txXfrm>
        <a:off x="1253654" y="2714001"/>
        <a:ext cx="8783409" cy="1085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82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76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05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04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59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75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96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54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80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12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538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cuni.cz/webapps/zzp/detail/169930/49528888/?q=%7B%22______searchform___search%22%3A%22na+p%5Cu0159%5Cu00edkladu+hn%5Cu011bvu%22%2C%22______searchform___butsearch%22%3A%22Vyhledat%22%2C%22______facetform___facets___workType%22%3A%5B%22DP%22%5D%2C%22PNzzpSearchListbasic%22%3A1%7D&amp;lang=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13D79-789F-43DA-8AAB-B17747E4A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 t="11281" b="4450"/>
          <a:stretch/>
        </p:blipFill>
        <p:spPr>
          <a:xfrm>
            <a:off x="1524" y="-2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8E882-6C3F-B54D-912F-84B1FB8F6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cs-CZ" sz="6700" b="1">
                <a:solidFill>
                  <a:srgbClr val="FFFFFF"/>
                </a:solidFill>
              </a:rPr>
              <a:t>Konceptualizace emocí v českém znakovém jazyce</a:t>
            </a:r>
            <a:br>
              <a:rPr lang="cs-CZ" sz="6700" b="1">
                <a:solidFill>
                  <a:srgbClr val="FFFFFF"/>
                </a:solidFill>
              </a:rPr>
            </a:br>
            <a:r>
              <a:rPr lang="cs-CZ" sz="6700" b="1">
                <a:solidFill>
                  <a:srgbClr val="FFFFFF"/>
                </a:solidFill>
              </a:rPr>
              <a:t>(HNĚV)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B5369B-F016-384A-A5C2-87E8E5AC8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>
                <a:solidFill>
                  <a:srgbClr val="FFFFFF"/>
                </a:solidFill>
              </a:rPr>
              <a:t>Kateřina Hronová</a:t>
            </a:r>
          </a:p>
          <a:p>
            <a:pPr>
              <a:spcAft>
                <a:spcPts val="600"/>
              </a:spcAft>
            </a:pPr>
            <a:r>
              <a:rPr lang="cs-CZ">
                <a:solidFill>
                  <a:srgbClr val="FFFFFF"/>
                </a:solidFill>
              </a:rPr>
              <a:t>Michaela Kaprasová</a:t>
            </a:r>
          </a:p>
        </p:txBody>
      </p:sp>
    </p:spTree>
    <p:extLst>
      <p:ext uri="{BB962C8B-B14F-4D97-AF65-F5344CB8AC3E}">
        <p14:creationId xmlns:p14="http://schemas.microsoft.com/office/powerpoint/2010/main" val="385429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F500-7177-43CB-874A-D0AD6FAE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cs-CZ" sz="4800"/>
              <a:t>KONCEPTUALIZACE HNĚVU v MJ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7979A-F360-4E10-846E-505E0363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cs-CZ" sz="1800" dirty="0"/>
              <a:t>konceptualizace hněvu ve třech MJ (anglický, polský a český)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L. Bednaříková = </a:t>
            </a:r>
            <a:r>
              <a:rPr lang="cs-CZ" sz="1800" b="1" i="1" dirty="0"/>
              <a:t>Obraz hněvu v jazyce českém </a:t>
            </a:r>
            <a:r>
              <a:rPr lang="cs-CZ" sz="1800" b="1" dirty="0"/>
              <a:t>(2002)</a:t>
            </a:r>
          </a:p>
          <a:p>
            <a:pPr lvl="1"/>
            <a:r>
              <a:rPr lang="cs-CZ" dirty="0"/>
              <a:t>celkem 8 metafor a metonymií</a:t>
            </a:r>
          </a:p>
          <a:p>
            <a:pPr marL="274320" lvl="1" indent="0">
              <a:buNone/>
            </a:pPr>
            <a:endParaRPr lang="cs-CZ" dirty="0"/>
          </a:p>
          <a:p>
            <a:pPr lvl="1"/>
            <a:r>
              <a:rPr lang="cs-CZ" b="1" dirty="0"/>
              <a:t>HNĚV JE ZAHŘÍVÁNÍ TEKUTINY V NÁDOBĚ </a:t>
            </a:r>
          </a:p>
          <a:p>
            <a:pPr marL="274320" lvl="1" indent="0">
              <a:buNone/>
            </a:pPr>
            <a:r>
              <a:rPr lang="cs-CZ" dirty="0"/>
              <a:t>(</a:t>
            </a:r>
            <a:r>
              <a:rPr lang="cs-CZ" i="1" dirty="0"/>
              <a:t>Krev se v něm vařila, Vzteky div nevyletěl z kůže)</a:t>
            </a:r>
          </a:p>
          <a:p>
            <a:pPr marL="274320" lvl="1" indent="0">
              <a:buNone/>
            </a:pPr>
            <a:endParaRPr lang="cs-CZ" b="1" i="1" dirty="0"/>
          </a:p>
          <a:p>
            <a:pPr lvl="1"/>
            <a:r>
              <a:rPr lang="cs-CZ" b="1" dirty="0"/>
              <a:t>HNĚV JE ŠÍLENSTVÍ</a:t>
            </a:r>
          </a:p>
          <a:p>
            <a:pPr marL="274320" lvl="1" indent="0">
              <a:buNone/>
            </a:pPr>
            <a:r>
              <a:rPr lang="cs-CZ" i="1" dirty="0"/>
              <a:t>(být/chovat se/vyvádět/řádit jako blázen/šílenec/šílený)</a:t>
            </a:r>
          </a:p>
          <a:p>
            <a:pPr marL="27432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sz="1800" dirty="0"/>
          </a:p>
        </p:txBody>
      </p:sp>
      <p:pic>
        <p:nvPicPr>
          <p:cNvPr id="5" name="Grafický objekt 4" descr="Káva">
            <a:extLst>
              <a:ext uri="{FF2B5EF4-FFF2-40B4-BE49-F238E27FC236}">
                <a16:creationId xmlns:a16="http://schemas.microsoft.com/office/drawing/2014/main" id="{6AF4A0D0-AFE6-434D-8263-EE975B4B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568606-B976-264E-9719-6571A608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3800" b="1">
                <a:latin typeface="Al Tarikh" pitchFamily="2" charset="-78"/>
                <a:cs typeface="Al Tarikh" pitchFamily="2" charset="-78"/>
              </a:rPr>
              <a:t>Konceptualizace hněvu v českém znakovém jazyce: výzkum</a:t>
            </a:r>
            <a:r>
              <a:rPr lang="cs-CZ" sz="3800">
                <a:latin typeface="Al Tarikh" pitchFamily="2" charset="-78"/>
                <a:cs typeface="Al Tarikh" pitchFamily="2" charset="-78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FCE2DD-D56E-674B-B3AC-39B4D91B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cs typeface="Al Tarikh" pitchFamily="2" charset="-78"/>
              </a:rPr>
              <a:t>devět respondentů – celkem 37 znaků </a:t>
            </a:r>
          </a:p>
          <a:p>
            <a:pPr lvl="0"/>
            <a:r>
              <a:rPr lang="cs-CZ" dirty="0">
                <a:cs typeface="Al Tarikh" pitchFamily="2" charset="-78"/>
              </a:rPr>
              <a:t>analýza znaků</a:t>
            </a:r>
          </a:p>
          <a:p>
            <a:pPr lvl="1"/>
            <a:r>
              <a:rPr lang="cs-CZ" dirty="0">
                <a:cs typeface="Al Tarikh" pitchFamily="2" charset="-78"/>
              </a:rPr>
              <a:t>vztahujících se k oblasti hněvu</a:t>
            </a:r>
          </a:p>
          <a:p>
            <a:pPr lvl="1"/>
            <a:r>
              <a:rPr lang="cs-CZ" dirty="0">
                <a:cs typeface="Al Tarikh" pitchFamily="2" charset="-78"/>
              </a:rPr>
              <a:t>sémanticky blízkým k situaci hněvu (i z jiných pojmových oblastí)</a:t>
            </a:r>
          </a:p>
          <a:p>
            <a:pPr lvl="1"/>
            <a:r>
              <a:rPr lang="cs-CZ" dirty="0">
                <a:cs typeface="Al Tarikh" pitchFamily="2" charset="-78"/>
              </a:rPr>
              <a:t>z pojmové oblasti konfliktu, který hněvu předchází</a:t>
            </a:r>
          </a:p>
          <a:p>
            <a:endParaRPr lang="cs-CZ" dirty="0">
              <a:cs typeface="Al Tarikh" pitchFamily="2" charset="-78"/>
            </a:endParaRPr>
          </a:p>
          <a:p>
            <a:pPr lvl="0"/>
            <a:r>
              <a:rPr lang="cs-CZ" dirty="0">
                <a:cs typeface="Al Tarikh" pitchFamily="2" charset="-78"/>
              </a:rPr>
              <a:t>na základě jazykového materiálů zkoumáním formy a struktury znaků dospěla k metaforám a metonymiím</a:t>
            </a:r>
          </a:p>
          <a:p>
            <a:endParaRPr lang="cs-C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7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B0886B1-C70E-3B41-9BCB-772B9803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000">
                <a:solidFill>
                  <a:srgbClr val="FFFFFF"/>
                </a:solidFill>
                <a:latin typeface="Al Tarikh" pitchFamily="2" charset="-78"/>
                <a:cs typeface="Al Tarikh" pitchFamily="2" charset="-78"/>
              </a:rPr>
              <a:t>METAFORY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0B380A-AA6B-5E44-88F0-4B6D0A6F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590550"/>
            <a:ext cx="5142658" cy="5676900"/>
          </a:xfrm>
        </p:spPr>
        <p:txBody>
          <a:bodyPr anchor="ctr">
            <a:normAutofit/>
          </a:bodyPr>
          <a:lstStyle/>
          <a:p>
            <a:pPr lvl="0"/>
            <a:r>
              <a:rPr lang="cs-CZ" dirty="0">
                <a:cs typeface="Al Tarikh" pitchFamily="2" charset="-78"/>
              </a:rPr>
              <a:t>ve výzkumném vzorku se objevily </a:t>
            </a:r>
            <a:r>
              <a:rPr lang="cs-CZ" b="1" dirty="0">
                <a:cs typeface="Al Tarikh" pitchFamily="2" charset="-78"/>
              </a:rPr>
              <a:t>dvě pojmová schémata</a:t>
            </a:r>
            <a:r>
              <a:rPr lang="cs-CZ" dirty="0">
                <a:cs typeface="Al Tarikh" pitchFamily="2" charset="-78"/>
              </a:rPr>
              <a:t>:</a:t>
            </a:r>
          </a:p>
          <a:p>
            <a:pPr lvl="1"/>
            <a:r>
              <a:rPr lang="cs-CZ" b="1" dirty="0">
                <a:cs typeface="Al Tarikh" pitchFamily="2" charset="-78"/>
              </a:rPr>
              <a:t>NÁDOBA</a:t>
            </a:r>
            <a:r>
              <a:rPr lang="cs-CZ" dirty="0">
                <a:cs typeface="Al Tarikh" pitchFamily="2" charset="-78"/>
              </a:rPr>
              <a:t> – u všech znaků artikulovaných na těle</a:t>
            </a:r>
          </a:p>
          <a:p>
            <a:pPr lvl="2"/>
            <a:r>
              <a:rPr lang="cs-CZ" dirty="0">
                <a:cs typeface="Al Tarikh" pitchFamily="2" charset="-78"/>
              </a:rPr>
              <a:t>metafory TĚLO JE NÁDOBA PRO EMOCE, SÍDLEM EMOCÍ JE HRUĎ, HNĚV JE SUBSTANCE V NÁDOBĚ</a:t>
            </a:r>
          </a:p>
          <a:p>
            <a:pPr lvl="3"/>
            <a:r>
              <a:rPr lang="cs-CZ" dirty="0">
                <a:cs typeface="Al Tarikh" pitchFamily="2" charset="-78"/>
              </a:rPr>
              <a:t>Realizována znaky VZTEK, VÝBUCH VZTEKU, DOPÁLIT SE, VŠŘIT V TĚLE, HROMADIT V SOBĚ a další</a:t>
            </a:r>
          </a:p>
          <a:p>
            <a:pPr marL="0" indent="0">
              <a:buNone/>
            </a:pPr>
            <a:endParaRPr lang="cs-CZ" dirty="0">
              <a:cs typeface="Al Tarikh" pitchFamily="2" charset="-78"/>
            </a:endParaRPr>
          </a:p>
          <a:p>
            <a:pPr lvl="1"/>
            <a:r>
              <a:rPr lang="cs-CZ" b="1" dirty="0">
                <a:cs typeface="Al Tarikh" pitchFamily="2" charset="-78"/>
              </a:rPr>
              <a:t>NAHOŘE-DOLE</a:t>
            </a:r>
            <a:r>
              <a:rPr lang="cs-CZ" dirty="0">
                <a:cs typeface="Al Tarikh" pitchFamily="2" charset="-78"/>
              </a:rPr>
              <a:t> – u znaků s pohybem nahoru</a:t>
            </a:r>
          </a:p>
          <a:p>
            <a:pPr lvl="2"/>
            <a:r>
              <a:rPr lang="cs-CZ" dirty="0">
                <a:cs typeface="Al Tarikh" pitchFamily="2" charset="-78"/>
              </a:rPr>
              <a:t>Metafora HNĚV JE POHYB NAHORU</a:t>
            </a:r>
          </a:p>
          <a:p>
            <a:pPr lvl="3"/>
            <a:r>
              <a:rPr lang="cs-CZ" dirty="0">
                <a:cs typeface="Al Tarikh" pitchFamily="2" charset="-78"/>
              </a:rPr>
              <a:t>Realizována znaky VZTEK, VZTEKAT SE, NENECHAT SI LÍBIT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54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C08EA55-12A0-6C46-8871-1901EF35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000" dirty="0">
                <a:solidFill>
                  <a:srgbClr val="FFFFFF"/>
                </a:solidFill>
                <a:latin typeface="Al Tarikh" pitchFamily="2" charset="-78"/>
                <a:cs typeface="Al Tarikh" pitchFamily="2" charset="-78"/>
              </a:rPr>
              <a:t>METONYMIE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671A7-DA88-574B-8397-AD37BF42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lvl="0"/>
            <a:r>
              <a:rPr lang="cs-CZ" dirty="0">
                <a:cs typeface="Al Tarikh" pitchFamily="2" charset="-78"/>
              </a:rPr>
              <a:t>všechny nalezené metonymie spadají do kategorie DŮSLEDEK EMOCE ZASTUPUJE EMOCI –&gt; hněv je zastoupen některým ze svých projevů</a:t>
            </a:r>
          </a:p>
          <a:p>
            <a:pPr lvl="0"/>
            <a:r>
              <a:rPr lang="cs-CZ" dirty="0">
                <a:cs typeface="Al Tarikh" pitchFamily="2" charset="-78"/>
              </a:rPr>
              <a:t>metonymie:</a:t>
            </a:r>
          </a:p>
          <a:p>
            <a:pPr lvl="1"/>
            <a:r>
              <a:rPr lang="cs-CZ" dirty="0">
                <a:cs typeface="Al Tarikh" pitchFamily="2" charset="-78"/>
              </a:rPr>
              <a:t>ZATÍNÁNÍ ZUBŮ ZASTUPUJE HNĚV</a:t>
            </a:r>
          </a:p>
          <a:p>
            <a:pPr lvl="1"/>
            <a:r>
              <a:rPr lang="cs-CZ" dirty="0">
                <a:cs typeface="Al Tarikh" pitchFamily="2" charset="-78"/>
              </a:rPr>
              <a:t>ŠÍLENÉ CHOVÁNÍ ZASTUPUJE HNĚVIVÉ CHOVÁNÍ</a:t>
            </a:r>
          </a:p>
          <a:p>
            <a:pPr lvl="1"/>
            <a:r>
              <a:rPr lang="cs-CZ" dirty="0">
                <a:cs typeface="Al Tarikh" pitchFamily="2" charset="-78"/>
              </a:rPr>
              <a:t>HNĚVIVÉ POHYBY RUKOU ZASTUPUJÍ HNĚVIVÉ CHOVÁNÍ</a:t>
            </a:r>
          </a:p>
          <a:p>
            <a:pPr lvl="1"/>
            <a:r>
              <a:rPr lang="cs-CZ" dirty="0">
                <a:cs typeface="Al Tarikh" pitchFamily="2" charset="-78"/>
              </a:rPr>
              <a:t>SEVŘENÁ HRUĎ ZASTUPUJE HNĚV</a:t>
            </a:r>
          </a:p>
          <a:p>
            <a:pPr lvl="1"/>
            <a:r>
              <a:rPr lang="cs-CZ" dirty="0">
                <a:cs typeface="Al Tarikh" pitchFamily="2" charset="-78"/>
              </a:rPr>
              <a:t>ZAŤATÉ PĚSTI ZASTUPUJÍ HNĚV</a:t>
            </a:r>
          </a:p>
          <a:p>
            <a:pPr lvl="1"/>
            <a:r>
              <a:rPr lang="cs-CZ" dirty="0">
                <a:cs typeface="Al Tarikh" pitchFamily="2" charset="-78"/>
              </a:rPr>
              <a:t>SLINY LÉTAJÍCÍ OD ÚST ZASTUPUJÍ HNĚV</a:t>
            </a:r>
          </a:p>
          <a:p>
            <a:pPr lvl="1"/>
            <a:r>
              <a:rPr lang="cs-CZ" dirty="0">
                <a:cs typeface="Al Tarikh" pitchFamily="2" charset="-78"/>
              </a:rPr>
              <a:t>ZAMRAČENÁ TVÁŘ ZASTUPUJE HNĚV</a:t>
            </a:r>
          </a:p>
          <a:p>
            <a:pPr lvl="1"/>
            <a:r>
              <a:rPr lang="cs-CZ" dirty="0">
                <a:cs typeface="Al Tarikh" pitchFamily="2" charset="-78"/>
              </a:rPr>
              <a:t>NERVY ZASTUPUJÍ HNĚV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48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B58E5-8347-C543-993D-DEF6231B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08920"/>
            <a:ext cx="10058400" cy="1085055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Al Tarikh" pitchFamily="2" charset="-78"/>
                <a:cs typeface="Al Tarikh" pitchFamily="2" charset="-78"/>
              </a:rPr>
              <a:t>IDEALIZOVANÝ MODEL HNĚVU V ČZJ</a:t>
            </a: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endParaRPr lang="cs-CZ" sz="4000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ABDB1-491C-BB46-84AE-3EF0B221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lvl="0"/>
            <a:r>
              <a:rPr lang="cs-CZ" dirty="0">
                <a:cs typeface="Al Tarikh" pitchFamily="2" charset="-78"/>
              </a:rPr>
              <a:t>na základě poznatků o metaforách a metonymiích se pokusila sestavit idealizovaný model hněvu v ČZJ – čtyři fáze:</a:t>
            </a:r>
          </a:p>
          <a:p>
            <a:pPr marL="0" lvl="0" indent="0">
              <a:buNone/>
            </a:pPr>
            <a:r>
              <a:rPr lang="cs-CZ" b="1" dirty="0">
                <a:cs typeface="Al Tarikh" pitchFamily="2" charset="-78"/>
              </a:rPr>
              <a:t>1.</a:t>
            </a:r>
          </a:p>
          <a:p>
            <a:pPr marL="0" lvl="0" indent="0">
              <a:buSzPct val="140000"/>
              <a:buNone/>
            </a:pPr>
            <a:r>
              <a:rPr lang="cs-CZ" b="1" dirty="0">
                <a:cs typeface="Al Tarikh" pitchFamily="2" charset="-78"/>
              </a:rPr>
              <a:t>Počáteční událost </a:t>
            </a:r>
            <a:r>
              <a:rPr lang="cs-CZ" dirty="0">
                <a:cs typeface="Al Tarikh" pitchFamily="2" charset="-78"/>
              </a:rPr>
              <a:t>– subjekt hněvu je pod vlivem negativních okolností, které mají vliv na jeho prožívání</a:t>
            </a:r>
          </a:p>
          <a:p>
            <a:endParaRPr lang="cs-CZ" dirty="0"/>
          </a:p>
        </p:txBody>
      </p:sp>
      <p:pic>
        <p:nvPicPr>
          <p:cNvPr id="32" name="Obrázek 31" descr="Obsah obrázku text, osoba, muž, stojící&#10;&#10;Popis byl vytvořen automaticky">
            <a:extLst>
              <a:ext uri="{FF2B5EF4-FFF2-40B4-BE49-F238E27FC236}">
                <a16:creationId xmlns:a16="http://schemas.microsoft.com/office/drawing/2014/main" id="{EB89DAEC-04B5-FB4E-B131-243A18752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r="385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896C5-21EC-C24B-AA0D-45789691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r>
              <a:rPr lang="cs-CZ" sz="4000" dirty="0">
                <a:latin typeface="Al Tarikh" pitchFamily="2" charset="-78"/>
                <a:cs typeface="Al Tarikh" pitchFamily="2" charset="-78"/>
              </a:rPr>
              <a:t>IDEALIZOVANÝ MODEL HNĚVU V ČZJ</a:t>
            </a: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BE431-D695-E24B-BD07-C44F3F43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SzPct val="140000"/>
              <a:buNone/>
            </a:pPr>
            <a:r>
              <a:rPr lang="cs-CZ" dirty="0">
                <a:latin typeface="Al Tarikh" pitchFamily="2" charset="-78"/>
                <a:cs typeface="Al Tarikh" pitchFamily="2" charset="-78"/>
              </a:rPr>
              <a:t>2.</a:t>
            </a:r>
          </a:p>
          <a:p>
            <a:pPr marL="0" indent="0">
              <a:buSzPct val="140000"/>
              <a:buNone/>
            </a:pPr>
            <a:r>
              <a:rPr lang="cs-CZ" b="1" dirty="0">
                <a:cs typeface="Al Tarikh" pitchFamily="2" charset="-78"/>
              </a:rPr>
              <a:t>Vnitřní hněv </a:t>
            </a:r>
            <a:r>
              <a:rPr lang="cs-CZ" dirty="0">
                <a:cs typeface="Al Tarikh" pitchFamily="2" charset="-78"/>
              </a:rPr>
              <a:t>– u subjektu hněvu se v této fázi projevují příslušné fyziologické projevy</a:t>
            </a:r>
          </a:p>
          <a:p>
            <a:endParaRPr lang="cs-CZ" dirty="0"/>
          </a:p>
        </p:txBody>
      </p:sp>
      <p:pic>
        <p:nvPicPr>
          <p:cNvPr id="5" name="Obrázek 4" descr="Obsah obrázku text, osoba, muž, stojící&#10;&#10;Popis byl vytvořen automaticky">
            <a:extLst>
              <a:ext uri="{FF2B5EF4-FFF2-40B4-BE49-F238E27FC236}">
                <a16:creationId xmlns:a16="http://schemas.microsoft.com/office/drawing/2014/main" id="{C6CC78C0-2B7A-CA4C-94B0-8FB39504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" r="3908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57F40-1230-1B4F-AB18-90F1054E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013292"/>
            <a:ext cx="10058400" cy="80683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Al Tarikh" pitchFamily="2" charset="-78"/>
                <a:cs typeface="Al Tarikh" pitchFamily="2" charset="-78"/>
              </a:rPr>
              <a:t>IDEALIZOVANÝ MODEL HNĚVU V ČZJ</a:t>
            </a: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ED63A-AA7E-EC48-910B-39EA3780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Al Tarikh" pitchFamily="2" charset="-78"/>
                <a:cs typeface="Al Tarikh" pitchFamily="2" charset="-78"/>
              </a:rPr>
              <a:t>3.</a:t>
            </a:r>
          </a:p>
          <a:p>
            <a:pPr marL="0" indent="0">
              <a:buNone/>
            </a:pPr>
            <a:r>
              <a:rPr lang="cs-CZ" b="1" dirty="0">
                <a:cs typeface="Al Tarikh" pitchFamily="2" charset="-78"/>
              </a:rPr>
              <a:t>Pokus o ovládání </a:t>
            </a:r>
            <a:r>
              <a:rPr lang="cs-CZ" dirty="0">
                <a:cs typeface="Al Tarikh" pitchFamily="2" charset="-78"/>
              </a:rPr>
              <a:t>– přesto, že v subjektu probublává vnitřní hněv, snaží se jej v sobě udržet</a:t>
            </a:r>
          </a:p>
          <a:p>
            <a:endParaRPr lang="cs-CZ" dirty="0"/>
          </a:p>
        </p:txBody>
      </p:sp>
      <p:pic>
        <p:nvPicPr>
          <p:cNvPr id="19" name="Obrázek 18" descr="Obsah obrázku text, osoba, stojící, pózování&#10;&#10;Popis byl vytvořen automaticky">
            <a:extLst>
              <a:ext uri="{FF2B5EF4-FFF2-40B4-BE49-F238E27FC236}">
                <a16:creationId xmlns:a16="http://schemas.microsoft.com/office/drawing/2014/main" id="{19D2B4A4-23DB-424E-A144-1A9729B6F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r="3109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183D9-14B1-764F-A9F8-B8BF4E21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08920"/>
            <a:ext cx="10058400" cy="108505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latin typeface="Al Tarikh" pitchFamily="2" charset="-78"/>
                <a:cs typeface="Al Tarikh" pitchFamily="2" charset="-78"/>
              </a:rPr>
              <a:t>IDEALIZOVANÝ MODEL HNĚVU V ČZJ</a:t>
            </a:r>
            <a:br>
              <a:rPr lang="cs-CZ" sz="4000" dirty="0">
                <a:latin typeface="Al Tarikh" pitchFamily="2" charset="-78"/>
                <a:cs typeface="Al Tarikh" pitchFamily="2" charset="-78"/>
              </a:rPr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5826F6-264B-394A-BD69-EA6BFB7F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Al Tarikh" pitchFamily="2" charset="-78"/>
                <a:cs typeface="Al Tarikh" pitchFamily="2" charset="-78"/>
              </a:rPr>
              <a:t>4.</a:t>
            </a:r>
          </a:p>
          <a:p>
            <a:pPr marL="0" indent="0">
              <a:buNone/>
            </a:pPr>
            <a:r>
              <a:rPr lang="cs-CZ" b="1" dirty="0">
                <a:cs typeface="Al Tarikh" pitchFamily="2" charset="-78"/>
              </a:rPr>
              <a:t>Ztráta ovládání a vnější hněv </a:t>
            </a:r>
            <a:r>
              <a:rPr lang="cs-CZ" dirty="0">
                <a:cs typeface="Al Tarikh" pitchFamily="2" charset="-78"/>
              </a:rPr>
              <a:t>– pokus o ovládnutí hněvu se nezdařil, takže dochází k jeho expresi</a:t>
            </a:r>
          </a:p>
          <a:p>
            <a:endParaRPr lang="cs-CZ" dirty="0"/>
          </a:p>
        </p:txBody>
      </p:sp>
      <p:pic>
        <p:nvPicPr>
          <p:cNvPr id="6" name="Obrázek 5" descr="Obsah obrázku text, obloha, osoba, muž&#10;&#10;Popis byl vytvořen automaticky">
            <a:extLst>
              <a:ext uri="{FF2B5EF4-FFF2-40B4-BE49-F238E27FC236}">
                <a16:creationId xmlns:a16="http://schemas.microsoft.com/office/drawing/2014/main" id="{12501E12-207F-684D-AC8B-825D9FAE3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" r="2428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A527F-63DF-5144-9C75-372B8D87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SROVNÁNÍ METAFOR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9F1A1C7-7625-47EA-9236-053D1F79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cs-CZ" sz="1800" dirty="0">
                <a:cs typeface="Al Tarikh" pitchFamily="2" charset="-78"/>
              </a:rPr>
              <a:t>a</a:t>
            </a:r>
            <a:r>
              <a:rPr lang="en-US" sz="1800" dirty="0" err="1">
                <a:cs typeface="Al Tarikh" pitchFamily="2" charset="-78"/>
              </a:rPr>
              <a:t>utorka</a:t>
            </a:r>
            <a:r>
              <a:rPr lang="en-US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porovnala</a:t>
            </a:r>
            <a:r>
              <a:rPr lang="en-US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získané</a:t>
            </a:r>
            <a:r>
              <a:rPr lang="en-US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metofory</a:t>
            </a:r>
            <a:r>
              <a:rPr lang="en-US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hněvu</a:t>
            </a:r>
            <a:r>
              <a:rPr lang="en-US" sz="1800" dirty="0">
                <a:cs typeface="Al Tarikh" pitchFamily="2" charset="-78"/>
              </a:rPr>
              <a:t> v ČZJ s </a:t>
            </a:r>
            <a:r>
              <a:rPr lang="en-US" sz="1800" dirty="0" err="1">
                <a:cs typeface="Al Tarikh" pitchFamily="2" charset="-78"/>
              </a:rPr>
              <a:t>mluvenými</a:t>
            </a:r>
            <a:r>
              <a:rPr lang="en-US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jazyky</a:t>
            </a:r>
            <a:r>
              <a:rPr lang="en-US" sz="1800" dirty="0">
                <a:cs typeface="Al Tarikh" pitchFamily="2" charset="-78"/>
              </a:rPr>
              <a:t> – s</a:t>
            </a:r>
            <a:r>
              <a:rPr lang="cs-CZ" sz="1800" dirty="0">
                <a:cs typeface="Al Tarikh" pitchFamily="2" charset="-78"/>
              </a:rPr>
              <a:t> </a:t>
            </a:r>
            <a:r>
              <a:rPr lang="en-US" sz="1800" dirty="0" err="1">
                <a:cs typeface="Al Tarikh" pitchFamily="2" charset="-78"/>
              </a:rPr>
              <a:t>češtinou</a:t>
            </a:r>
            <a:r>
              <a:rPr lang="en-US" sz="1800" dirty="0">
                <a:cs typeface="Al Tarikh" pitchFamily="2" charset="-78"/>
              </a:rPr>
              <a:t>, </a:t>
            </a:r>
            <a:r>
              <a:rPr lang="en-US" sz="1800" dirty="0" err="1">
                <a:cs typeface="Al Tarikh" pitchFamily="2" charset="-78"/>
              </a:rPr>
              <a:t>agličtinou</a:t>
            </a:r>
            <a:r>
              <a:rPr lang="en-US" sz="1800" dirty="0">
                <a:cs typeface="Al Tarikh" pitchFamily="2" charset="-78"/>
              </a:rPr>
              <a:t> a </a:t>
            </a:r>
            <a:r>
              <a:rPr lang="en-US" sz="1800" dirty="0" err="1">
                <a:cs typeface="Al Tarikh" pitchFamily="2" charset="-78"/>
              </a:rPr>
              <a:t>polštinou</a:t>
            </a:r>
            <a:endParaRPr lang="en-US" sz="1800" dirty="0">
              <a:cs typeface="Al Tarikh" pitchFamily="2" charset="-78"/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1DEA37A-1E6D-B147-9779-B7376211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2" b="35507"/>
          <a:stretch/>
        </p:blipFill>
        <p:spPr>
          <a:xfrm>
            <a:off x="491614" y="1077376"/>
            <a:ext cx="5677517" cy="4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E2A80-A7E0-2441-8655-0840F04A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72" y="754499"/>
            <a:ext cx="10058400" cy="1486776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latin typeface="Al Tarikh" pitchFamily="2" charset="-78"/>
                <a:cs typeface="Al Tarikh" pitchFamily="2" charset="-78"/>
              </a:rPr>
              <a:t>ZÁVĚRY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3863919F-FCFA-48B3-A217-2F0BF7082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698328"/>
              </p:ext>
            </p:extLst>
          </p:nvPr>
        </p:nvGraphicFramePr>
        <p:xfrm>
          <a:off x="1109472" y="2282838"/>
          <a:ext cx="10037064" cy="379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31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D0BE-7065-4505-AF7E-FD718F5D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cs-CZ" sz="4400"/>
              <a:t>DIPLOMOVÁ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D56C5-18BA-4490-A409-AACCC169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32836"/>
            <a:ext cx="5026152" cy="4476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500" dirty="0"/>
              <a:t>GARDELKOVÁ, Barbora. </a:t>
            </a:r>
            <a:r>
              <a:rPr lang="cs-CZ" sz="1500" i="1" dirty="0"/>
              <a:t>Konceptualizace emocí v českém znakovém jazyce (Na příkladu hněvu). </a:t>
            </a:r>
            <a:r>
              <a:rPr lang="cs-CZ" sz="1500" dirty="0"/>
              <a:t>2017. Diplomová práce. Univerzita Karlova, Filozofická fakulta, Ústav jazyků a komunikace neslyšících. Vedoucí práce Irena Vaňková.</a:t>
            </a:r>
          </a:p>
          <a:p>
            <a:endParaRPr lang="cs-CZ" sz="1500" dirty="0"/>
          </a:p>
          <a:p>
            <a:r>
              <a:rPr lang="cs-CZ" sz="1500" dirty="0"/>
              <a:t>autorka práce = Bc. Barbora </a:t>
            </a:r>
            <a:r>
              <a:rPr lang="cs-CZ" sz="1500" dirty="0" err="1"/>
              <a:t>Gardelková</a:t>
            </a:r>
            <a:endParaRPr lang="en-US" sz="1500" dirty="0"/>
          </a:p>
          <a:p>
            <a:pPr lvl="0"/>
            <a:r>
              <a:rPr lang="cs-CZ" sz="1500" dirty="0"/>
              <a:t>vedoucí práce = doc. PhDr. Irena Vaňková, CSc., Ph.D</a:t>
            </a:r>
          </a:p>
          <a:p>
            <a:pPr lvl="0"/>
            <a:r>
              <a:rPr lang="cs-CZ" sz="1500" dirty="0"/>
              <a:t>oponent = doc. PhDr. Lucie </a:t>
            </a:r>
            <a:r>
              <a:rPr lang="cs-CZ" sz="1500" dirty="0" err="1"/>
              <a:t>Saicová</a:t>
            </a:r>
            <a:r>
              <a:rPr lang="cs-CZ" sz="1500" dirty="0"/>
              <a:t> Římalová, Ph.D.</a:t>
            </a:r>
            <a:endParaRPr lang="en-US" sz="1500" dirty="0"/>
          </a:p>
          <a:p>
            <a:pPr lvl="0"/>
            <a:r>
              <a:rPr lang="cs-CZ" sz="1500" dirty="0"/>
              <a:t>výsledek obhajoby = výborně</a:t>
            </a:r>
            <a:endParaRPr lang="en-US" sz="1500" dirty="0"/>
          </a:p>
          <a:p>
            <a:endParaRPr lang="cs-CZ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0E15C-833F-4E43-A2C0-D888698B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7" r="-1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742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D5FBD-984D-7349-9EBC-AA26016D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cs-CZ" sz="4800">
                <a:latin typeface="Al Tarikh" pitchFamily="2" charset="-78"/>
                <a:cs typeface="Al Tarikh" pitchFamily="2" charset="-78"/>
              </a:rPr>
              <a:t>VYUŽITÍ PRO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14C00-2D43-D348-8656-A3F8EA6B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algn="just"/>
            <a:r>
              <a:rPr lang="cs-CZ" sz="1800" dirty="0">
                <a:cs typeface="Al Tarikh" pitchFamily="2" charset="-78"/>
              </a:rPr>
              <a:t>pro práci tlumočníků a překladatelů</a:t>
            </a:r>
          </a:p>
          <a:p>
            <a:pPr algn="just"/>
            <a:r>
              <a:rPr lang="cs-CZ" sz="1800" dirty="0">
                <a:cs typeface="Al Tarikh" pitchFamily="2" charset="-78"/>
              </a:rPr>
              <a:t>je možné znaky do češtiny tlumočit pomocí frazémů či metaforických vyjádření, která se pro danou emoci v češtině běžně používají a která mají vztah k téže metafoře, která se uplatňuje u daného znaku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Grafický objekt 4" descr="Znakový jazyk">
            <a:extLst>
              <a:ext uri="{FF2B5EF4-FFF2-40B4-BE49-F238E27FC236}">
                <a16:creationId xmlns:a16="http://schemas.microsoft.com/office/drawing/2014/main" id="{A23C56FC-F984-0C4F-A1BE-81FB9E17D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8471" y="1357454"/>
            <a:ext cx="4143090" cy="4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96DF1DF-2ACB-4B5B-B297-B0614C3A8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A25B23C-DDDD-4E84-8CC2-5B9E0D71C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49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FD890-90AE-4C5C-8253-DDCBCFD9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ZDOROJE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4FEBD-FFE8-4CC0-B6C1-5F3BDDF6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cs-CZ" sz="2000" dirty="0"/>
              <a:t>Obr. </a:t>
            </a:r>
            <a:r>
              <a:rPr lang="cs-CZ" dirty="0"/>
              <a:t>1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2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3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4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5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6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dirty="0"/>
          </a:p>
          <a:p>
            <a:r>
              <a:rPr lang="cs-CZ" sz="2000" dirty="0"/>
              <a:t>Obr. 7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8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9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  <a:p>
            <a:r>
              <a:rPr lang="cs-CZ" sz="2000" dirty="0"/>
              <a:t>Obr. 10</a:t>
            </a:r>
            <a:r>
              <a:rPr lang="cs-CZ" dirty="0"/>
              <a:t> : </a:t>
            </a:r>
            <a:r>
              <a:rPr lang="cs-CZ" sz="2000" dirty="0"/>
              <a:t>GARDELKOVÁ, Barbora. </a:t>
            </a:r>
            <a:r>
              <a:rPr lang="cs-CZ" sz="2000" i="1" dirty="0"/>
              <a:t>Konceptualizace emocí v českém znakovém jazyce (Na příkladu hněvu)</a:t>
            </a:r>
            <a:r>
              <a:rPr lang="cs-CZ" sz="2000" dirty="0"/>
              <a:t>. 2017. Diplomová práce. Univerzita Karlova, Filozofická fakulta, Ústav jazyků a komunikace neslyšících. Vedoucí práce Irena Vaňková. Dostupné z: </a:t>
            </a:r>
            <a:r>
              <a:rPr lang="cs-CZ" dirty="0">
                <a:hlinkClick r:id="rId2"/>
              </a:rPr>
              <a:t>Konceptualizace emocí v českém znakovém jazyce (Na příkladu hněvu) (cuni.cz)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2640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4EC8-E4CB-B34C-80F9-27F0852C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/>
              <a:t>SHRNUTÍ PRÁCE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5A7A425-2EAB-4FFB-A6D2-013279AA0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53634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18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3A84F-CF79-9741-B16D-B9881372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Teorie konceptuální metafory</a:t>
            </a:r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7701E2B1-D648-494D-ACC6-DA3A71443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287979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96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59165-865F-4957-BCE5-B6A8937C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METONYMIE</a:t>
            </a:r>
            <a:endParaRPr lang="cs-CZ" dirty="0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243E3F0A-D865-41DE-AA20-A92941F23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62357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42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37216-D30F-48E5-A26E-CAC6EF64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METAFORA ve znakových jazycích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5CEF87-B2AE-4BAA-A96D-1DF7CFE3B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ikonické mapování</a:t>
            </a:r>
          </a:p>
          <a:p>
            <a:r>
              <a:rPr lang="cs-CZ" dirty="0"/>
              <a:t>příklad  ikonického vs ikonicko-metaforického mapování znaku v ČZJ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298ABA-9728-4136-B093-A94030C3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6" t="35029" r="21313" b="31751"/>
          <a:stretch/>
        </p:blipFill>
        <p:spPr>
          <a:xfrm>
            <a:off x="1523633" y="3141935"/>
            <a:ext cx="9144733" cy="32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9E2A-DB3C-4936-BFDE-720A68C2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 dirty="0"/>
              <a:t>METAFORA </a:t>
            </a:r>
            <a:br>
              <a:rPr lang="cs-CZ" sz="4000" dirty="0"/>
            </a:br>
            <a:r>
              <a:rPr lang="cs-CZ" sz="4000" dirty="0"/>
              <a:t>V ČESKÉM ZNAKOVÉM JAZYCE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1D790EC-F242-4015-8F2E-7BC08263F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450968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13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13BA2-1920-4F89-B154-FE74F36F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cs-CZ" sz="6000"/>
              <a:t>Metonymie ve znakových jazycích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586BC-9324-42D6-BDCE-76BFF73A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r>
              <a:rPr lang="cs-CZ" dirty="0"/>
              <a:t>ASL = text </a:t>
            </a:r>
            <a:r>
              <a:rPr lang="cs-CZ" dirty="0" err="1"/>
              <a:t>Phyllis</a:t>
            </a:r>
            <a:r>
              <a:rPr lang="cs-CZ" dirty="0"/>
              <a:t> </a:t>
            </a:r>
            <a:r>
              <a:rPr lang="cs-CZ" dirty="0" err="1"/>
              <a:t>Perrin</a:t>
            </a:r>
            <a:r>
              <a:rPr lang="cs-CZ" dirty="0"/>
              <a:t> </a:t>
            </a:r>
            <a:r>
              <a:rPr lang="cs-CZ" dirty="0" err="1"/>
              <a:t>Wilcoxové</a:t>
            </a:r>
            <a:r>
              <a:rPr lang="cs-CZ" dirty="0"/>
              <a:t> (2000)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znaky reprezentující konkrétní objekty (zvířata, činnosti)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ČZJ = ZAJÍC, KŮŇ</a:t>
            </a:r>
          </a:p>
        </p:txBody>
      </p:sp>
      <p:pic>
        <p:nvPicPr>
          <p:cNvPr id="5" name="Grafický objekt 4" descr="Králík obrys">
            <a:extLst>
              <a:ext uri="{FF2B5EF4-FFF2-40B4-BE49-F238E27FC236}">
                <a16:creationId xmlns:a16="http://schemas.microsoft.com/office/drawing/2014/main" id="{A44A8808-EBDE-4C27-A19E-449705A35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9875" y="4809105"/>
            <a:ext cx="1309377" cy="1309377"/>
          </a:xfrm>
          <a:prstGeom prst="rect">
            <a:avLst/>
          </a:prstGeom>
        </p:spPr>
      </p:pic>
      <p:pic>
        <p:nvPicPr>
          <p:cNvPr id="7" name="Grafický objekt 6" descr="Kůň obrys">
            <a:extLst>
              <a:ext uri="{FF2B5EF4-FFF2-40B4-BE49-F238E27FC236}">
                <a16:creationId xmlns:a16="http://schemas.microsoft.com/office/drawing/2014/main" id="{51106634-BF3E-49A6-86B3-517384FBB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5689" y="4844221"/>
            <a:ext cx="1309377" cy="13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5B493-F96A-4A53-A16C-5113354EBCA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/>
              <a:t>EMOCE - HNĚV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02BE7-1BE1-466F-AB66-FCB111AF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dirty="0"/>
              <a:t>klasifikace se u různých autorů různí</a:t>
            </a:r>
          </a:p>
          <a:p>
            <a:r>
              <a:rPr lang="cs-CZ" dirty="0"/>
              <a:t>základní emoce x emoce odvozené </a:t>
            </a:r>
          </a:p>
          <a:p>
            <a:r>
              <a:rPr lang="cs-CZ" dirty="0"/>
              <a:t>periferní x viscerální projevy emocí</a:t>
            </a:r>
          </a:p>
          <a:p>
            <a:endParaRPr lang="cs-CZ" dirty="0"/>
          </a:p>
          <a:p>
            <a:r>
              <a:rPr lang="cs-CZ" dirty="0"/>
              <a:t>hněv = základní emoce, jednodimenzionální (Stuchlíková)</a:t>
            </a:r>
          </a:p>
          <a:p>
            <a:r>
              <a:rPr lang="cs-CZ" dirty="0"/>
              <a:t>reakce na nežádoucí útok, kdy máme pocit, že s námi ostatní jednají nespravedlivě</a:t>
            </a:r>
          </a:p>
          <a:p>
            <a:endParaRPr lang="cs-CZ" dirty="0"/>
          </a:p>
          <a:p>
            <a:pPr marL="0" lvl="0" indent="0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Grafický objekt 4" descr="Příšera">
            <a:extLst>
              <a:ext uri="{FF2B5EF4-FFF2-40B4-BE49-F238E27FC236}">
                <a16:creationId xmlns:a16="http://schemas.microsoft.com/office/drawing/2014/main" id="{DE12C982-D760-4E02-88D6-C0324C80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2307" y="2381985"/>
            <a:ext cx="3261974" cy="32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7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1494</Words>
  <Application>Microsoft Office PowerPoint</Application>
  <PresentationFormat>Širokoúhlá obrazovka</PresentationFormat>
  <Paragraphs>125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Al Tarikh</vt:lpstr>
      <vt:lpstr>Calibri</vt:lpstr>
      <vt:lpstr>Courier New</vt:lpstr>
      <vt:lpstr>Rockwell</vt:lpstr>
      <vt:lpstr>Rockwell Condensed</vt:lpstr>
      <vt:lpstr>Rockwell Extra Bold</vt:lpstr>
      <vt:lpstr>Times New Roman</vt:lpstr>
      <vt:lpstr>Wingdings</vt:lpstr>
      <vt:lpstr>Dřevo</vt:lpstr>
      <vt:lpstr>Konceptualizace emocí v českém znakovém jazyce (HNĚV)</vt:lpstr>
      <vt:lpstr>DIPLOMOVÁ PRÁCE</vt:lpstr>
      <vt:lpstr>SHRNUTÍ PRÁCE</vt:lpstr>
      <vt:lpstr>Teorie konceptuální metafory</vt:lpstr>
      <vt:lpstr>METONYMIE</vt:lpstr>
      <vt:lpstr>METAFORA ve znakových jazycích</vt:lpstr>
      <vt:lpstr>METAFORA  V ČESKÉM ZNAKOVÉM JAZYCE</vt:lpstr>
      <vt:lpstr>Metonymie ve znakových jazycích</vt:lpstr>
      <vt:lpstr>EMOCE - HNĚV</vt:lpstr>
      <vt:lpstr>KONCEPTUALIZACE HNĚVU v MJ</vt:lpstr>
      <vt:lpstr>Konceptualizace hněvu v českém znakovém jazyce: výzkum </vt:lpstr>
      <vt:lpstr>METAFORY</vt:lpstr>
      <vt:lpstr>METONYMIE</vt:lpstr>
      <vt:lpstr>IDEALIZOVANÝ MODEL HNĚVU V ČZJ </vt:lpstr>
      <vt:lpstr> IDEALIZOVANÝ MODEL HNĚVU V ČZJ </vt:lpstr>
      <vt:lpstr>IDEALIZOVANÝ MODEL HNĚVU V ČZJ   </vt:lpstr>
      <vt:lpstr>IDEALIZOVANÝ MODEL HNĚVU V ČZJ </vt:lpstr>
      <vt:lpstr>SROVNÁNÍ METAFOR</vt:lpstr>
      <vt:lpstr>ZÁVĚRY</vt:lpstr>
      <vt:lpstr>VYUŽITÍ PRO PRAXI</vt:lpstr>
      <vt:lpstr>DĚKUJEME ZA POZORNOST</vt:lpstr>
      <vt:lpstr>ZDOROJE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Konceptualizace emocí v českém znakovém jazyce (HNĚV)</dc:title>
  <dc:creator>Kateřina Hronová</dc:creator>
  <cp:lastModifiedBy>Kateřina Hronová</cp:lastModifiedBy>
  <cp:revision>7</cp:revision>
  <dcterms:created xsi:type="dcterms:W3CDTF">2020-12-04T10:39:22Z</dcterms:created>
  <dcterms:modified xsi:type="dcterms:W3CDTF">2020-12-04T11:08:20Z</dcterms:modified>
</cp:coreProperties>
</file>