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2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42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99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4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4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4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17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7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45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30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11F2F-ED33-4741-AA6A-874508C50BF0}" type="datetimeFigureOut">
              <a:rPr lang="cs-CZ" smtClean="0"/>
              <a:t>21.12.2020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97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Důkaz nesmrtelnosti duše z </a:t>
            </a:r>
            <a:r>
              <a:rPr lang="cs-CZ" b="1" dirty="0" err="1" smtClean="0"/>
              <a:t>Faidra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To</a:t>
            </a:r>
            <a:r>
              <a:rPr lang="cs-CZ" dirty="0" smtClean="0"/>
              <a:t>, co se samo pohybuje, je nesmrtelné (245c5-c2</a:t>
            </a:r>
            <a:r>
              <a:rPr lang="cs-CZ" dirty="0"/>
              <a:t>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a)  </a:t>
            </a:r>
            <a:r>
              <a:rPr lang="cs-CZ" dirty="0"/>
              <a:t>To, co se samo pohybuje, se nikdy nepřestává pohybovat a je </a:t>
            </a:r>
            <a:r>
              <a:rPr lang="cs-CZ" dirty="0" smtClean="0"/>
              <a:t>	v </a:t>
            </a:r>
            <a:r>
              <a:rPr lang="cs-CZ" dirty="0"/>
              <a:t>tomto smyslu nesmrtelné (245a5-8)</a:t>
            </a:r>
          </a:p>
          <a:p>
            <a:pPr marL="0" indent="0">
              <a:buNone/>
            </a:pPr>
            <a:r>
              <a:rPr lang="cs-CZ" dirty="0" smtClean="0"/>
              <a:t>	b) To</a:t>
            </a:r>
            <a:r>
              <a:rPr lang="cs-CZ" dirty="0"/>
              <a:t>, co se samo pohybuje, je zdrojem veškerého pohybu a </a:t>
            </a:r>
            <a:r>
              <a:rPr lang="cs-CZ" dirty="0" smtClean="0"/>
              <a:t>	vznikání</a:t>
            </a:r>
            <a:r>
              <a:rPr lang="cs-CZ" dirty="0"/>
              <a:t>, a nemůže proto vznikat ani zanikat (245a8-e2)</a:t>
            </a:r>
          </a:p>
          <a:p>
            <a:pPr marL="0" indent="0">
              <a:buNone/>
            </a:pPr>
            <a:r>
              <a:rPr lang="cs-CZ" smtClean="0"/>
              <a:t>2. Duše </a:t>
            </a:r>
            <a:r>
              <a:rPr lang="cs-CZ" dirty="0" smtClean="0"/>
              <a:t>je to, co se samo pohybuje (245e2-6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 smtClean="0"/>
              <a:t>Duše </a:t>
            </a:r>
            <a:r>
              <a:rPr lang="cs-CZ" dirty="0" smtClean="0"/>
              <a:t>je tedy nesmrtelná (245e6-246a2)</a:t>
            </a:r>
          </a:p>
          <a:p>
            <a:pPr marL="571500" indent="-571500"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1827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EB04EC0CE1599489912BC3BB6A99D24" ma:contentTypeVersion="2" ma:contentTypeDescription="Vytvoří nový dokument" ma:contentTypeScope="" ma:versionID="ea7e52dd3275ebfce19060da62206587">
  <xsd:schema xmlns:xsd="http://www.w3.org/2001/XMLSchema" xmlns:xs="http://www.w3.org/2001/XMLSchema" xmlns:p="http://schemas.microsoft.com/office/2006/metadata/properties" xmlns:ns2="a52a04cd-abfc-406f-bfff-83bfc995ebc5" targetNamespace="http://schemas.microsoft.com/office/2006/metadata/properties" ma:root="true" ma:fieldsID="848e0e171abc4ceb0774eb6e9911fa61" ns2:_="">
    <xsd:import namespace="a52a04cd-abfc-406f-bfff-83bfc995eb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a04cd-abfc-406f-bfff-83bfc995eb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238ACE-B797-4DE2-8B48-87B84B7C3D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a04cd-abfc-406f-bfff-83bfc995eb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4EA5F0-46D3-445D-8628-2CF3F1FFC7ED}">
  <ds:schemaRefs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a52a04cd-abfc-406f-bfff-83bfc995ebc5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46BE126-1337-49EA-84EF-2E3FC268FC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92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Důkaz nesmrtelnosti duše z Faidra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Faidón a Faidros</dc:title>
  <dc:creator>User</dc:creator>
  <cp:lastModifiedBy>Kateřina Kružíková</cp:lastModifiedBy>
  <cp:revision>10</cp:revision>
  <dcterms:created xsi:type="dcterms:W3CDTF">2020-10-05T07:50:46Z</dcterms:created>
  <dcterms:modified xsi:type="dcterms:W3CDTF">2020-12-21T07:30:14Z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0x0101005EB04EC0CE1599489912BC3BB6A99D24</vt:lpwstr>
  </property>
</Properties>
</file>