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7" r:id="rId8"/>
    <p:sldId id="266" r:id="rId9"/>
    <p:sldId id="261" r:id="rId10"/>
    <p:sldId id="265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94BA-306A-4578-BE2A-F4E260309958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E6741F2-C581-4C84-91EE-DCA7EE9A202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94BA-306A-4578-BE2A-F4E260309958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41F2-C581-4C84-91EE-DCA7EE9A20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94BA-306A-4578-BE2A-F4E260309958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41F2-C581-4C84-91EE-DCA7EE9A20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94BA-306A-4578-BE2A-F4E260309958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41F2-C581-4C84-91EE-DCA7EE9A20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94BA-306A-4578-BE2A-F4E260309958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6741F2-C581-4C84-91EE-DCA7EE9A202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94BA-306A-4578-BE2A-F4E260309958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41F2-C581-4C84-91EE-DCA7EE9A202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94BA-306A-4578-BE2A-F4E260309958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41F2-C581-4C84-91EE-DCA7EE9A202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94BA-306A-4578-BE2A-F4E260309958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41F2-C581-4C84-91EE-DCA7EE9A20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94BA-306A-4578-BE2A-F4E260309958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41F2-C581-4C84-91EE-DCA7EE9A20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94BA-306A-4578-BE2A-F4E260309958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41F2-C581-4C84-91EE-DCA7EE9A202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94BA-306A-4578-BE2A-F4E260309958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6741F2-C581-4C84-91EE-DCA7EE9A202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9394BA-306A-4578-BE2A-F4E260309958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E6741F2-C581-4C84-91EE-DCA7EE9A20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2196437/sanakortit-opiskelija-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KUVASANASTOA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KIELI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76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2592288" cy="850106"/>
          </a:xfrm>
        </p:spPr>
        <p:txBody>
          <a:bodyPr/>
          <a:lstStyle/>
          <a:p>
            <a:r>
              <a:rPr lang="cs-CZ" dirty="0" smtClean="0"/>
              <a:t>JUHLAT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6"/>
          <a:stretch/>
        </p:blipFill>
        <p:spPr bwMode="auto">
          <a:xfrm>
            <a:off x="493007" y="1196752"/>
            <a:ext cx="8128698" cy="54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96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wordwall.net/resource/2196437/sanakortit-opiskelija-b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78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TÄRKEÄT SANAT ALKUUN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18333" r="7620" b="6212"/>
          <a:stretch/>
        </p:blipFill>
        <p:spPr bwMode="auto">
          <a:xfrm>
            <a:off x="2195158" y="1556791"/>
            <a:ext cx="5041138" cy="500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38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8926"/>
            <a:ext cx="4098806" cy="652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2937520" cy="778098"/>
          </a:xfrm>
        </p:spPr>
        <p:txBody>
          <a:bodyPr/>
          <a:lstStyle/>
          <a:p>
            <a:r>
              <a:rPr lang="cs-CZ" dirty="0" smtClean="0"/>
              <a:t>ELÄIMET</a:t>
            </a:r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" y="1093567"/>
            <a:ext cx="3756130" cy="559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49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3600400" cy="25062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TALO</a:t>
            </a:r>
            <a:br>
              <a:rPr lang="cs-CZ" dirty="0" smtClean="0"/>
            </a:br>
            <a:r>
              <a:rPr lang="cs-CZ" dirty="0" smtClean="0"/>
              <a:t>HUONEET</a:t>
            </a:r>
            <a:br>
              <a:rPr lang="cs-CZ" dirty="0" smtClean="0"/>
            </a:br>
            <a:r>
              <a:rPr lang="cs-CZ" dirty="0" smtClean="0"/>
              <a:t>HUONEKALUT</a:t>
            </a:r>
            <a:br>
              <a:rPr lang="cs-CZ" dirty="0" smtClean="0"/>
            </a:br>
            <a:r>
              <a:rPr lang="cs-CZ" dirty="0" smtClean="0"/>
              <a:t>KODINKONEET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5605" r="6251" b="6819"/>
          <a:stretch/>
        </p:blipFill>
        <p:spPr bwMode="auto">
          <a:xfrm>
            <a:off x="4211960" y="132236"/>
            <a:ext cx="4536504" cy="649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276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SAIRAUS JA TERVEYS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6819" r="7335" b="7727"/>
          <a:stretch/>
        </p:blipFill>
        <p:spPr bwMode="auto">
          <a:xfrm>
            <a:off x="170320" y="116633"/>
            <a:ext cx="4617704" cy="651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52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2865512" cy="1143000"/>
          </a:xfrm>
        </p:spPr>
        <p:txBody>
          <a:bodyPr/>
          <a:lstStyle/>
          <a:p>
            <a:r>
              <a:rPr lang="cs-CZ" dirty="0" smtClean="0"/>
              <a:t>VAATTEET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6104"/>
            <a:ext cx="3859972" cy="57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70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104456" cy="85010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KOULUTARVIKKEET</a:t>
            </a:r>
            <a:endParaRPr lang="cs-CZ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772690" cy="621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86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/>
          <a:lstStyle/>
          <a:p>
            <a:r>
              <a:rPr lang="cs-CZ" dirty="0" smtClean="0"/>
              <a:t>SÄÄ</a:t>
            </a:r>
            <a:endParaRPr lang="cs-CZ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8" b="5283"/>
          <a:stretch/>
        </p:blipFill>
        <p:spPr bwMode="auto">
          <a:xfrm>
            <a:off x="1270563" y="1447800"/>
            <a:ext cx="6408003" cy="507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52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248472" cy="1426170"/>
          </a:xfrm>
        </p:spPr>
        <p:txBody>
          <a:bodyPr>
            <a:normAutofit/>
          </a:bodyPr>
          <a:lstStyle/>
          <a:p>
            <a:r>
              <a:rPr lang="cs-CZ" dirty="0" smtClean="0"/>
              <a:t>TAIDE JA KULTTUURI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t="7051" r="3898" b="16937"/>
          <a:stretch/>
        </p:blipFill>
        <p:spPr bwMode="auto">
          <a:xfrm>
            <a:off x="3563888" y="322311"/>
            <a:ext cx="5112568" cy="637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311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</TotalTime>
  <Words>22</Words>
  <Application>Microsoft Office PowerPoint</Application>
  <PresentationFormat>Předvádění na obrazovce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Jmění</vt:lpstr>
      <vt:lpstr>KIELI I</vt:lpstr>
      <vt:lpstr>TÄRKEÄT SANAT ALKUUN </vt:lpstr>
      <vt:lpstr>ELÄIMET</vt:lpstr>
      <vt:lpstr>TALO HUONEET HUONEKALUT KODINKONEET</vt:lpstr>
      <vt:lpstr>SAIRAUS JA TERVEYS</vt:lpstr>
      <vt:lpstr>VAATTEET</vt:lpstr>
      <vt:lpstr>KOULUTARVIKKEET</vt:lpstr>
      <vt:lpstr>SÄÄ</vt:lpstr>
      <vt:lpstr>TAIDE JA KULTTUURI</vt:lpstr>
      <vt:lpstr>JUHLAT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 I</dc:title>
  <dc:creator>HP</dc:creator>
  <cp:lastModifiedBy>HP</cp:lastModifiedBy>
  <cp:revision>11</cp:revision>
  <dcterms:created xsi:type="dcterms:W3CDTF">2020-10-15T21:23:44Z</dcterms:created>
  <dcterms:modified xsi:type="dcterms:W3CDTF">2020-12-17T16:30:19Z</dcterms:modified>
</cp:coreProperties>
</file>