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58" r:id="rId5"/>
    <p:sldId id="265" r:id="rId6"/>
    <p:sldId id="263" r:id="rId7"/>
    <p:sldId id="269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495" autoAdjust="0"/>
    <p:restoredTop sz="85935" autoAdjust="0"/>
  </p:normalViewPr>
  <p:slideViewPr>
    <p:cSldViewPr snapToGrid="0">
      <p:cViewPr varScale="1">
        <p:scale>
          <a:sx n="72" d="100"/>
          <a:sy n="72" d="100"/>
        </p:scale>
        <p:origin x="94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32DD67-72F7-4708-AEE5-1F48AFCE25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A383500-C2B1-4E56-8C6E-EA25523289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BB2D4E5-FA65-4A24-B841-021329E17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57A9-C457-4EA5-A4F2-79269B31B220}" type="datetimeFigureOut">
              <a:rPr lang="cs-CZ" smtClean="0"/>
              <a:t>06.05.2025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6112E02-B493-4BAC-BEDE-AD4C5813F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161F368-7A9C-476D-B58B-3EDF72E42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79324-8F93-4854-8E3C-FB7934D401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6879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9D2CC2-E64E-47A3-A26C-40258F02B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C55BE75-6A1D-4CE0-A3BD-7E4BE92ADC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6DD41AC-E1E9-4C79-885C-3244515E3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57A9-C457-4EA5-A4F2-79269B31B220}" type="datetimeFigureOut">
              <a:rPr lang="cs-CZ" smtClean="0"/>
              <a:t>06.05.2025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076E156-63BD-4233-B907-245D49129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40FF4EA-4663-45DB-8E12-B1968520F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79324-8F93-4854-8E3C-FB7934D401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7550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66A4A0B6-ED06-4102-AEE7-B87CAFB933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ED5619A-BB87-4108-9142-E39DE44DB5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A6F49F0-C060-4712-8A92-9842339C8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57A9-C457-4EA5-A4F2-79269B31B220}" type="datetimeFigureOut">
              <a:rPr lang="cs-CZ" smtClean="0"/>
              <a:t>06.05.2025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40CC099-E9EE-412E-B7D0-731B9DFE0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24F213A-09A3-45DE-96CC-CA5F99B73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79324-8F93-4854-8E3C-FB7934D401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5741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AE58FB-546C-46CC-9C51-9DC6D7C71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914D3A3-0CE3-40F4-815D-AA6BF35B3D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693EA73-11F7-4311-8A72-7D6171481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57A9-C457-4EA5-A4F2-79269B31B220}" type="datetimeFigureOut">
              <a:rPr lang="cs-CZ" smtClean="0"/>
              <a:t>06.05.2025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E49EE3A-58AC-406E-A765-F959A42A8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01239CE-97AE-4896-8FBB-C7FAB7CA8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79324-8F93-4854-8E3C-FB7934D401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7407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F56249-F98F-4874-AF95-A7DE93225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C8B4DB9-196F-4BAA-87B6-6764A0E7FB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14CC328-FA7F-4C70-A384-D41806339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57A9-C457-4EA5-A4F2-79269B31B220}" type="datetimeFigureOut">
              <a:rPr lang="cs-CZ" smtClean="0"/>
              <a:t>06.05.2025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916A8C3-0B45-419D-ACF1-DC1F35509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008CD66-5CF3-41D5-9D1F-E3E861D5C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79324-8F93-4854-8E3C-FB7934D401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5109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6D7209-E822-48E1-B1BD-6F9DE2F70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6081975-246C-4BDC-B363-3071C331A6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B9BC8BA-41AE-4F8E-A5FA-03C61B2717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6B07AFD-22B8-4F7D-8F55-99346D6C7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57A9-C457-4EA5-A4F2-79269B31B220}" type="datetimeFigureOut">
              <a:rPr lang="cs-CZ" smtClean="0"/>
              <a:t>06.05.2025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F477DDF-2595-451F-82E4-B7EC6AF2C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6B2C450-5360-44DB-B329-5B38E3867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79324-8F93-4854-8E3C-FB7934D401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0399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3862DD-E576-4677-8CCE-FAEC7FE6E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5A34DEE-71AA-493B-8576-C1B376B2EF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2BBA831-3D14-45E3-BF4F-2F84818D7D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F836B3D4-E00B-4860-ADBA-B72700E6B4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CBD8A108-69DB-4957-9215-D41F81EA6E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AD8682CE-4556-46B0-961D-FA2FCFDA9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57A9-C457-4EA5-A4F2-79269B31B220}" type="datetimeFigureOut">
              <a:rPr lang="cs-CZ" smtClean="0"/>
              <a:t>06.05.2025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50A0FC28-F7EC-4DFA-BC15-1D0435C59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A47A63DE-30EA-4C13-9A89-5306A9424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79324-8F93-4854-8E3C-FB7934D401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7082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25F20D-135C-453D-8433-74AB7900F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CC9DBDF3-29E5-44A1-9761-2DC917379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57A9-C457-4EA5-A4F2-79269B31B220}" type="datetimeFigureOut">
              <a:rPr lang="cs-CZ" smtClean="0"/>
              <a:t>06.05.2025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5FA1201-6DBD-4683-98B1-173F64D4C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A968EED-D384-43B0-A93B-1D552405F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79324-8F93-4854-8E3C-FB7934D401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0621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C1232B2E-ABD4-4A67-9025-23E727DEA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57A9-C457-4EA5-A4F2-79269B31B220}" type="datetimeFigureOut">
              <a:rPr lang="cs-CZ" smtClean="0"/>
              <a:t>06.05.2025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F21DE84-E064-4069-A62F-47BA94DFA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EB0FCC8-A0E3-425C-A2AA-8EDB38A8B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79324-8F93-4854-8E3C-FB7934D401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2464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538A98-8996-4C32-8602-7253ABBC1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AB77590-F828-4752-A56F-DFA495E0E3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149ADBD-DC8C-4396-8238-8188F0DF85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155BE94-5D73-46ED-B0D2-75597F018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57A9-C457-4EA5-A4F2-79269B31B220}" type="datetimeFigureOut">
              <a:rPr lang="cs-CZ" smtClean="0"/>
              <a:t>06.05.2025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E119210-C6E2-43D8-A49F-5F1A341B1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167F87A-EC74-4C21-997A-292830972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79324-8F93-4854-8E3C-FB7934D401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4509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4C305C-38E6-4BAD-8C85-55D0769E0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47DC502B-5422-4243-8D4B-E847DC942F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97659A6-0D24-4783-821A-A8F520162E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1E84B10-2764-42D5-99D2-034D27099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57A9-C457-4EA5-A4F2-79269B31B220}" type="datetimeFigureOut">
              <a:rPr lang="cs-CZ" smtClean="0"/>
              <a:t>06.05.2025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7E5AA94-846F-43CD-B635-39A32DE53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CA498B2-E058-4390-98D2-F4F843924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79324-8F93-4854-8E3C-FB7934D401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2749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522AD32-D110-484D-8815-DCAF43920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D43F378-EB52-417D-90A4-682629217F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2C25700-363F-481D-8CCF-5D9AF06A85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3B57A9-C457-4EA5-A4F2-79269B31B220}" type="datetimeFigureOut">
              <a:rPr lang="cs-CZ" smtClean="0"/>
              <a:t>06.05.2025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BC8AC62-FE28-4E71-AB4B-CC2754EB39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24A9DA3-6592-4D33-AD50-1DF976B34C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79324-8F93-4854-8E3C-FB7934D401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757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72D371-24AE-4B7D-B626-07D8BCF81B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Intepretace a prezentace dat v kvalitativním výzkumu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F94ED8F-5734-402A-A4A6-AE33C2E9FE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cs-CZ" dirty="0"/>
          </a:p>
          <a:p>
            <a:r>
              <a:rPr lang="cs-CZ" dirty="0"/>
              <a:t>Kvalitativní výzkum</a:t>
            </a:r>
          </a:p>
          <a:p>
            <a:r>
              <a:rPr lang="cs-CZ" dirty="0"/>
              <a:t>7. května 2025</a:t>
            </a:r>
          </a:p>
          <a:p>
            <a:r>
              <a:rPr lang="cs-CZ" dirty="0"/>
              <a:t>Eva M. Hejzlarová</a:t>
            </a:r>
          </a:p>
        </p:txBody>
      </p:sp>
    </p:spTree>
    <p:extLst>
      <p:ext uri="{BB962C8B-B14F-4D97-AF65-F5344CB8AC3E}">
        <p14:creationId xmlns:p14="http://schemas.microsoft.com/office/powerpoint/2010/main" val="3216846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B0B73F-8557-4E3B-835F-C5B01DDEC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Interpretace a psaní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6D5D764-E33F-C24C-2B32-5520E21C6D8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Fáze následující po analýze</a:t>
            </a:r>
          </a:p>
          <a:p>
            <a:endParaRPr lang="cs-CZ" dirty="0"/>
          </a:p>
          <a:p>
            <a:r>
              <a:rPr lang="cs-CZ" dirty="0"/>
              <a:t>Věrnost </a:t>
            </a:r>
            <a:r>
              <a:rPr lang="cs-CZ" dirty="0" err="1"/>
              <a:t>datasetu</a:t>
            </a:r>
            <a:r>
              <a:rPr lang="cs-CZ" dirty="0"/>
              <a:t>, poctivost myšlení, tvořivost</a:t>
            </a:r>
          </a:p>
          <a:p>
            <a:r>
              <a:rPr lang="cs-CZ" dirty="0"/>
              <a:t>Navazování na již vybádané (teorii)</a:t>
            </a:r>
          </a:p>
          <a:p>
            <a:endParaRPr lang="cs-CZ" dirty="0"/>
          </a:p>
          <a:p>
            <a:r>
              <a:rPr lang="cs-CZ" i="1" dirty="0"/>
              <a:t>handout</a:t>
            </a:r>
          </a:p>
        </p:txBody>
      </p:sp>
      <p:pic>
        <p:nvPicPr>
          <p:cNvPr id="6" name="Zástupný obsah 5">
            <a:extLst>
              <a:ext uri="{FF2B5EF4-FFF2-40B4-BE49-F238E27FC236}">
                <a16:creationId xmlns:a16="http://schemas.microsoft.com/office/drawing/2014/main" id="{B098946D-9929-8A95-F76B-242699E10A0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877169" y="1157463"/>
            <a:ext cx="4350812" cy="5019500"/>
          </a:xfrm>
        </p:spPr>
      </p:pic>
    </p:spTree>
    <p:extLst>
      <p:ext uri="{BB962C8B-B14F-4D97-AF65-F5344CB8AC3E}">
        <p14:creationId xmlns:p14="http://schemas.microsoft.com/office/powerpoint/2010/main" val="1284744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 Deeper Dive into LEGO Bricks and Data Stories">
            <a:extLst>
              <a:ext uri="{FF2B5EF4-FFF2-40B4-BE49-F238E27FC236}">
                <a16:creationId xmlns:a16="http://schemas.microsoft.com/office/drawing/2014/main" id="{A205072F-D905-C267-BC21-96A97A87F3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695325"/>
            <a:ext cx="7620000" cy="546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9746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228186-D2BA-4AF0-A1ED-7E13A1A79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Název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24549F3-17C7-4D33-9481-E737E47F5F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dirty="0"/>
              <a:t>Který z názvů článků se vám líbil a proč?</a:t>
            </a:r>
          </a:p>
          <a:p>
            <a:pPr marL="514350" indent="-514350">
              <a:buAutoNum type="arabicParenR"/>
            </a:pPr>
            <a:r>
              <a:rPr lang="en-US" dirty="0"/>
              <a:t>“Putin, You Suck”: Affective Sticking Points in the Czech Narrative on “Russian Hybrid Warfare”</a:t>
            </a:r>
            <a:endParaRPr lang="cs-CZ" dirty="0"/>
          </a:p>
          <a:p>
            <a:pPr marL="514350" indent="-514350">
              <a:buAutoNum type="arabicParenR"/>
            </a:pPr>
            <a:r>
              <a:rPr lang="cs-CZ" i="0" dirty="0">
                <a:solidFill>
                  <a:srgbClr val="131314"/>
                </a:solidFill>
                <a:effectLst/>
                <a:highlight>
                  <a:srgbClr val="FFFFFF"/>
                </a:highlight>
                <a:latin typeface="Manrope Var"/>
              </a:rPr>
              <a:t>„Už mě to tam nebavilo“ – absentérství žáků středních odborných škol v kontextu odpoutávání se od školy</a:t>
            </a:r>
          </a:p>
          <a:p>
            <a:pPr marL="514350" indent="-514350">
              <a:buAutoNum type="arabicParenR"/>
            </a:pPr>
            <a:r>
              <a:rPr lang="cs-CZ" dirty="0"/>
              <a:t>Škola a její ředitel. Pohled na ředitelskou profesi očima případové studie.</a:t>
            </a:r>
          </a:p>
          <a:p>
            <a:pPr marL="514350" indent="-514350">
              <a:buAutoNum type="arabicParenR"/>
            </a:pPr>
            <a:r>
              <a:rPr lang="cs-CZ" dirty="0"/>
              <a:t>Postoje rodičů odmítajících povinná očkování svých dětí: případová studie krize důvěry v biomedicínské vědění</a:t>
            </a:r>
          </a:p>
          <a:p>
            <a:pPr marL="514350" indent="-514350">
              <a:buAutoNum type="arabicParenR"/>
            </a:pPr>
            <a:r>
              <a:rPr lang="cs-CZ" dirty="0"/>
              <a:t>Boj o národ Obrazy Mnichova ve sporech o českou zahraniční politiku</a:t>
            </a:r>
          </a:p>
          <a:p>
            <a:pPr marL="514350" indent="-514350">
              <a:buAutoNum type="arabicParenR"/>
            </a:pPr>
            <a:r>
              <a:rPr lang="cs-CZ" dirty="0"/>
              <a:t>(Ne)bezpeční Romové? Analýza významu bezpečnosti ve vztahu k Romům ve vládních dokumentech České a Slovenské republiky</a:t>
            </a:r>
          </a:p>
          <a:p>
            <a:pPr marL="514350" indent="-514350">
              <a:buAutoNum type="arabicParenR"/>
            </a:pPr>
            <a:r>
              <a:rPr lang="cs-CZ" dirty="0"/>
              <a:t>Úředníci ministerstva zemědělství a ministerstva životního prostředí a jejich vnímání nevládních neziskových organizací a spolupráce s nimi</a:t>
            </a:r>
          </a:p>
          <a:p>
            <a:pPr marL="514350" indent="-514350">
              <a:buAutoNum type="arabicParenR"/>
            </a:pPr>
            <a:r>
              <a:rPr lang="cs-CZ" dirty="0"/>
              <a:t>Maminkou před 18. narozeninami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Jaká jsou pravidla pro formulaci názvu článku/odborné práce?</a:t>
            </a: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2352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FF127F-C5CB-4E83-8225-CD234F843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Prezentace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8754548-1A1C-4ADE-B471-1C5D71E3BE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Různé formáty, které se liší:</a:t>
            </a:r>
          </a:p>
          <a:p>
            <a:r>
              <a:rPr lang="cs-CZ" dirty="0"/>
              <a:t>strukturou</a:t>
            </a:r>
          </a:p>
          <a:p>
            <a:r>
              <a:rPr lang="cs-CZ" dirty="0"/>
              <a:t>obsahem</a:t>
            </a:r>
          </a:p>
          <a:p>
            <a:r>
              <a:rPr lang="cs-CZ" dirty="0"/>
              <a:t>mírou detailu</a:t>
            </a:r>
          </a:p>
          <a:p>
            <a:pPr marL="457200" lvl="1" indent="0">
              <a:buNone/>
            </a:pPr>
            <a:endParaRPr lang="cs-CZ" dirty="0">
              <a:highlight>
                <a:srgbClr val="FFFF00"/>
              </a:highlight>
            </a:endParaRPr>
          </a:p>
          <a:p>
            <a:pPr marL="457200" lvl="1" indent="0">
              <a:buNone/>
            </a:pPr>
            <a:endParaRPr lang="cs-CZ" dirty="0">
              <a:highlight>
                <a:srgbClr val="FFFF00"/>
              </a:highlight>
            </a:endParaRPr>
          </a:p>
          <a:p>
            <a:r>
              <a:rPr lang="cs-CZ" dirty="0"/>
              <a:t>Odborný článek</a:t>
            </a:r>
          </a:p>
          <a:p>
            <a:r>
              <a:rPr lang="cs-CZ" dirty="0"/>
              <a:t>Výzkumná zpráva</a:t>
            </a:r>
          </a:p>
          <a:p>
            <a:r>
              <a:rPr lang="cs-CZ" dirty="0"/>
              <a:t>Bakalářská práce</a:t>
            </a:r>
          </a:p>
        </p:txBody>
      </p:sp>
    </p:spTree>
    <p:extLst>
      <p:ext uri="{BB962C8B-B14F-4D97-AF65-F5344CB8AC3E}">
        <p14:creationId xmlns:p14="http://schemas.microsoft.com/office/powerpoint/2010/main" val="1558432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5D446D-7F47-4BC4-A08B-8C644BCA7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Etika prezentace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6C8A8F2-085C-4B44-A27C-FFB2459E6C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Neuškodit! </a:t>
            </a:r>
          </a:p>
          <a:p>
            <a:r>
              <a:rPr lang="cs-CZ" dirty="0"/>
              <a:t>Nezkreslovat!</a:t>
            </a:r>
          </a:p>
          <a:p>
            <a:endParaRPr lang="cs-CZ" dirty="0"/>
          </a:p>
          <a:p>
            <a:r>
              <a:rPr lang="cs-CZ" dirty="0"/>
              <a:t>Čtenář-text-kontext</a:t>
            </a:r>
          </a:p>
          <a:p>
            <a:r>
              <a:rPr lang="cs-CZ" dirty="0"/>
              <a:t>Jazyk</a:t>
            </a:r>
          </a:p>
          <a:p>
            <a:r>
              <a:rPr lang="cs-CZ" dirty="0" err="1"/>
              <a:t>Member-checking</a:t>
            </a:r>
            <a:endParaRPr lang="cs-CZ" dirty="0"/>
          </a:p>
          <a:p>
            <a:r>
              <a:rPr lang="cs-CZ" dirty="0"/>
              <a:t>Pseudonymy</a:t>
            </a:r>
          </a:p>
        </p:txBody>
      </p:sp>
    </p:spTree>
    <p:extLst>
      <p:ext uri="{BB962C8B-B14F-4D97-AF65-F5344CB8AC3E}">
        <p14:creationId xmlns:p14="http://schemas.microsoft.com/office/powerpoint/2010/main" val="968557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09B65F-A476-D2E6-51C6-BB7B0A9EF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DÚ na příští hodinu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43B13B0-16B4-9853-EB8C-180A939584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Přečíst 1 bakalářskou práci ze 2 nabízených v </a:t>
            </a:r>
            <a:r>
              <a:rPr lang="cs-CZ" dirty="0" err="1"/>
              <a:t>moodlu</a:t>
            </a:r>
            <a:r>
              <a:rPr lang="cs-CZ" dirty="0"/>
              <a:t> (</a:t>
            </a:r>
            <a:r>
              <a:rPr lang="cs-CZ" dirty="0" err="1"/>
              <a:t>minitest</a:t>
            </a:r>
            <a:r>
              <a:rPr lang="cs-CZ" dirty="0"/>
              <a:t> „navíc“)</a:t>
            </a:r>
          </a:p>
          <a:p>
            <a:endParaRPr lang="cs-CZ" dirty="0"/>
          </a:p>
          <a:p>
            <a:r>
              <a:rPr lang="cs-CZ" dirty="0"/>
              <a:t>Příští hodina: poslední, uzavírání kurzu, dodělávky (kvalita v kvalitativním výzkumu)</a:t>
            </a:r>
          </a:p>
        </p:txBody>
      </p:sp>
    </p:spTree>
    <p:extLst>
      <p:ext uri="{BB962C8B-B14F-4D97-AF65-F5344CB8AC3E}">
        <p14:creationId xmlns:p14="http://schemas.microsoft.com/office/powerpoint/2010/main" val="277326760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241</Words>
  <Application>Microsoft Office PowerPoint</Application>
  <PresentationFormat>Širokoúhlá obrazovka</PresentationFormat>
  <Paragraphs>46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Manrope Var</vt:lpstr>
      <vt:lpstr>Motiv Office</vt:lpstr>
      <vt:lpstr>Intepretace a prezentace dat v kvalitativním výzkumu</vt:lpstr>
      <vt:lpstr>Interpretace a psaní</vt:lpstr>
      <vt:lpstr>Prezentace aplikace PowerPoint</vt:lpstr>
      <vt:lpstr>Název</vt:lpstr>
      <vt:lpstr>Prezentace</vt:lpstr>
      <vt:lpstr>Etika prezentace</vt:lpstr>
      <vt:lpstr>DÚ na příští hodinu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</dc:title>
  <dc:creator>Eva M. Hejzlarova</dc:creator>
  <cp:lastModifiedBy>Eva Hejzlarová</cp:lastModifiedBy>
  <cp:revision>16</cp:revision>
  <dcterms:created xsi:type="dcterms:W3CDTF">2019-04-29T12:14:54Z</dcterms:created>
  <dcterms:modified xsi:type="dcterms:W3CDTF">2025-05-06T20:39:30Z</dcterms:modified>
</cp:coreProperties>
</file>