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9BF0EE-8D0C-4CCB-A47E-791643B91617}" v="23" dt="2024-11-27T23:00:41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ěj Lacina" userId="2a12fd19f3558060" providerId="LiveId" clId="{189BF0EE-8D0C-4CCB-A47E-791643B91617}"/>
    <pc:docChg chg="undo custSel addSld delSld modSld modMainMaster">
      <pc:chgData name="Matěj Lacina" userId="2a12fd19f3558060" providerId="LiveId" clId="{189BF0EE-8D0C-4CCB-A47E-791643B91617}" dt="2024-12-05T08:12:25.115" v="1397" actId="2696"/>
      <pc:docMkLst>
        <pc:docMk/>
      </pc:docMkLst>
      <pc:sldChg chg="addSp delSp modSp new mod setBg">
        <pc:chgData name="Matěj Lacina" userId="2a12fd19f3558060" providerId="LiveId" clId="{189BF0EE-8D0C-4CCB-A47E-791643B91617}" dt="2024-11-27T22:54:04.019" v="1331" actId="1076"/>
        <pc:sldMkLst>
          <pc:docMk/>
          <pc:sldMk cId="4288539852" sldId="256"/>
        </pc:sldMkLst>
        <pc:spChg chg="mod">
          <ac:chgData name="Matěj Lacina" userId="2a12fd19f3558060" providerId="LiveId" clId="{189BF0EE-8D0C-4CCB-A47E-791643B91617}" dt="2024-11-27T22:51:46.547" v="1303" actId="207"/>
          <ac:spMkLst>
            <pc:docMk/>
            <pc:sldMk cId="4288539852" sldId="256"/>
            <ac:spMk id="2" creationId="{2A211A9C-8A0A-F9FD-CFA2-70690BEE6139}"/>
          </ac:spMkLst>
        </pc:spChg>
        <pc:spChg chg="del mod">
          <ac:chgData name="Matěj Lacina" userId="2a12fd19f3558060" providerId="LiveId" clId="{189BF0EE-8D0C-4CCB-A47E-791643B91617}" dt="2024-11-27T11:59:28.126" v="54" actId="21"/>
          <ac:spMkLst>
            <pc:docMk/>
            <pc:sldMk cId="4288539852" sldId="256"/>
            <ac:spMk id="3" creationId="{ADAAFAC0-ECCC-8A5F-4CE1-BCA88BF56A9D}"/>
          </ac:spMkLst>
        </pc:spChg>
        <pc:spChg chg="add mod">
          <ac:chgData name="Matěj Lacina" userId="2a12fd19f3558060" providerId="LiveId" clId="{189BF0EE-8D0C-4CCB-A47E-791643B91617}" dt="2024-11-27T22:54:04.019" v="1331" actId="1076"/>
          <ac:spMkLst>
            <pc:docMk/>
            <pc:sldMk cId="4288539852" sldId="256"/>
            <ac:spMk id="4" creationId="{41E100BA-3EBD-0558-AEAE-B45ED6D479A6}"/>
          </ac:spMkLst>
        </pc:spChg>
      </pc:sldChg>
      <pc:sldChg chg="modSp new mod">
        <pc:chgData name="Matěj Lacina" userId="2a12fd19f3558060" providerId="LiveId" clId="{189BF0EE-8D0C-4CCB-A47E-791643B91617}" dt="2024-11-27T22:52:05.483" v="1305" actId="207"/>
        <pc:sldMkLst>
          <pc:docMk/>
          <pc:sldMk cId="2099159064" sldId="257"/>
        </pc:sldMkLst>
        <pc:spChg chg="mod">
          <ac:chgData name="Matěj Lacina" userId="2a12fd19f3558060" providerId="LiveId" clId="{189BF0EE-8D0C-4CCB-A47E-791643B91617}" dt="2024-11-27T22:52:05.483" v="1305" actId="207"/>
          <ac:spMkLst>
            <pc:docMk/>
            <pc:sldMk cId="2099159064" sldId="257"/>
            <ac:spMk id="2" creationId="{E3211040-44FB-DF85-21FA-528134790FEC}"/>
          </ac:spMkLst>
        </pc:spChg>
        <pc:spChg chg="mod">
          <ac:chgData name="Matěj Lacina" userId="2a12fd19f3558060" providerId="LiveId" clId="{189BF0EE-8D0C-4CCB-A47E-791643B91617}" dt="2024-11-27T22:51:59.815" v="1304" actId="207"/>
          <ac:spMkLst>
            <pc:docMk/>
            <pc:sldMk cId="2099159064" sldId="257"/>
            <ac:spMk id="3" creationId="{9A7773D5-2872-9E02-058B-F2D1077C1BEE}"/>
          </ac:spMkLst>
        </pc:spChg>
      </pc:sldChg>
      <pc:sldChg chg="addSp delSp modSp new mod">
        <pc:chgData name="Matěj Lacina" userId="2a12fd19f3558060" providerId="LiveId" clId="{189BF0EE-8D0C-4CCB-A47E-791643B91617}" dt="2024-11-27T22:58:14.046" v="1393" actId="1076"/>
        <pc:sldMkLst>
          <pc:docMk/>
          <pc:sldMk cId="3042961606" sldId="258"/>
        </pc:sldMkLst>
        <pc:spChg chg="mod">
          <ac:chgData name="Matěj Lacina" userId="2a12fd19f3558060" providerId="LiveId" clId="{189BF0EE-8D0C-4CCB-A47E-791643B91617}" dt="2024-11-27T22:58:14.046" v="1393" actId="1076"/>
          <ac:spMkLst>
            <pc:docMk/>
            <pc:sldMk cId="3042961606" sldId="258"/>
            <ac:spMk id="2" creationId="{ADF74C3C-102C-38A7-0A9B-DD69548AF1AD}"/>
          </ac:spMkLst>
        </pc:spChg>
        <pc:spChg chg="mod">
          <ac:chgData name="Matěj Lacina" userId="2a12fd19f3558060" providerId="LiveId" clId="{189BF0EE-8D0C-4CCB-A47E-791643B91617}" dt="2024-11-27T22:58:11.127" v="1392" actId="1076"/>
          <ac:spMkLst>
            <pc:docMk/>
            <pc:sldMk cId="3042961606" sldId="258"/>
            <ac:spMk id="3" creationId="{DF11EEE5-D62A-C5EA-A3DC-A825E25FBE0A}"/>
          </ac:spMkLst>
        </pc:spChg>
        <pc:picChg chg="add del">
          <ac:chgData name="Matěj Lacina" userId="2a12fd19f3558060" providerId="LiveId" clId="{189BF0EE-8D0C-4CCB-A47E-791643B91617}" dt="2024-11-27T12:56:57.922" v="844" actId="21"/>
          <ac:picMkLst>
            <pc:docMk/>
            <pc:sldMk cId="3042961606" sldId="258"/>
            <ac:picMk id="1026" creationId="{741B3E98-3EBB-39F1-D9E5-B391791839A8}"/>
          </ac:picMkLst>
        </pc:picChg>
        <pc:picChg chg="add del">
          <ac:chgData name="Matěj Lacina" userId="2a12fd19f3558060" providerId="LiveId" clId="{189BF0EE-8D0C-4CCB-A47E-791643B91617}" dt="2024-11-27T12:57:20.068" v="846" actId="21"/>
          <ac:picMkLst>
            <pc:docMk/>
            <pc:sldMk cId="3042961606" sldId="258"/>
            <ac:picMk id="1028" creationId="{A151A608-1C10-21CD-2342-B0D8EC50EBD4}"/>
          </ac:picMkLst>
        </pc:picChg>
        <pc:picChg chg="add mod">
          <ac:chgData name="Matěj Lacina" userId="2a12fd19f3558060" providerId="LiveId" clId="{189BF0EE-8D0C-4CCB-A47E-791643B91617}" dt="2024-11-27T22:58:03.579" v="1391" actId="1076"/>
          <ac:picMkLst>
            <pc:docMk/>
            <pc:sldMk cId="3042961606" sldId="258"/>
            <ac:picMk id="1030" creationId="{D354A68D-E254-B12F-11B6-639C15A7C6ED}"/>
          </ac:picMkLst>
        </pc:picChg>
      </pc:sldChg>
      <pc:sldChg chg="modSp new mod">
        <pc:chgData name="Matěj Lacina" userId="2a12fd19f3558060" providerId="LiveId" clId="{189BF0EE-8D0C-4CCB-A47E-791643B91617}" dt="2024-11-27T22:52:31.865" v="1309" actId="207"/>
        <pc:sldMkLst>
          <pc:docMk/>
          <pc:sldMk cId="937780385" sldId="259"/>
        </pc:sldMkLst>
        <pc:spChg chg="mod">
          <ac:chgData name="Matěj Lacina" userId="2a12fd19f3558060" providerId="LiveId" clId="{189BF0EE-8D0C-4CCB-A47E-791643B91617}" dt="2024-11-27T22:52:31.865" v="1309" actId="207"/>
          <ac:spMkLst>
            <pc:docMk/>
            <pc:sldMk cId="937780385" sldId="259"/>
            <ac:spMk id="2" creationId="{47BF4D40-C98F-EF6F-CFD2-4793047B83F0}"/>
          </ac:spMkLst>
        </pc:spChg>
        <pc:spChg chg="mod">
          <ac:chgData name="Matěj Lacina" userId="2a12fd19f3558060" providerId="LiveId" clId="{189BF0EE-8D0C-4CCB-A47E-791643B91617}" dt="2024-11-27T22:52:28.911" v="1308" actId="207"/>
          <ac:spMkLst>
            <pc:docMk/>
            <pc:sldMk cId="937780385" sldId="259"/>
            <ac:spMk id="3" creationId="{AFFC13AA-6241-DB8E-D02E-3CD3731329FC}"/>
          </ac:spMkLst>
        </pc:spChg>
      </pc:sldChg>
      <pc:sldChg chg="modSp new mod">
        <pc:chgData name="Matěj Lacina" userId="2a12fd19f3558060" providerId="LiveId" clId="{189BF0EE-8D0C-4CCB-A47E-791643B91617}" dt="2024-11-27T22:52:42.356" v="1311" actId="207"/>
        <pc:sldMkLst>
          <pc:docMk/>
          <pc:sldMk cId="3556468167" sldId="260"/>
        </pc:sldMkLst>
        <pc:spChg chg="mod">
          <ac:chgData name="Matěj Lacina" userId="2a12fd19f3558060" providerId="LiveId" clId="{189BF0EE-8D0C-4CCB-A47E-791643B91617}" dt="2024-11-27T22:52:42.356" v="1311" actId="207"/>
          <ac:spMkLst>
            <pc:docMk/>
            <pc:sldMk cId="3556468167" sldId="260"/>
            <ac:spMk id="2" creationId="{70A829F8-F744-2068-64E2-C1BBCAC92C46}"/>
          </ac:spMkLst>
        </pc:spChg>
        <pc:spChg chg="mod">
          <ac:chgData name="Matěj Lacina" userId="2a12fd19f3558060" providerId="LiveId" clId="{189BF0EE-8D0C-4CCB-A47E-791643B91617}" dt="2024-11-27T22:52:38.874" v="1310" actId="207"/>
          <ac:spMkLst>
            <pc:docMk/>
            <pc:sldMk cId="3556468167" sldId="260"/>
            <ac:spMk id="3" creationId="{D7C0544D-7B69-B1A9-5025-0D74AFB24A3B}"/>
          </ac:spMkLst>
        </pc:spChg>
      </pc:sldChg>
      <pc:sldChg chg="addSp delSp modSp new mod">
        <pc:chgData name="Matěj Lacina" userId="2a12fd19f3558060" providerId="LiveId" clId="{189BF0EE-8D0C-4CCB-A47E-791643B91617}" dt="2024-11-27T23:00:41.848" v="1395" actId="21"/>
        <pc:sldMkLst>
          <pc:docMk/>
          <pc:sldMk cId="4054917973" sldId="261"/>
        </pc:sldMkLst>
        <pc:spChg chg="mod">
          <ac:chgData name="Matěj Lacina" userId="2a12fd19f3558060" providerId="LiveId" clId="{189BF0EE-8D0C-4CCB-A47E-791643B91617}" dt="2024-11-27T22:52:47.353" v="1312" actId="207"/>
          <ac:spMkLst>
            <pc:docMk/>
            <pc:sldMk cId="4054917973" sldId="261"/>
            <ac:spMk id="2" creationId="{2048E5E3-6F99-AAB8-F1CE-DB5C7EEEEB85}"/>
          </ac:spMkLst>
        </pc:spChg>
        <pc:spChg chg="mod">
          <ac:chgData name="Matěj Lacina" userId="2a12fd19f3558060" providerId="LiveId" clId="{189BF0EE-8D0C-4CCB-A47E-791643B91617}" dt="2024-11-27T22:52:51.327" v="1313" actId="207"/>
          <ac:spMkLst>
            <pc:docMk/>
            <pc:sldMk cId="4054917973" sldId="261"/>
            <ac:spMk id="3" creationId="{8DFD03CD-3CDE-7616-A2AE-87484108B799}"/>
          </ac:spMkLst>
        </pc:spChg>
        <pc:picChg chg="add del">
          <ac:chgData name="Matěj Lacina" userId="2a12fd19f3558060" providerId="LiveId" clId="{189BF0EE-8D0C-4CCB-A47E-791643B91617}" dt="2024-11-27T23:00:41.848" v="1395" actId="21"/>
          <ac:picMkLst>
            <pc:docMk/>
            <pc:sldMk cId="4054917973" sldId="261"/>
            <ac:picMk id="2050" creationId="{30AD2298-0D40-6CB7-E2BC-FDEC140E994E}"/>
          </ac:picMkLst>
        </pc:picChg>
      </pc:sldChg>
      <pc:sldChg chg="modSp new mod">
        <pc:chgData name="Matěj Lacina" userId="2a12fd19f3558060" providerId="LiveId" clId="{189BF0EE-8D0C-4CCB-A47E-791643B91617}" dt="2024-11-27T22:56:36.878" v="1386" actId="2710"/>
        <pc:sldMkLst>
          <pc:docMk/>
          <pc:sldMk cId="1670251916" sldId="262"/>
        </pc:sldMkLst>
        <pc:spChg chg="mod">
          <ac:chgData name="Matěj Lacina" userId="2a12fd19f3558060" providerId="LiveId" clId="{189BF0EE-8D0C-4CCB-A47E-791643B91617}" dt="2024-11-27T22:56:19.339" v="1382" actId="113"/>
          <ac:spMkLst>
            <pc:docMk/>
            <pc:sldMk cId="1670251916" sldId="262"/>
            <ac:spMk id="2" creationId="{9B034127-1BA9-5AA0-BD81-59F47082DF9F}"/>
          </ac:spMkLst>
        </pc:spChg>
        <pc:spChg chg="mod">
          <ac:chgData name="Matěj Lacina" userId="2a12fd19f3558060" providerId="LiveId" clId="{189BF0EE-8D0C-4CCB-A47E-791643B91617}" dt="2024-11-27T22:56:36.878" v="1386" actId="2710"/>
          <ac:spMkLst>
            <pc:docMk/>
            <pc:sldMk cId="1670251916" sldId="262"/>
            <ac:spMk id="3" creationId="{D1B59D8D-5C95-F1AC-BDD8-956ED23B1430}"/>
          </ac:spMkLst>
        </pc:spChg>
      </pc:sldChg>
      <pc:sldChg chg="new del">
        <pc:chgData name="Matěj Lacina" userId="2a12fd19f3558060" providerId="LiveId" clId="{189BF0EE-8D0C-4CCB-A47E-791643B91617}" dt="2024-12-05T08:12:25.115" v="1397" actId="2696"/>
        <pc:sldMkLst>
          <pc:docMk/>
          <pc:sldMk cId="138173742" sldId="263"/>
        </pc:sldMkLst>
      </pc:sldChg>
      <pc:sldMasterChg chg="setBg modSldLayout">
        <pc:chgData name="Matěj Lacina" userId="2a12fd19f3558060" providerId="LiveId" clId="{189BF0EE-8D0C-4CCB-A47E-791643B91617}" dt="2024-11-27T22:51:37.900" v="1302"/>
        <pc:sldMasterMkLst>
          <pc:docMk/>
          <pc:sldMasterMk cId="4294019397" sldId="2147483648"/>
        </pc:sldMasterMkLst>
        <pc:sldLayoutChg chg="setBg">
          <pc:chgData name="Matěj Lacina" userId="2a12fd19f3558060" providerId="LiveId" clId="{189BF0EE-8D0C-4CCB-A47E-791643B91617}" dt="2024-11-27T22:51:37.900" v="1302"/>
          <pc:sldLayoutMkLst>
            <pc:docMk/>
            <pc:sldMasterMk cId="4294019397" sldId="2147483648"/>
            <pc:sldLayoutMk cId="2249205151" sldId="2147483649"/>
          </pc:sldLayoutMkLst>
        </pc:sldLayoutChg>
        <pc:sldLayoutChg chg="setBg">
          <pc:chgData name="Matěj Lacina" userId="2a12fd19f3558060" providerId="LiveId" clId="{189BF0EE-8D0C-4CCB-A47E-791643B91617}" dt="2024-11-27T22:51:37.900" v="1302"/>
          <pc:sldLayoutMkLst>
            <pc:docMk/>
            <pc:sldMasterMk cId="4294019397" sldId="2147483648"/>
            <pc:sldLayoutMk cId="1465505756" sldId="2147483650"/>
          </pc:sldLayoutMkLst>
        </pc:sldLayoutChg>
        <pc:sldLayoutChg chg="setBg">
          <pc:chgData name="Matěj Lacina" userId="2a12fd19f3558060" providerId="LiveId" clId="{189BF0EE-8D0C-4CCB-A47E-791643B91617}" dt="2024-11-27T22:51:37.900" v="1302"/>
          <pc:sldLayoutMkLst>
            <pc:docMk/>
            <pc:sldMasterMk cId="4294019397" sldId="2147483648"/>
            <pc:sldLayoutMk cId="300562954" sldId="2147483651"/>
          </pc:sldLayoutMkLst>
        </pc:sldLayoutChg>
        <pc:sldLayoutChg chg="setBg">
          <pc:chgData name="Matěj Lacina" userId="2a12fd19f3558060" providerId="LiveId" clId="{189BF0EE-8D0C-4CCB-A47E-791643B91617}" dt="2024-11-27T22:51:37.900" v="1302"/>
          <pc:sldLayoutMkLst>
            <pc:docMk/>
            <pc:sldMasterMk cId="4294019397" sldId="2147483648"/>
            <pc:sldLayoutMk cId="931941510" sldId="2147483652"/>
          </pc:sldLayoutMkLst>
        </pc:sldLayoutChg>
        <pc:sldLayoutChg chg="setBg">
          <pc:chgData name="Matěj Lacina" userId="2a12fd19f3558060" providerId="LiveId" clId="{189BF0EE-8D0C-4CCB-A47E-791643B91617}" dt="2024-11-27T22:51:37.900" v="1302"/>
          <pc:sldLayoutMkLst>
            <pc:docMk/>
            <pc:sldMasterMk cId="4294019397" sldId="2147483648"/>
            <pc:sldLayoutMk cId="4274688622" sldId="2147483653"/>
          </pc:sldLayoutMkLst>
        </pc:sldLayoutChg>
        <pc:sldLayoutChg chg="setBg">
          <pc:chgData name="Matěj Lacina" userId="2a12fd19f3558060" providerId="LiveId" clId="{189BF0EE-8D0C-4CCB-A47E-791643B91617}" dt="2024-11-27T22:51:37.900" v="1302"/>
          <pc:sldLayoutMkLst>
            <pc:docMk/>
            <pc:sldMasterMk cId="4294019397" sldId="2147483648"/>
            <pc:sldLayoutMk cId="1634337132" sldId="2147483654"/>
          </pc:sldLayoutMkLst>
        </pc:sldLayoutChg>
        <pc:sldLayoutChg chg="setBg">
          <pc:chgData name="Matěj Lacina" userId="2a12fd19f3558060" providerId="LiveId" clId="{189BF0EE-8D0C-4CCB-A47E-791643B91617}" dt="2024-11-27T22:51:37.900" v="1302"/>
          <pc:sldLayoutMkLst>
            <pc:docMk/>
            <pc:sldMasterMk cId="4294019397" sldId="2147483648"/>
            <pc:sldLayoutMk cId="3290854919" sldId="2147483655"/>
          </pc:sldLayoutMkLst>
        </pc:sldLayoutChg>
        <pc:sldLayoutChg chg="setBg">
          <pc:chgData name="Matěj Lacina" userId="2a12fd19f3558060" providerId="LiveId" clId="{189BF0EE-8D0C-4CCB-A47E-791643B91617}" dt="2024-11-27T22:51:37.900" v="1302"/>
          <pc:sldLayoutMkLst>
            <pc:docMk/>
            <pc:sldMasterMk cId="4294019397" sldId="2147483648"/>
            <pc:sldLayoutMk cId="2679375356" sldId="2147483656"/>
          </pc:sldLayoutMkLst>
        </pc:sldLayoutChg>
        <pc:sldLayoutChg chg="setBg">
          <pc:chgData name="Matěj Lacina" userId="2a12fd19f3558060" providerId="LiveId" clId="{189BF0EE-8D0C-4CCB-A47E-791643B91617}" dt="2024-11-27T22:51:37.900" v="1302"/>
          <pc:sldLayoutMkLst>
            <pc:docMk/>
            <pc:sldMasterMk cId="4294019397" sldId="2147483648"/>
            <pc:sldLayoutMk cId="3515284163" sldId="2147483657"/>
          </pc:sldLayoutMkLst>
        </pc:sldLayoutChg>
        <pc:sldLayoutChg chg="setBg">
          <pc:chgData name="Matěj Lacina" userId="2a12fd19f3558060" providerId="LiveId" clId="{189BF0EE-8D0C-4CCB-A47E-791643B91617}" dt="2024-11-27T22:51:37.900" v="1302"/>
          <pc:sldLayoutMkLst>
            <pc:docMk/>
            <pc:sldMasterMk cId="4294019397" sldId="2147483648"/>
            <pc:sldLayoutMk cId="1640174597" sldId="2147483658"/>
          </pc:sldLayoutMkLst>
        </pc:sldLayoutChg>
        <pc:sldLayoutChg chg="setBg">
          <pc:chgData name="Matěj Lacina" userId="2a12fd19f3558060" providerId="LiveId" clId="{189BF0EE-8D0C-4CCB-A47E-791643B91617}" dt="2024-11-27T22:51:37.900" v="1302"/>
          <pc:sldLayoutMkLst>
            <pc:docMk/>
            <pc:sldMasterMk cId="4294019397" sldId="2147483648"/>
            <pc:sldLayoutMk cId="355382633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1FDD8-657A-6668-12C1-9125993AC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B982A3-8304-A5A1-8CE1-54CE5BD0C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B1A3C6-79E5-1B07-6FB8-D98ADC8CA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B6E-F088-4BFD-A5B2-60B4B7CD1FF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E88359-F9CC-5744-9A0D-01A93E0E8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7A6ED9-D127-5CC9-ABB4-467C3A5B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355F-27ED-4F65-856D-6575C9785E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20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D096D8-D6FA-3D9D-9369-3C39043AE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A48194-6CAA-9C4C-523D-A7E914F95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434E08-E817-232C-3A6A-0CBE71397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B6E-F088-4BFD-A5B2-60B4B7CD1FF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07D917-3612-8CDA-036C-72D735E1B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5FF62F-7384-D3DD-68EF-A973238FC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355F-27ED-4F65-856D-6575C9785E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17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03560E0-36D6-03B5-5D35-5EF44610FD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45A2E65-8AE5-1940-6622-70D2CE8FB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510D78-6CB9-A45B-69FF-2CAAD8281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B6E-F088-4BFD-A5B2-60B4B7CD1FF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4DAD67-D43D-28D3-11F5-9C336F74C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E41646-2F82-E121-C400-88F0C483E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355F-27ED-4F65-856D-6575C9785E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82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07243F-5C4F-8D63-E865-8FA50ECFF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E0DC1-D6F6-BAEC-26ED-F82CF83D7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074CB2-F390-A7A0-2B7C-34FDFBFBB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B6E-F088-4BFD-A5B2-60B4B7CD1FF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6C6A05-168D-1245-87C4-588DAC1C9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0E4A81-37EE-7E98-705F-2665A961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355F-27ED-4F65-856D-6575C9785E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50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DE46FC-35A8-278F-3841-23457D4C6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4A9659-52B9-BB33-888A-E276430DE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891EA5-DCF5-6A88-449D-4FC57939B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B6E-F088-4BFD-A5B2-60B4B7CD1FF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F3FC68-4842-23AA-604D-B7C4D98B0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22F20D-FA93-A635-0EA2-8DB242947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355F-27ED-4F65-856D-6575C9785E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6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DE4F-F7D5-F1D1-7EB3-AFC73A22E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7339EB-77CC-6CF2-115A-810880F2C3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A02D23-87BE-D826-F939-B2B38F290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6AF16A-8FB3-3267-4E82-0EB7AF9E1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B6E-F088-4BFD-A5B2-60B4B7CD1FF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225E24-BB4C-A55C-4A1D-FF34DC2AF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EF1227-E41F-1BAC-AA62-C6D4FCF7B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355F-27ED-4F65-856D-6575C9785E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94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E879B-5D6C-FC7B-F0E6-AB5267EF0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0D1D5E-62FA-C256-0CCA-337D43504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726D99-607A-583B-C92C-5C78F0AB8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88F3F4-37B6-6DA6-8719-A714FF542B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A67B7F1-43B0-8A01-175E-3AE2AF62C4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292EA09-E86B-9BF1-988C-4E6D3335C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B6E-F088-4BFD-A5B2-60B4B7CD1FF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8BFE7BD-F40E-AE3A-8EE6-B8461E660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5AC5572-36B7-2209-CA85-5DF96F34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355F-27ED-4F65-856D-6575C9785E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68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5A38D-0C5C-1FF5-9556-A9C079421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F6254EC-6E28-71B8-9268-0287999D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B6E-F088-4BFD-A5B2-60B4B7CD1FF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3B05C3F-BF53-8FB5-D24B-BA5A4C12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AF3732-12B4-6B18-B1CF-BDF8242A2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355F-27ED-4F65-856D-6575C9785E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33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6A66AA8-3CD6-9D26-6C07-4E5BC82E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B6E-F088-4BFD-A5B2-60B4B7CD1FF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2DC517E-BF06-A5FA-73D2-CA32742F2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9E3A1E-5522-A456-610D-804780385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355F-27ED-4F65-856D-6575C9785E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85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526CAC-E89F-DD5C-4CEF-7CBE8C22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978B7-BFBF-5850-18F4-E48CF979E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FBEC768-B747-182C-D748-F6443D2C9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A9093C-57F7-B180-0088-D8FF28BCE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B6E-F088-4BFD-A5B2-60B4B7CD1FF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40F8AA-A83F-DF22-AC3C-44D32D3B0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4C96E1-09F5-8158-C232-ADEB4186A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355F-27ED-4F65-856D-6575C9785E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37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FB47E-5F4C-B2DC-C091-6743FB47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EB60AC5-09EA-0ECA-E43E-65D5E00812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3FA6D1-9B6A-9A60-96FA-DFFEDCD7F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A7FBD8-380E-CD03-5A01-69C4CDE6C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2B6E-F088-4BFD-A5B2-60B4B7CD1FF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20F260-497E-6FAE-A2B3-2CC0F2F99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CF64FB-2313-50C0-007C-F01ABFBC7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355F-27ED-4F65-856D-6575C9785E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28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B583A1B-2AA1-4F79-E51F-8CB1A9F5F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6CE7DC-E254-0CCB-CE22-1F4832C5C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404798-3119-F02B-2A72-AAD2A6717C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C72B6E-F088-4BFD-A5B2-60B4B7CD1FF4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517DC2-005B-9F4C-8971-310D7580D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D87750-5F31-0D65-220D-B06F00599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59355F-27ED-4F65-856D-6575C9785E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01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utchgrammar.com/en/?n=Pronouns.Ex01#:~:text=We%20use%20zulk%20and%20zulke%20before%20uncountable%20nouns,good%20wine%21%20Zulke%20mooie%20druiven%21%20Such%20beautiful%20grapes%21" TargetMode="External"/><Relationship Id="rId2" Type="http://schemas.openxmlformats.org/officeDocument/2006/relationships/hyperlink" Target="https://www.taal-oefenen.nl/instruction/taal/woordsoorten/voornaamwoorden/aanwijzende-voornaamwoorden#:~:text=Wat%20is%20een%20aanwijzend%20voornaamwoord%3F%20Het%20woord%20zegt,%28n%29%2C%20datgene%20%28n%29%2C%20degene%20%28n%29%2C%20dergelijke%20%28n%29%2C%20zo%27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dutchonlineacademy.com/en/grammar/die-deze-dat-d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211A9C-8A0A-F9FD-CFA2-70690BEE61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93761"/>
            <a:ext cx="9144000" cy="2387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Aanwijzende</a:t>
            </a:r>
            <a:r>
              <a:rPr lang="cs-CZ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8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voornaamworden</a:t>
            </a:r>
            <a:endParaRPr lang="cs-CZ" sz="8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1E100BA-3EBD-0558-AEAE-B45ED6D479A6}"/>
              </a:ext>
            </a:extLst>
          </p:cNvPr>
          <p:cNvSpPr txBox="1"/>
          <p:nvPr/>
        </p:nvSpPr>
        <p:spPr>
          <a:xfrm>
            <a:off x="2674374" y="4591665"/>
            <a:ext cx="68432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Matěj Lacina</a:t>
            </a:r>
          </a:p>
        </p:txBody>
      </p:sp>
    </p:spTree>
    <p:extLst>
      <p:ext uri="{BB962C8B-B14F-4D97-AF65-F5344CB8AC3E}">
        <p14:creationId xmlns:p14="http://schemas.microsoft.com/office/powerpoint/2010/main" val="428853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211040-44FB-DF85-21FA-528134790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4307"/>
            <a:ext cx="10515600" cy="1325563"/>
          </a:xfrm>
        </p:spPr>
        <p:txBody>
          <a:bodyPr/>
          <a:lstStyle/>
          <a:p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DEZE</a:t>
            </a: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7773D5-2872-9E02-058B-F2D1077C1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043"/>
            <a:ext cx="10515600" cy="465585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voor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dichtbij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250000"/>
              </a:lnSpc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voor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de-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woorden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deur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man,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vrouw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tafel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meisje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300000"/>
              </a:lnSpc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voot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het-woorden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bureau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boek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huis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15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74C3C-102C-38A7-0A9B-DD69548AF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448" y="392688"/>
            <a:ext cx="10515600" cy="1325563"/>
          </a:xfrm>
        </p:spPr>
        <p:txBody>
          <a:bodyPr/>
          <a:lstStyle/>
          <a:p>
            <a:r>
              <a:rPr lang="cs-CZ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Een</a:t>
            </a: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korte</a:t>
            </a: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oefening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1EEE5-D62A-C5EA-A3DC-A825E25FB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448" y="1846646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boeken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tafel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 museum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jongen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mensen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 auto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schilderij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D354A68D-E254-B12F-11B6-639C15A7C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12" y="3429000"/>
            <a:ext cx="5404288" cy="235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96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F4D40-C98F-EF6F-CFD2-4793047B8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FC13AA-6241-DB8E-D02E-3CD373132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voor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 </a:t>
            </a:r>
            <a:r>
              <a:rPr lang="cs-CZ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weg</a:t>
            </a: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voor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de-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woorden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deur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man,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vrouw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tafel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meisje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voor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het-woorden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(dat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bureau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dat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probleem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ogenblik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licht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dat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woord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780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A829F8-F744-2068-64E2-C1BBCAC92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ZO’N</a:t>
            </a: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ZULK(E)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C0544D-7B69-B1A9-5025-0D74AFB24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zo’n</a:t>
            </a:r>
            <a:r>
              <a:rPr lang="nl-N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voor zelfstandige naamwoorden (singular) </a:t>
            </a:r>
            <a:endParaRPr lang="cs-CZ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nl-NL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Zo'n auto wil ik kopen.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Hij is zo'n goede vriend.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250000"/>
              </a:lnSpc>
            </a:pPr>
            <a:r>
              <a:rPr lang="nl-NL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zulk</a:t>
            </a:r>
            <a:r>
              <a:rPr lang="nl-N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voor onbepaalbare zelfstandige naamwoorden (het)</a:t>
            </a:r>
            <a:endParaRPr lang="cs-CZ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een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zulk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geluid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Zulk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werk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moeilijk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nl-NL" i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60000"/>
              </a:lnSpc>
            </a:pPr>
            <a:r>
              <a:rPr lang="nl-NL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zulke </a:t>
            </a:r>
            <a:r>
              <a:rPr lang="nl-N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 onbepaalbare zelfstandige naamwoorden (de) </a:t>
            </a:r>
            <a:endParaRPr lang="cs-CZ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nl-NL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 heb geen zulke boeken.</a:t>
            </a:r>
            <a:r>
              <a:rPr lang="cs-CZ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Heb je zulke dingen gehoord?</a:t>
            </a:r>
            <a:r>
              <a:rPr lang="nl-NL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l-NL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468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8E5E3-6F99-AAB8-F1CE-DB5C7EEEE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Een</a:t>
            </a: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oefening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FD03CD-3CDE-7616-A2AE-87484108B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690688"/>
            <a:ext cx="10744200" cy="472265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zo‘n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zulk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zulke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verrassing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 hou van </a:t>
            </a:r>
            <a:r>
              <a:rPr lang="nl-NL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deze</a:t>
            </a:r>
            <a:r>
              <a:rPr lang="nl-NL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eten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Dit/</a:t>
            </a:r>
            <a:r>
              <a:rPr lang="cs-CZ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deze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boek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spannend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nl-NL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/d</a:t>
            </a:r>
            <a:r>
              <a:rPr lang="nl-NL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eze </a:t>
            </a: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honden zijn erg lief.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Zo‘n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zulk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zulke</a:t>
            </a: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mensen moet je vermijden.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/dat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vrouw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cs-CZ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Zo‘n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zulk</a:t>
            </a:r>
            <a:r>
              <a:rPr lang="cs-CZ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zulke</a:t>
            </a: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slechte films kijk ik niet.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917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34127-1BA9-5AA0-BD81-59F47082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cs-CZ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bronnen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B59D8D-5C95-F1AC-BDD8-956ED23B1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err="1">
                <a:solidFill>
                  <a:srgbClr val="46788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Aanwijzende</a:t>
            </a:r>
            <a:r>
              <a:rPr lang="cs-CZ" dirty="0">
                <a:solidFill>
                  <a:srgbClr val="46788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voornaamwoorden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dirty="0" err="1">
                <a:solidFill>
                  <a:srgbClr val="46788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Dutch</a:t>
            </a:r>
            <a:r>
              <a:rPr lang="cs-CZ" dirty="0">
                <a:solidFill>
                  <a:srgbClr val="46788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cs-CZ" dirty="0" err="1">
                <a:solidFill>
                  <a:srgbClr val="46788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Grammar</a:t>
            </a:r>
            <a:r>
              <a:rPr lang="cs-CZ" dirty="0">
                <a:solidFill>
                  <a:srgbClr val="46788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• </a:t>
            </a:r>
            <a:r>
              <a:rPr lang="cs-CZ" dirty="0" err="1">
                <a:solidFill>
                  <a:srgbClr val="46788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Exclamative</a:t>
            </a:r>
            <a:r>
              <a:rPr lang="cs-CZ" dirty="0">
                <a:solidFill>
                  <a:srgbClr val="46788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pronouns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demonstrative pronouns Dutch | die dit deze dat difference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2519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252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Times New Roman</vt:lpstr>
      <vt:lpstr>Motiv Office</vt:lpstr>
      <vt:lpstr>Aanwijzende voornaamworden</vt:lpstr>
      <vt:lpstr>DEZE en DIT</vt:lpstr>
      <vt:lpstr>Een korte oefening</vt:lpstr>
      <vt:lpstr>DIE en DAT</vt:lpstr>
      <vt:lpstr>ZO’N en ZULK(E)</vt:lpstr>
      <vt:lpstr>Een oefening</vt:lpstr>
      <vt:lpstr>De bronnen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Aanwijzende voornaamworden</dc:title>
  <dc:creator>Matěj Lacina</dc:creator>
  <cp:lastModifiedBy>Rezková, Iva</cp:lastModifiedBy>
  <cp:revision>2</cp:revision>
  <dcterms:created xsi:type="dcterms:W3CDTF">2024-11-27T11:55:16Z</dcterms:created>
  <dcterms:modified xsi:type="dcterms:W3CDTF">2024-12-12T07:53:17Z</dcterms:modified>
</cp:coreProperties>
</file>