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82" r:id="rId2"/>
    <p:sldId id="378" r:id="rId3"/>
    <p:sldId id="379" r:id="rId4"/>
    <p:sldId id="292" r:id="rId5"/>
    <p:sldId id="299" r:id="rId6"/>
    <p:sldId id="297" r:id="rId7"/>
    <p:sldId id="301" r:id="rId8"/>
    <p:sldId id="392" r:id="rId9"/>
    <p:sldId id="393" r:id="rId10"/>
    <p:sldId id="394" r:id="rId11"/>
    <p:sldId id="293" r:id="rId12"/>
    <p:sldId id="295" r:id="rId13"/>
    <p:sldId id="296" r:id="rId14"/>
    <p:sldId id="298" r:id="rId15"/>
    <p:sldId id="267" r:id="rId16"/>
    <p:sldId id="265" r:id="rId17"/>
    <p:sldId id="300" r:id="rId18"/>
    <p:sldId id="383" r:id="rId19"/>
    <p:sldId id="385" r:id="rId20"/>
    <p:sldId id="384" r:id="rId21"/>
    <p:sldId id="302" r:id="rId22"/>
    <p:sldId id="386" r:id="rId23"/>
    <p:sldId id="387" r:id="rId24"/>
    <p:sldId id="388" r:id="rId25"/>
    <p:sldId id="389" r:id="rId26"/>
    <p:sldId id="391" r:id="rId27"/>
    <p:sldId id="303" r:id="rId28"/>
    <p:sldId id="27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82FD3-47D0-4F14-A339-516AE6D8495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cs-CZ"/>
        </a:p>
      </dgm:t>
    </dgm:pt>
    <dgm:pt modelId="{5ABA2AEA-0AA0-4EA6-9B80-9E43E9E39912}">
      <dgm:prSet phldrT="[Text]"/>
      <dgm:spPr/>
      <dgm:t>
        <a:bodyPr/>
        <a:lstStyle/>
        <a:p>
          <a:r>
            <a:rPr lang="en-US" b="1" dirty="0"/>
            <a:t>to do justice</a:t>
          </a:r>
          <a:endParaRPr lang="cs-CZ" dirty="0"/>
        </a:p>
      </dgm:t>
    </dgm:pt>
    <dgm:pt modelId="{8A4D3F04-10F3-4778-A94B-B1F80E8240A5}" type="parTrans" cxnId="{FC52D876-1613-4AF3-8B66-B49DBDD9E93B}">
      <dgm:prSet/>
      <dgm:spPr/>
      <dgm:t>
        <a:bodyPr/>
        <a:lstStyle/>
        <a:p>
          <a:endParaRPr lang="cs-CZ"/>
        </a:p>
      </dgm:t>
    </dgm:pt>
    <dgm:pt modelId="{50504B22-F110-40D0-8043-154023D5067C}" type="sibTrans" cxnId="{FC52D876-1613-4AF3-8B66-B49DBDD9E93B}">
      <dgm:prSet/>
      <dgm:spPr/>
      <dgm:t>
        <a:bodyPr/>
        <a:lstStyle/>
        <a:p>
          <a:endParaRPr lang="cs-CZ"/>
        </a:p>
      </dgm:t>
    </dgm:pt>
    <dgm:pt modelId="{D947E15A-40DD-49C8-950E-607B978A73D4}">
      <dgm:prSet phldrT="[Text]"/>
      <dgm:spPr/>
      <dgm:t>
        <a:bodyPr/>
        <a:lstStyle/>
        <a:p>
          <a:r>
            <a:rPr lang="en-US" b="1" dirty="0"/>
            <a:t>to love kindness</a:t>
          </a:r>
          <a:endParaRPr lang="cs-CZ" dirty="0"/>
        </a:p>
      </dgm:t>
    </dgm:pt>
    <dgm:pt modelId="{5B8D1FE6-B0E4-45B1-B3C2-4113045A7399}" type="parTrans" cxnId="{52FC06ED-CB8B-4EAE-8272-7404BC35920C}">
      <dgm:prSet/>
      <dgm:spPr/>
      <dgm:t>
        <a:bodyPr/>
        <a:lstStyle/>
        <a:p>
          <a:endParaRPr lang="cs-CZ"/>
        </a:p>
      </dgm:t>
    </dgm:pt>
    <dgm:pt modelId="{DAA0793F-802F-441D-AE50-471172CB840C}" type="sibTrans" cxnId="{52FC06ED-CB8B-4EAE-8272-7404BC35920C}">
      <dgm:prSet/>
      <dgm:spPr/>
      <dgm:t>
        <a:bodyPr/>
        <a:lstStyle/>
        <a:p>
          <a:endParaRPr lang="cs-CZ"/>
        </a:p>
      </dgm:t>
    </dgm:pt>
    <dgm:pt modelId="{8F3E760E-5A39-4B3D-A9E7-A1D1FEAA0FC1}">
      <dgm:prSet phldrT="[Text]"/>
      <dgm:spPr/>
      <dgm:t>
        <a:bodyPr/>
        <a:lstStyle/>
        <a:p>
          <a:r>
            <a:rPr lang="en-US" b="1" dirty="0"/>
            <a:t>to walk humbly with your God</a:t>
          </a:r>
          <a:endParaRPr lang="cs-CZ" dirty="0"/>
        </a:p>
      </dgm:t>
    </dgm:pt>
    <dgm:pt modelId="{0BA4113A-D6E5-48D3-92E7-50BF68C2ADFF}" type="parTrans" cxnId="{11949D27-9158-4855-8464-480FD0100C8C}">
      <dgm:prSet/>
      <dgm:spPr/>
      <dgm:t>
        <a:bodyPr/>
        <a:lstStyle/>
        <a:p>
          <a:endParaRPr lang="cs-CZ"/>
        </a:p>
      </dgm:t>
    </dgm:pt>
    <dgm:pt modelId="{92644532-3016-47C0-9310-44CA823C0032}" type="sibTrans" cxnId="{11949D27-9158-4855-8464-480FD0100C8C}">
      <dgm:prSet/>
      <dgm:spPr/>
      <dgm:t>
        <a:bodyPr/>
        <a:lstStyle/>
        <a:p>
          <a:endParaRPr lang="cs-CZ"/>
        </a:p>
      </dgm:t>
    </dgm:pt>
    <dgm:pt modelId="{0E8BDC06-6533-4820-BC39-07C10891C1E2}" type="pres">
      <dgm:prSet presAssocID="{5D282FD3-47D0-4F14-A339-516AE6D84952}" presName="rootnode" presStyleCnt="0">
        <dgm:presLayoutVars>
          <dgm:chMax/>
          <dgm:chPref/>
          <dgm:dir/>
          <dgm:animLvl val="lvl"/>
        </dgm:presLayoutVars>
      </dgm:prSet>
      <dgm:spPr/>
    </dgm:pt>
    <dgm:pt modelId="{5550AEE1-FB72-4C2A-BF21-881479F3F376}" type="pres">
      <dgm:prSet presAssocID="{5ABA2AEA-0AA0-4EA6-9B80-9E43E9E39912}" presName="composite" presStyleCnt="0"/>
      <dgm:spPr/>
    </dgm:pt>
    <dgm:pt modelId="{2F0179EA-01AC-4047-9F12-70BF87DE7DD1}" type="pres">
      <dgm:prSet presAssocID="{5ABA2AEA-0AA0-4EA6-9B80-9E43E9E39912}" presName="LShape" presStyleLbl="alignNode1" presStyleIdx="0" presStyleCnt="5"/>
      <dgm:spPr/>
    </dgm:pt>
    <dgm:pt modelId="{2194BFF5-7F7E-48B3-A90E-94F0B11AC813}" type="pres">
      <dgm:prSet presAssocID="{5ABA2AEA-0AA0-4EA6-9B80-9E43E9E39912}" presName="ParentText" presStyleLbl="revTx" presStyleIdx="0" presStyleCnt="3">
        <dgm:presLayoutVars>
          <dgm:chMax val="0"/>
          <dgm:chPref val="0"/>
          <dgm:bulletEnabled val="1"/>
        </dgm:presLayoutVars>
      </dgm:prSet>
      <dgm:spPr/>
    </dgm:pt>
    <dgm:pt modelId="{3CC9056A-53E0-4658-85C2-7E72A7885586}" type="pres">
      <dgm:prSet presAssocID="{5ABA2AEA-0AA0-4EA6-9B80-9E43E9E39912}" presName="Triangle" presStyleLbl="alignNode1" presStyleIdx="1" presStyleCnt="5"/>
      <dgm:spPr/>
    </dgm:pt>
    <dgm:pt modelId="{97443AD9-36ED-4678-811D-9441CA4A1162}" type="pres">
      <dgm:prSet presAssocID="{50504B22-F110-40D0-8043-154023D5067C}" presName="sibTrans" presStyleCnt="0"/>
      <dgm:spPr/>
    </dgm:pt>
    <dgm:pt modelId="{EC782FAF-F4BA-4A98-AD05-A9BAD62D71F8}" type="pres">
      <dgm:prSet presAssocID="{50504B22-F110-40D0-8043-154023D5067C}" presName="space" presStyleCnt="0"/>
      <dgm:spPr/>
    </dgm:pt>
    <dgm:pt modelId="{E17A55EA-AD2A-48A6-8039-FB29DA42891D}" type="pres">
      <dgm:prSet presAssocID="{D947E15A-40DD-49C8-950E-607B978A73D4}" presName="composite" presStyleCnt="0"/>
      <dgm:spPr/>
    </dgm:pt>
    <dgm:pt modelId="{97C0FE38-E36E-4F5A-9AEA-0447C92EBC86}" type="pres">
      <dgm:prSet presAssocID="{D947E15A-40DD-49C8-950E-607B978A73D4}" presName="LShape" presStyleLbl="alignNode1" presStyleIdx="2" presStyleCnt="5"/>
      <dgm:spPr/>
    </dgm:pt>
    <dgm:pt modelId="{14306E7A-6734-427B-9C76-4367A648F091}" type="pres">
      <dgm:prSet presAssocID="{D947E15A-40DD-49C8-950E-607B978A73D4}" presName="ParentText" presStyleLbl="revTx" presStyleIdx="1" presStyleCnt="3">
        <dgm:presLayoutVars>
          <dgm:chMax val="0"/>
          <dgm:chPref val="0"/>
          <dgm:bulletEnabled val="1"/>
        </dgm:presLayoutVars>
      </dgm:prSet>
      <dgm:spPr/>
    </dgm:pt>
    <dgm:pt modelId="{EE7A10CE-DEDD-46A5-85CB-8C98DCB23727}" type="pres">
      <dgm:prSet presAssocID="{D947E15A-40DD-49C8-950E-607B978A73D4}" presName="Triangle" presStyleLbl="alignNode1" presStyleIdx="3" presStyleCnt="5"/>
      <dgm:spPr/>
    </dgm:pt>
    <dgm:pt modelId="{0E4F5B20-F1ED-4765-AAB7-218C876864F1}" type="pres">
      <dgm:prSet presAssocID="{DAA0793F-802F-441D-AE50-471172CB840C}" presName="sibTrans" presStyleCnt="0"/>
      <dgm:spPr/>
    </dgm:pt>
    <dgm:pt modelId="{597E60E8-2EC3-46C1-98F6-BA6239EEC6FA}" type="pres">
      <dgm:prSet presAssocID="{DAA0793F-802F-441D-AE50-471172CB840C}" presName="space" presStyleCnt="0"/>
      <dgm:spPr/>
    </dgm:pt>
    <dgm:pt modelId="{D47E1354-E115-4E7A-A18A-319C03CE0279}" type="pres">
      <dgm:prSet presAssocID="{8F3E760E-5A39-4B3D-A9E7-A1D1FEAA0FC1}" presName="composite" presStyleCnt="0"/>
      <dgm:spPr/>
    </dgm:pt>
    <dgm:pt modelId="{FB965574-5FAD-4F49-89D5-291A11AFDF05}" type="pres">
      <dgm:prSet presAssocID="{8F3E760E-5A39-4B3D-A9E7-A1D1FEAA0FC1}" presName="LShape" presStyleLbl="alignNode1" presStyleIdx="4" presStyleCnt="5"/>
      <dgm:spPr/>
    </dgm:pt>
    <dgm:pt modelId="{BCA40012-33FA-4CA9-9C9C-F39DED24422C}" type="pres">
      <dgm:prSet presAssocID="{8F3E760E-5A39-4B3D-A9E7-A1D1FEAA0FC1}" presName="ParentText" presStyleLbl="revTx" presStyleIdx="2" presStyleCnt="3">
        <dgm:presLayoutVars>
          <dgm:chMax val="0"/>
          <dgm:chPref val="0"/>
          <dgm:bulletEnabled val="1"/>
        </dgm:presLayoutVars>
      </dgm:prSet>
      <dgm:spPr/>
    </dgm:pt>
  </dgm:ptLst>
  <dgm:cxnLst>
    <dgm:cxn modelId="{1CBCF114-99DB-4B4E-8135-AA8D638CA3FC}" type="presOf" srcId="{5ABA2AEA-0AA0-4EA6-9B80-9E43E9E39912}" destId="{2194BFF5-7F7E-48B3-A90E-94F0B11AC813}" srcOrd="0" destOrd="0" presId="urn:microsoft.com/office/officeart/2009/3/layout/StepUpProcess"/>
    <dgm:cxn modelId="{11949D27-9158-4855-8464-480FD0100C8C}" srcId="{5D282FD3-47D0-4F14-A339-516AE6D84952}" destId="{8F3E760E-5A39-4B3D-A9E7-A1D1FEAA0FC1}" srcOrd="2" destOrd="0" parTransId="{0BA4113A-D6E5-48D3-92E7-50BF68C2ADFF}" sibTransId="{92644532-3016-47C0-9310-44CA823C0032}"/>
    <dgm:cxn modelId="{57290131-BA6A-42E0-B167-B17D1FE2EA89}" type="presOf" srcId="{8F3E760E-5A39-4B3D-A9E7-A1D1FEAA0FC1}" destId="{BCA40012-33FA-4CA9-9C9C-F39DED24422C}" srcOrd="0" destOrd="0" presId="urn:microsoft.com/office/officeart/2009/3/layout/StepUpProcess"/>
    <dgm:cxn modelId="{D3733C6F-7C62-40AB-A13F-4C44740A0353}" type="presOf" srcId="{D947E15A-40DD-49C8-950E-607B978A73D4}" destId="{14306E7A-6734-427B-9C76-4367A648F091}" srcOrd="0" destOrd="0" presId="urn:microsoft.com/office/officeart/2009/3/layout/StepUpProcess"/>
    <dgm:cxn modelId="{FC52D876-1613-4AF3-8B66-B49DBDD9E93B}" srcId="{5D282FD3-47D0-4F14-A339-516AE6D84952}" destId="{5ABA2AEA-0AA0-4EA6-9B80-9E43E9E39912}" srcOrd="0" destOrd="0" parTransId="{8A4D3F04-10F3-4778-A94B-B1F80E8240A5}" sibTransId="{50504B22-F110-40D0-8043-154023D5067C}"/>
    <dgm:cxn modelId="{044750C8-69D6-47BF-AEAE-E477BC747C14}" type="presOf" srcId="{5D282FD3-47D0-4F14-A339-516AE6D84952}" destId="{0E8BDC06-6533-4820-BC39-07C10891C1E2}" srcOrd="0" destOrd="0" presId="urn:microsoft.com/office/officeart/2009/3/layout/StepUpProcess"/>
    <dgm:cxn modelId="{52FC06ED-CB8B-4EAE-8272-7404BC35920C}" srcId="{5D282FD3-47D0-4F14-A339-516AE6D84952}" destId="{D947E15A-40DD-49C8-950E-607B978A73D4}" srcOrd="1" destOrd="0" parTransId="{5B8D1FE6-B0E4-45B1-B3C2-4113045A7399}" sibTransId="{DAA0793F-802F-441D-AE50-471172CB840C}"/>
    <dgm:cxn modelId="{A636AC8A-AF9A-4AC2-A127-E8229E280760}" type="presParOf" srcId="{0E8BDC06-6533-4820-BC39-07C10891C1E2}" destId="{5550AEE1-FB72-4C2A-BF21-881479F3F376}" srcOrd="0" destOrd="0" presId="urn:microsoft.com/office/officeart/2009/3/layout/StepUpProcess"/>
    <dgm:cxn modelId="{7CEE2611-946D-457C-9762-3B7E100AB0CC}" type="presParOf" srcId="{5550AEE1-FB72-4C2A-BF21-881479F3F376}" destId="{2F0179EA-01AC-4047-9F12-70BF87DE7DD1}" srcOrd="0" destOrd="0" presId="urn:microsoft.com/office/officeart/2009/3/layout/StepUpProcess"/>
    <dgm:cxn modelId="{772216EC-EBBB-4E64-93D7-2AA3E805BFC7}" type="presParOf" srcId="{5550AEE1-FB72-4C2A-BF21-881479F3F376}" destId="{2194BFF5-7F7E-48B3-A90E-94F0B11AC813}" srcOrd="1" destOrd="0" presId="urn:microsoft.com/office/officeart/2009/3/layout/StepUpProcess"/>
    <dgm:cxn modelId="{32FC9866-3ADC-4504-9AF3-BAA5688D08B8}" type="presParOf" srcId="{5550AEE1-FB72-4C2A-BF21-881479F3F376}" destId="{3CC9056A-53E0-4658-85C2-7E72A7885586}" srcOrd="2" destOrd="0" presId="urn:microsoft.com/office/officeart/2009/3/layout/StepUpProcess"/>
    <dgm:cxn modelId="{FB1D35D4-BEAC-4D5C-9A32-995FF02531A2}" type="presParOf" srcId="{0E8BDC06-6533-4820-BC39-07C10891C1E2}" destId="{97443AD9-36ED-4678-811D-9441CA4A1162}" srcOrd="1" destOrd="0" presId="urn:microsoft.com/office/officeart/2009/3/layout/StepUpProcess"/>
    <dgm:cxn modelId="{D04E2B2A-B020-4431-BDE5-1EB6093E528E}" type="presParOf" srcId="{97443AD9-36ED-4678-811D-9441CA4A1162}" destId="{EC782FAF-F4BA-4A98-AD05-A9BAD62D71F8}" srcOrd="0" destOrd="0" presId="urn:microsoft.com/office/officeart/2009/3/layout/StepUpProcess"/>
    <dgm:cxn modelId="{05F22CC4-E4A5-4B83-B396-A08808E18D34}" type="presParOf" srcId="{0E8BDC06-6533-4820-BC39-07C10891C1E2}" destId="{E17A55EA-AD2A-48A6-8039-FB29DA42891D}" srcOrd="2" destOrd="0" presId="urn:microsoft.com/office/officeart/2009/3/layout/StepUpProcess"/>
    <dgm:cxn modelId="{CF5B2A54-91A2-4B99-9E7E-CB41C3E8CD74}" type="presParOf" srcId="{E17A55EA-AD2A-48A6-8039-FB29DA42891D}" destId="{97C0FE38-E36E-4F5A-9AEA-0447C92EBC86}" srcOrd="0" destOrd="0" presId="urn:microsoft.com/office/officeart/2009/3/layout/StepUpProcess"/>
    <dgm:cxn modelId="{6948B350-6D1C-4AE5-B485-9E4465E9645F}" type="presParOf" srcId="{E17A55EA-AD2A-48A6-8039-FB29DA42891D}" destId="{14306E7A-6734-427B-9C76-4367A648F091}" srcOrd="1" destOrd="0" presId="urn:microsoft.com/office/officeart/2009/3/layout/StepUpProcess"/>
    <dgm:cxn modelId="{20B9213D-D698-4C61-9538-30DA1C2605A1}" type="presParOf" srcId="{E17A55EA-AD2A-48A6-8039-FB29DA42891D}" destId="{EE7A10CE-DEDD-46A5-85CB-8C98DCB23727}" srcOrd="2" destOrd="0" presId="urn:microsoft.com/office/officeart/2009/3/layout/StepUpProcess"/>
    <dgm:cxn modelId="{FDA820C6-4855-497F-991F-D6C7D14A8E8E}" type="presParOf" srcId="{0E8BDC06-6533-4820-BC39-07C10891C1E2}" destId="{0E4F5B20-F1ED-4765-AAB7-218C876864F1}" srcOrd="3" destOrd="0" presId="urn:microsoft.com/office/officeart/2009/3/layout/StepUpProcess"/>
    <dgm:cxn modelId="{2564FCE2-2E76-42B6-99C6-868927783682}" type="presParOf" srcId="{0E4F5B20-F1ED-4765-AAB7-218C876864F1}" destId="{597E60E8-2EC3-46C1-98F6-BA6239EEC6FA}" srcOrd="0" destOrd="0" presId="urn:microsoft.com/office/officeart/2009/3/layout/StepUpProcess"/>
    <dgm:cxn modelId="{62801F74-BCF2-4975-B0AF-5768261261BE}" type="presParOf" srcId="{0E8BDC06-6533-4820-BC39-07C10891C1E2}" destId="{D47E1354-E115-4E7A-A18A-319C03CE0279}" srcOrd="4" destOrd="0" presId="urn:microsoft.com/office/officeart/2009/3/layout/StepUpProcess"/>
    <dgm:cxn modelId="{0DB755F5-D7E4-45BF-AB01-C69A6CFF40E5}" type="presParOf" srcId="{D47E1354-E115-4E7A-A18A-319C03CE0279}" destId="{FB965574-5FAD-4F49-89D5-291A11AFDF05}" srcOrd="0" destOrd="0" presId="urn:microsoft.com/office/officeart/2009/3/layout/StepUpProcess"/>
    <dgm:cxn modelId="{CAF12E9E-5C00-41C2-B320-87FA5ADF6387}" type="presParOf" srcId="{D47E1354-E115-4E7A-A18A-319C03CE0279}" destId="{BCA40012-33FA-4CA9-9C9C-F39DED24422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57E76-B378-45FA-B673-70042FB64E63}" type="doc">
      <dgm:prSet loTypeId="urn:microsoft.com/office/officeart/2005/8/layout/pyramid1" loCatId="pyramid" qsTypeId="urn:microsoft.com/office/officeart/2005/8/quickstyle/simple1" qsCatId="simple" csTypeId="urn:microsoft.com/office/officeart/2005/8/colors/accent1_2" csCatId="accent1" phldr="1"/>
      <dgm:spPr/>
    </dgm:pt>
    <dgm:pt modelId="{724F0CC4-3F18-457B-94F7-70BC28F14238}">
      <dgm:prSet phldrT="[Text]"/>
      <dgm:spPr>
        <a:solidFill>
          <a:schemeClr val="tx2">
            <a:lumMod val="40000"/>
            <a:lumOff val="60000"/>
          </a:schemeClr>
        </a:solidFill>
      </dgm:spPr>
      <dgm:t>
        <a:bodyPr/>
        <a:lstStyle/>
        <a:p>
          <a:endParaRPr lang="cs-CZ" b="1" dirty="0">
            <a:solidFill>
              <a:srgbClr val="C00000"/>
            </a:solidFill>
          </a:endParaRPr>
        </a:p>
      </dgm:t>
    </dgm:pt>
    <dgm:pt modelId="{608B4CCB-DB2D-4730-BA8A-5049B068B973}" type="parTrans" cxnId="{A9CF144D-2136-4D79-9EDD-3E1ACD02A64B}">
      <dgm:prSet/>
      <dgm:spPr/>
      <dgm:t>
        <a:bodyPr/>
        <a:lstStyle/>
        <a:p>
          <a:endParaRPr lang="cs-CZ"/>
        </a:p>
      </dgm:t>
    </dgm:pt>
    <dgm:pt modelId="{A8EE3A21-4345-4FD0-B96D-7685CA3A507D}" type="sibTrans" cxnId="{A9CF144D-2136-4D79-9EDD-3E1ACD02A64B}">
      <dgm:prSet/>
      <dgm:spPr/>
      <dgm:t>
        <a:bodyPr/>
        <a:lstStyle/>
        <a:p>
          <a:endParaRPr lang="cs-CZ"/>
        </a:p>
      </dgm:t>
    </dgm:pt>
    <dgm:pt modelId="{1DF2B802-87CB-4F34-B414-6F274511EF3A}">
      <dgm:prSet phldrT="[Text]"/>
      <dgm:spPr>
        <a:solidFill>
          <a:srgbClr val="00B0F0"/>
        </a:solidFill>
      </dgm:spPr>
      <dgm:t>
        <a:bodyPr/>
        <a:lstStyle/>
        <a:p>
          <a:endParaRPr lang="cs-CZ" b="1" dirty="0"/>
        </a:p>
      </dgm:t>
    </dgm:pt>
    <dgm:pt modelId="{09DE8CCD-7CBE-4F15-8259-1314203A291C}" type="parTrans" cxnId="{2743459B-591D-4C66-82B3-1ABA22AF58F1}">
      <dgm:prSet/>
      <dgm:spPr/>
      <dgm:t>
        <a:bodyPr/>
        <a:lstStyle/>
        <a:p>
          <a:endParaRPr lang="cs-CZ"/>
        </a:p>
      </dgm:t>
    </dgm:pt>
    <dgm:pt modelId="{F066F0FE-599B-45DE-BCFE-D6B5ACDD0E16}" type="sibTrans" cxnId="{2743459B-591D-4C66-82B3-1ABA22AF58F1}">
      <dgm:prSet/>
      <dgm:spPr/>
      <dgm:t>
        <a:bodyPr/>
        <a:lstStyle/>
        <a:p>
          <a:endParaRPr lang="cs-CZ"/>
        </a:p>
      </dgm:t>
    </dgm:pt>
    <dgm:pt modelId="{7B6D1D3E-7789-4783-9F21-0E5FB6E0FCF7}">
      <dgm:prSet phldrT="[Text]"/>
      <dgm:spPr/>
      <dgm:t>
        <a:bodyPr/>
        <a:lstStyle/>
        <a:p>
          <a:endParaRPr lang="cs-CZ" dirty="0"/>
        </a:p>
      </dgm:t>
    </dgm:pt>
    <dgm:pt modelId="{458D7F2C-ABCA-4EAA-AE38-22F640BF3696}" type="parTrans" cxnId="{4A8A42D4-670E-47A8-875D-ADDE1A72758F}">
      <dgm:prSet/>
      <dgm:spPr/>
      <dgm:t>
        <a:bodyPr/>
        <a:lstStyle/>
        <a:p>
          <a:endParaRPr lang="cs-CZ"/>
        </a:p>
      </dgm:t>
    </dgm:pt>
    <dgm:pt modelId="{626DCFD3-54C6-49A5-ADA4-65FE5C8E95D0}" type="sibTrans" cxnId="{4A8A42D4-670E-47A8-875D-ADDE1A72758F}">
      <dgm:prSet/>
      <dgm:spPr/>
      <dgm:t>
        <a:bodyPr/>
        <a:lstStyle/>
        <a:p>
          <a:endParaRPr lang="cs-CZ"/>
        </a:p>
      </dgm:t>
    </dgm:pt>
    <dgm:pt modelId="{6D3F1353-3D55-4F29-913C-11155973588F}" type="pres">
      <dgm:prSet presAssocID="{98057E76-B378-45FA-B673-70042FB64E63}" presName="Name0" presStyleCnt="0">
        <dgm:presLayoutVars>
          <dgm:dir/>
          <dgm:animLvl val="lvl"/>
          <dgm:resizeHandles val="exact"/>
        </dgm:presLayoutVars>
      </dgm:prSet>
      <dgm:spPr/>
    </dgm:pt>
    <dgm:pt modelId="{72EDF70B-2B70-42C3-A589-DFAC2374B97B}" type="pres">
      <dgm:prSet presAssocID="{724F0CC4-3F18-457B-94F7-70BC28F14238}" presName="Name8" presStyleCnt="0"/>
      <dgm:spPr/>
    </dgm:pt>
    <dgm:pt modelId="{BD2E4162-2969-4F0B-8E73-A1E5E7BE45BD}" type="pres">
      <dgm:prSet presAssocID="{724F0CC4-3F18-457B-94F7-70BC28F14238}" presName="level" presStyleLbl="node1" presStyleIdx="0" presStyleCnt="3">
        <dgm:presLayoutVars>
          <dgm:chMax val="1"/>
          <dgm:bulletEnabled val="1"/>
        </dgm:presLayoutVars>
      </dgm:prSet>
      <dgm:spPr/>
    </dgm:pt>
    <dgm:pt modelId="{149E12CF-7853-43DA-B41E-73224DFC4D10}" type="pres">
      <dgm:prSet presAssocID="{724F0CC4-3F18-457B-94F7-70BC28F14238}" presName="levelTx" presStyleLbl="revTx" presStyleIdx="0" presStyleCnt="0">
        <dgm:presLayoutVars>
          <dgm:chMax val="1"/>
          <dgm:bulletEnabled val="1"/>
        </dgm:presLayoutVars>
      </dgm:prSet>
      <dgm:spPr/>
    </dgm:pt>
    <dgm:pt modelId="{F46B355B-FF83-48EB-AA6B-A717C6567755}" type="pres">
      <dgm:prSet presAssocID="{1DF2B802-87CB-4F34-B414-6F274511EF3A}" presName="Name8" presStyleCnt="0"/>
      <dgm:spPr/>
    </dgm:pt>
    <dgm:pt modelId="{3C2FEBD9-E7AB-4516-B375-940A7C66ECC1}" type="pres">
      <dgm:prSet presAssocID="{1DF2B802-87CB-4F34-B414-6F274511EF3A}" presName="level" presStyleLbl="node1" presStyleIdx="1" presStyleCnt="3" custScaleY="47483" custLinFactNeighborX="0" custLinFactNeighborY="1357">
        <dgm:presLayoutVars>
          <dgm:chMax val="1"/>
          <dgm:bulletEnabled val="1"/>
        </dgm:presLayoutVars>
      </dgm:prSet>
      <dgm:spPr/>
    </dgm:pt>
    <dgm:pt modelId="{49F9D5A2-435C-4146-A862-1B31D7564A2A}" type="pres">
      <dgm:prSet presAssocID="{1DF2B802-87CB-4F34-B414-6F274511EF3A}" presName="levelTx" presStyleLbl="revTx" presStyleIdx="0" presStyleCnt="0">
        <dgm:presLayoutVars>
          <dgm:chMax val="1"/>
          <dgm:bulletEnabled val="1"/>
        </dgm:presLayoutVars>
      </dgm:prSet>
      <dgm:spPr/>
    </dgm:pt>
    <dgm:pt modelId="{2E47E2E1-A59A-470D-8DAD-53C362CE0CFD}" type="pres">
      <dgm:prSet presAssocID="{7B6D1D3E-7789-4783-9F21-0E5FB6E0FCF7}" presName="Name8" presStyleCnt="0"/>
      <dgm:spPr/>
    </dgm:pt>
    <dgm:pt modelId="{5F8BA1AA-F2B7-48EC-9DDB-7D7FE10926B0}" type="pres">
      <dgm:prSet presAssocID="{7B6D1D3E-7789-4783-9F21-0E5FB6E0FCF7}" presName="level" presStyleLbl="node1" presStyleIdx="2" presStyleCnt="3">
        <dgm:presLayoutVars>
          <dgm:chMax val="1"/>
          <dgm:bulletEnabled val="1"/>
        </dgm:presLayoutVars>
      </dgm:prSet>
      <dgm:spPr/>
    </dgm:pt>
    <dgm:pt modelId="{4E0E0D4E-B904-4B35-B3D8-684A082BA588}" type="pres">
      <dgm:prSet presAssocID="{7B6D1D3E-7789-4783-9F21-0E5FB6E0FCF7}" presName="levelTx" presStyleLbl="revTx" presStyleIdx="0" presStyleCnt="0">
        <dgm:presLayoutVars>
          <dgm:chMax val="1"/>
          <dgm:bulletEnabled val="1"/>
        </dgm:presLayoutVars>
      </dgm:prSet>
      <dgm:spPr/>
    </dgm:pt>
  </dgm:ptLst>
  <dgm:cxnLst>
    <dgm:cxn modelId="{13256A6B-D1D3-4CC9-B3A6-6DA991749A2D}" type="presOf" srcId="{724F0CC4-3F18-457B-94F7-70BC28F14238}" destId="{149E12CF-7853-43DA-B41E-73224DFC4D10}" srcOrd="1" destOrd="0" presId="urn:microsoft.com/office/officeart/2005/8/layout/pyramid1"/>
    <dgm:cxn modelId="{A9CF144D-2136-4D79-9EDD-3E1ACD02A64B}" srcId="{98057E76-B378-45FA-B673-70042FB64E63}" destId="{724F0CC4-3F18-457B-94F7-70BC28F14238}" srcOrd="0" destOrd="0" parTransId="{608B4CCB-DB2D-4730-BA8A-5049B068B973}" sibTransId="{A8EE3A21-4345-4FD0-B96D-7685CA3A507D}"/>
    <dgm:cxn modelId="{A8BD066F-9079-43C6-9349-38A0431C1CE3}" type="presOf" srcId="{98057E76-B378-45FA-B673-70042FB64E63}" destId="{6D3F1353-3D55-4F29-913C-11155973588F}" srcOrd="0" destOrd="0" presId="urn:microsoft.com/office/officeart/2005/8/layout/pyramid1"/>
    <dgm:cxn modelId="{FC970E7F-4DDC-4A3B-9BF2-4BAD2416EEE7}" type="presOf" srcId="{7B6D1D3E-7789-4783-9F21-0E5FB6E0FCF7}" destId="{4E0E0D4E-B904-4B35-B3D8-684A082BA588}" srcOrd="1" destOrd="0" presId="urn:microsoft.com/office/officeart/2005/8/layout/pyramid1"/>
    <dgm:cxn modelId="{75565C90-E5B1-4218-BB60-FEBDDCD14F7B}" type="presOf" srcId="{1DF2B802-87CB-4F34-B414-6F274511EF3A}" destId="{49F9D5A2-435C-4146-A862-1B31D7564A2A}" srcOrd="1" destOrd="0" presId="urn:microsoft.com/office/officeart/2005/8/layout/pyramid1"/>
    <dgm:cxn modelId="{2743459B-591D-4C66-82B3-1ABA22AF58F1}" srcId="{98057E76-B378-45FA-B673-70042FB64E63}" destId="{1DF2B802-87CB-4F34-B414-6F274511EF3A}" srcOrd="1" destOrd="0" parTransId="{09DE8CCD-7CBE-4F15-8259-1314203A291C}" sibTransId="{F066F0FE-599B-45DE-BCFE-D6B5ACDD0E16}"/>
    <dgm:cxn modelId="{C325E49B-A1A2-440B-A83A-536FDA61EF39}" type="presOf" srcId="{1DF2B802-87CB-4F34-B414-6F274511EF3A}" destId="{3C2FEBD9-E7AB-4516-B375-940A7C66ECC1}" srcOrd="0" destOrd="0" presId="urn:microsoft.com/office/officeart/2005/8/layout/pyramid1"/>
    <dgm:cxn modelId="{4A8A42D4-670E-47A8-875D-ADDE1A72758F}" srcId="{98057E76-B378-45FA-B673-70042FB64E63}" destId="{7B6D1D3E-7789-4783-9F21-0E5FB6E0FCF7}" srcOrd="2" destOrd="0" parTransId="{458D7F2C-ABCA-4EAA-AE38-22F640BF3696}" sibTransId="{626DCFD3-54C6-49A5-ADA4-65FE5C8E95D0}"/>
    <dgm:cxn modelId="{892BD5E8-F2E9-4C8D-BDE1-19E3758B264E}" type="presOf" srcId="{724F0CC4-3F18-457B-94F7-70BC28F14238}" destId="{BD2E4162-2969-4F0B-8E73-A1E5E7BE45BD}" srcOrd="0" destOrd="0" presId="urn:microsoft.com/office/officeart/2005/8/layout/pyramid1"/>
    <dgm:cxn modelId="{C1EFCCF0-25EF-4581-8A8C-0670C6B07C10}" type="presOf" srcId="{7B6D1D3E-7789-4783-9F21-0E5FB6E0FCF7}" destId="{5F8BA1AA-F2B7-48EC-9DDB-7D7FE10926B0}" srcOrd="0" destOrd="0" presId="urn:microsoft.com/office/officeart/2005/8/layout/pyramid1"/>
    <dgm:cxn modelId="{04A49B52-B12A-46CE-A2C0-51E3B7C8FC5F}" type="presParOf" srcId="{6D3F1353-3D55-4F29-913C-11155973588F}" destId="{72EDF70B-2B70-42C3-A589-DFAC2374B97B}" srcOrd="0" destOrd="0" presId="urn:microsoft.com/office/officeart/2005/8/layout/pyramid1"/>
    <dgm:cxn modelId="{0A84F169-D74C-44EF-8B5F-D9282578C44E}" type="presParOf" srcId="{72EDF70B-2B70-42C3-A589-DFAC2374B97B}" destId="{BD2E4162-2969-4F0B-8E73-A1E5E7BE45BD}" srcOrd="0" destOrd="0" presId="urn:microsoft.com/office/officeart/2005/8/layout/pyramid1"/>
    <dgm:cxn modelId="{1C80A6AA-B36F-4A1E-8C11-BD3573252663}" type="presParOf" srcId="{72EDF70B-2B70-42C3-A589-DFAC2374B97B}" destId="{149E12CF-7853-43DA-B41E-73224DFC4D10}" srcOrd="1" destOrd="0" presId="urn:microsoft.com/office/officeart/2005/8/layout/pyramid1"/>
    <dgm:cxn modelId="{24E88823-6AB0-4102-8BD0-698FB5214F6E}" type="presParOf" srcId="{6D3F1353-3D55-4F29-913C-11155973588F}" destId="{F46B355B-FF83-48EB-AA6B-A717C6567755}" srcOrd="1" destOrd="0" presId="urn:microsoft.com/office/officeart/2005/8/layout/pyramid1"/>
    <dgm:cxn modelId="{674BC40C-EFB2-4559-A871-4B16BC01FB91}" type="presParOf" srcId="{F46B355B-FF83-48EB-AA6B-A717C6567755}" destId="{3C2FEBD9-E7AB-4516-B375-940A7C66ECC1}" srcOrd="0" destOrd="0" presId="urn:microsoft.com/office/officeart/2005/8/layout/pyramid1"/>
    <dgm:cxn modelId="{F1E180C4-A6BB-4D57-970D-5D69D6E0C797}" type="presParOf" srcId="{F46B355B-FF83-48EB-AA6B-A717C6567755}" destId="{49F9D5A2-435C-4146-A862-1B31D7564A2A}" srcOrd="1" destOrd="0" presId="urn:microsoft.com/office/officeart/2005/8/layout/pyramid1"/>
    <dgm:cxn modelId="{4E279A78-C69C-44CA-A520-2104F1FDC153}" type="presParOf" srcId="{6D3F1353-3D55-4F29-913C-11155973588F}" destId="{2E47E2E1-A59A-470D-8DAD-53C362CE0CFD}" srcOrd="2" destOrd="0" presId="urn:microsoft.com/office/officeart/2005/8/layout/pyramid1"/>
    <dgm:cxn modelId="{542D46AF-936E-4B09-9EDF-F23322DED7CA}" type="presParOf" srcId="{2E47E2E1-A59A-470D-8DAD-53C362CE0CFD}" destId="{5F8BA1AA-F2B7-48EC-9DDB-7D7FE10926B0}" srcOrd="0" destOrd="0" presId="urn:microsoft.com/office/officeart/2005/8/layout/pyramid1"/>
    <dgm:cxn modelId="{6B2BE57A-8A54-40DE-9BB3-AE83C44DF447}" type="presParOf" srcId="{2E47E2E1-A59A-470D-8DAD-53C362CE0CFD}" destId="{4E0E0D4E-B904-4B35-B3D8-684A082BA58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57E76-B378-45FA-B673-70042FB64E63}" type="doc">
      <dgm:prSet loTypeId="urn:microsoft.com/office/officeart/2005/8/layout/pyramid1" loCatId="pyramid" qsTypeId="urn:microsoft.com/office/officeart/2005/8/quickstyle/simple1" qsCatId="simple" csTypeId="urn:microsoft.com/office/officeart/2005/8/colors/accent1_2" csCatId="accent1" phldr="1"/>
      <dgm:spPr/>
    </dgm:pt>
    <dgm:pt modelId="{724F0CC4-3F18-457B-94F7-70BC28F14238}">
      <dgm:prSet phldrT="[Text]"/>
      <dgm:spPr>
        <a:solidFill>
          <a:schemeClr val="tx2">
            <a:lumMod val="40000"/>
            <a:lumOff val="60000"/>
          </a:schemeClr>
        </a:solidFill>
      </dgm:spPr>
      <dgm:t>
        <a:bodyPr/>
        <a:lstStyle/>
        <a:p>
          <a:endParaRPr lang="cs-CZ" b="1" dirty="0">
            <a:solidFill>
              <a:srgbClr val="C00000"/>
            </a:solidFill>
          </a:endParaRPr>
        </a:p>
        <a:p>
          <a:r>
            <a:rPr lang="cs-CZ" b="1" dirty="0" err="1">
              <a:solidFill>
                <a:srgbClr val="C00000"/>
              </a:solidFill>
            </a:rPr>
            <a:t>Additive</a:t>
          </a:r>
          <a:r>
            <a:rPr lang="cs-CZ" b="1" dirty="0">
              <a:solidFill>
                <a:srgbClr val="C00000"/>
              </a:solidFill>
            </a:rPr>
            <a:t> </a:t>
          </a:r>
          <a:r>
            <a:rPr lang="cs-CZ" b="1" dirty="0" err="1">
              <a:solidFill>
                <a:srgbClr val="C00000"/>
              </a:solidFill>
            </a:rPr>
            <a:t>goods</a:t>
          </a:r>
          <a:endParaRPr lang="cs-CZ" b="1" dirty="0">
            <a:solidFill>
              <a:srgbClr val="C00000"/>
            </a:solidFill>
          </a:endParaRPr>
        </a:p>
      </dgm:t>
    </dgm:pt>
    <dgm:pt modelId="{608B4CCB-DB2D-4730-BA8A-5049B068B973}" type="parTrans" cxnId="{A9CF144D-2136-4D79-9EDD-3E1ACD02A64B}">
      <dgm:prSet/>
      <dgm:spPr/>
      <dgm:t>
        <a:bodyPr/>
        <a:lstStyle/>
        <a:p>
          <a:endParaRPr lang="cs-CZ"/>
        </a:p>
      </dgm:t>
    </dgm:pt>
    <dgm:pt modelId="{A8EE3A21-4345-4FD0-B96D-7685CA3A507D}" type="sibTrans" cxnId="{A9CF144D-2136-4D79-9EDD-3E1ACD02A64B}">
      <dgm:prSet/>
      <dgm:spPr/>
      <dgm:t>
        <a:bodyPr/>
        <a:lstStyle/>
        <a:p>
          <a:endParaRPr lang="cs-CZ"/>
        </a:p>
      </dgm:t>
    </dgm:pt>
    <dgm:pt modelId="{1DF2B802-87CB-4F34-B414-6F274511EF3A}">
      <dgm:prSet phldrT="[Text]"/>
      <dgm:spPr>
        <a:solidFill>
          <a:srgbClr val="00B0F0"/>
        </a:solidFill>
      </dgm:spPr>
      <dgm:t>
        <a:bodyPr/>
        <a:lstStyle/>
        <a:p>
          <a:r>
            <a:rPr lang="cs-CZ" b="1" dirty="0"/>
            <a:t>Non-</a:t>
          </a:r>
          <a:r>
            <a:rPr lang="cs-CZ" b="1" dirty="0" err="1"/>
            <a:t>subtractive</a:t>
          </a:r>
          <a:r>
            <a:rPr lang="cs-CZ" b="1" dirty="0"/>
            <a:t> </a:t>
          </a:r>
          <a:r>
            <a:rPr lang="cs-CZ" b="1" dirty="0" err="1"/>
            <a:t>goods</a:t>
          </a:r>
          <a:endParaRPr lang="cs-CZ" b="1" dirty="0"/>
        </a:p>
      </dgm:t>
    </dgm:pt>
    <dgm:pt modelId="{09DE8CCD-7CBE-4F15-8259-1314203A291C}" type="parTrans" cxnId="{2743459B-591D-4C66-82B3-1ABA22AF58F1}">
      <dgm:prSet/>
      <dgm:spPr/>
      <dgm:t>
        <a:bodyPr/>
        <a:lstStyle/>
        <a:p>
          <a:endParaRPr lang="cs-CZ"/>
        </a:p>
      </dgm:t>
    </dgm:pt>
    <dgm:pt modelId="{F066F0FE-599B-45DE-BCFE-D6B5ACDD0E16}" type="sibTrans" cxnId="{2743459B-591D-4C66-82B3-1ABA22AF58F1}">
      <dgm:prSet/>
      <dgm:spPr/>
      <dgm:t>
        <a:bodyPr/>
        <a:lstStyle/>
        <a:p>
          <a:endParaRPr lang="cs-CZ"/>
        </a:p>
      </dgm:t>
    </dgm:pt>
    <dgm:pt modelId="{7B6D1D3E-7789-4783-9F21-0E5FB6E0FCF7}">
      <dgm:prSet phldrT="[Text]"/>
      <dgm:spPr/>
      <dgm:t>
        <a:bodyPr/>
        <a:lstStyle/>
        <a:p>
          <a:r>
            <a:rPr lang="cs-CZ" b="1" dirty="0"/>
            <a:t>Basic </a:t>
          </a:r>
          <a:r>
            <a:rPr lang="cs-CZ" b="1" dirty="0" err="1"/>
            <a:t>goods</a:t>
          </a:r>
          <a:endParaRPr lang="cs-CZ" dirty="0"/>
        </a:p>
      </dgm:t>
    </dgm:pt>
    <dgm:pt modelId="{458D7F2C-ABCA-4EAA-AE38-22F640BF3696}" type="parTrans" cxnId="{4A8A42D4-670E-47A8-875D-ADDE1A72758F}">
      <dgm:prSet/>
      <dgm:spPr/>
      <dgm:t>
        <a:bodyPr/>
        <a:lstStyle/>
        <a:p>
          <a:endParaRPr lang="cs-CZ"/>
        </a:p>
      </dgm:t>
    </dgm:pt>
    <dgm:pt modelId="{626DCFD3-54C6-49A5-ADA4-65FE5C8E95D0}" type="sibTrans" cxnId="{4A8A42D4-670E-47A8-875D-ADDE1A72758F}">
      <dgm:prSet/>
      <dgm:spPr/>
      <dgm:t>
        <a:bodyPr/>
        <a:lstStyle/>
        <a:p>
          <a:endParaRPr lang="cs-CZ"/>
        </a:p>
      </dgm:t>
    </dgm:pt>
    <dgm:pt modelId="{6D3F1353-3D55-4F29-913C-11155973588F}" type="pres">
      <dgm:prSet presAssocID="{98057E76-B378-45FA-B673-70042FB64E63}" presName="Name0" presStyleCnt="0">
        <dgm:presLayoutVars>
          <dgm:dir/>
          <dgm:animLvl val="lvl"/>
          <dgm:resizeHandles val="exact"/>
        </dgm:presLayoutVars>
      </dgm:prSet>
      <dgm:spPr/>
    </dgm:pt>
    <dgm:pt modelId="{72EDF70B-2B70-42C3-A589-DFAC2374B97B}" type="pres">
      <dgm:prSet presAssocID="{724F0CC4-3F18-457B-94F7-70BC28F14238}" presName="Name8" presStyleCnt="0"/>
      <dgm:spPr/>
    </dgm:pt>
    <dgm:pt modelId="{BD2E4162-2969-4F0B-8E73-A1E5E7BE45BD}" type="pres">
      <dgm:prSet presAssocID="{724F0CC4-3F18-457B-94F7-70BC28F14238}" presName="level" presStyleLbl="node1" presStyleIdx="0" presStyleCnt="3">
        <dgm:presLayoutVars>
          <dgm:chMax val="1"/>
          <dgm:bulletEnabled val="1"/>
        </dgm:presLayoutVars>
      </dgm:prSet>
      <dgm:spPr/>
    </dgm:pt>
    <dgm:pt modelId="{149E12CF-7853-43DA-B41E-73224DFC4D10}" type="pres">
      <dgm:prSet presAssocID="{724F0CC4-3F18-457B-94F7-70BC28F14238}" presName="levelTx" presStyleLbl="revTx" presStyleIdx="0" presStyleCnt="0">
        <dgm:presLayoutVars>
          <dgm:chMax val="1"/>
          <dgm:bulletEnabled val="1"/>
        </dgm:presLayoutVars>
      </dgm:prSet>
      <dgm:spPr/>
    </dgm:pt>
    <dgm:pt modelId="{F46B355B-FF83-48EB-AA6B-A717C6567755}" type="pres">
      <dgm:prSet presAssocID="{1DF2B802-87CB-4F34-B414-6F274511EF3A}" presName="Name8" presStyleCnt="0"/>
      <dgm:spPr/>
    </dgm:pt>
    <dgm:pt modelId="{3C2FEBD9-E7AB-4516-B375-940A7C66ECC1}" type="pres">
      <dgm:prSet presAssocID="{1DF2B802-87CB-4F34-B414-6F274511EF3A}" presName="level" presStyleLbl="node1" presStyleIdx="1" presStyleCnt="3" custScaleY="47483" custLinFactNeighborX="0" custLinFactNeighborY="1357">
        <dgm:presLayoutVars>
          <dgm:chMax val="1"/>
          <dgm:bulletEnabled val="1"/>
        </dgm:presLayoutVars>
      </dgm:prSet>
      <dgm:spPr/>
    </dgm:pt>
    <dgm:pt modelId="{49F9D5A2-435C-4146-A862-1B31D7564A2A}" type="pres">
      <dgm:prSet presAssocID="{1DF2B802-87CB-4F34-B414-6F274511EF3A}" presName="levelTx" presStyleLbl="revTx" presStyleIdx="0" presStyleCnt="0">
        <dgm:presLayoutVars>
          <dgm:chMax val="1"/>
          <dgm:bulletEnabled val="1"/>
        </dgm:presLayoutVars>
      </dgm:prSet>
      <dgm:spPr/>
    </dgm:pt>
    <dgm:pt modelId="{2E47E2E1-A59A-470D-8DAD-53C362CE0CFD}" type="pres">
      <dgm:prSet presAssocID="{7B6D1D3E-7789-4783-9F21-0E5FB6E0FCF7}" presName="Name8" presStyleCnt="0"/>
      <dgm:spPr/>
    </dgm:pt>
    <dgm:pt modelId="{5F8BA1AA-F2B7-48EC-9DDB-7D7FE10926B0}" type="pres">
      <dgm:prSet presAssocID="{7B6D1D3E-7789-4783-9F21-0E5FB6E0FCF7}" presName="level" presStyleLbl="node1" presStyleIdx="2" presStyleCnt="3">
        <dgm:presLayoutVars>
          <dgm:chMax val="1"/>
          <dgm:bulletEnabled val="1"/>
        </dgm:presLayoutVars>
      </dgm:prSet>
      <dgm:spPr/>
    </dgm:pt>
    <dgm:pt modelId="{4E0E0D4E-B904-4B35-B3D8-684A082BA588}" type="pres">
      <dgm:prSet presAssocID="{7B6D1D3E-7789-4783-9F21-0E5FB6E0FCF7}" presName="levelTx" presStyleLbl="revTx" presStyleIdx="0" presStyleCnt="0">
        <dgm:presLayoutVars>
          <dgm:chMax val="1"/>
          <dgm:bulletEnabled val="1"/>
        </dgm:presLayoutVars>
      </dgm:prSet>
      <dgm:spPr/>
    </dgm:pt>
  </dgm:ptLst>
  <dgm:cxnLst>
    <dgm:cxn modelId="{13256A6B-D1D3-4CC9-B3A6-6DA991749A2D}" type="presOf" srcId="{724F0CC4-3F18-457B-94F7-70BC28F14238}" destId="{149E12CF-7853-43DA-B41E-73224DFC4D10}" srcOrd="1" destOrd="0" presId="urn:microsoft.com/office/officeart/2005/8/layout/pyramid1"/>
    <dgm:cxn modelId="{A9CF144D-2136-4D79-9EDD-3E1ACD02A64B}" srcId="{98057E76-B378-45FA-B673-70042FB64E63}" destId="{724F0CC4-3F18-457B-94F7-70BC28F14238}" srcOrd="0" destOrd="0" parTransId="{608B4CCB-DB2D-4730-BA8A-5049B068B973}" sibTransId="{A8EE3A21-4345-4FD0-B96D-7685CA3A507D}"/>
    <dgm:cxn modelId="{A8BD066F-9079-43C6-9349-38A0431C1CE3}" type="presOf" srcId="{98057E76-B378-45FA-B673-70042FB64E63}" destId="{6D3F1353-3D55-4F29-913C-11155973588F}" srcOrd="0" destOrd="0" presId="urn:microsoft.com/office/officeart/2005/8/layout/pyramid1"/>
    <dgm:cxn modelId="{FC970E7F-4DDC-4A3B-9BF2-4BAD2416EEE7}" type="presOf" srcId="{7B6D1D3E-7789-4783-9F21-0E5FB6E0FCF7}" destId="{4E0E0D4E-B904-4B35-B3D8-684A082BA588}" srcOrd="1" destOrd="0" presId="urn:microsoft.com/office/officeart/2005/8/layout/pyramid1"/>
    <dgm:cxn modelId="{75565C90-E5B1-4218-BB60-FEBDDCD14F7B}" type="presOf" srcId="{1DF2B802-87CB-4F34-B414-6F274511EF3A}" destId="{49F9D5A2-435C-4146-A862-1B31D7564A2A}" srcOrd="1" destOrd="0" presId="urn:microsoft.com/office/officeart/2005/8/layout/pyramid1"/>
    <dgm:cxn modelId="{2743459B-591D-4C66-82B3-1ABA22AF58F1}" srcId="{98057E76-B378-45FA-B673-70042FB64E63}" destId="{1DF2B802-87CB-4F34-B414-6F274511EF3A}" srcOrd="1" destOrd="0" parTransId="{09DE8CCD-7CBE-4F15-8259-1314203A291C}" sibTransId="{F066F0FE-599B-45DE-BCFE-D6B5ACDD0E16}"/>
    <dgm:cxn modelId="{C325E49B-A1A2-440B-A83A-536FDA61EF39}" type="presOf" srcId="{1DF2B802-87CB-4F34-B414-6F274511EF3A}" destId="{3C2FEBD9-E7AB-4516-B375-940A7C66ECC1}" srcOrd="0" destOrd="0" presId="urn:microsoft.com/office/officeart/2005/8/layout/pyramid1"/>
    <dgm:cxn modelId="{4A8A42D4-670E-47A8-875D-ADDE1A72758F}" srcId="{98057E76-B378-45FA-B673-70042FB64E63}" destId="{7B6D1D3E-7789-4783-9F21-0E5FB6E0FCF7}" srcOrd="2" destOrd="0" parTransId="{458D7F2C-ABCA-4EAA-AE38-22F640BF3696}" sibTransId="{626DCFD3-54C6-49A5-ADA4-65FE5C8E95D0}"/>
    <dgm:cxn modelId="{892BD5E8-F2E9-4C8D-BDE1-19E3758B264E}" type="presOf" srcId="{724F0CC4-3F18-457B-94F7-70BC28F14238}" destId="{BD2E4162-2969-4F0B-8E73-A1E5E7BE45BD}" srcOrd="0" destOrd="0" presId="urn:microsoft.com/office/officeart/2005/8/layout/pyramid1"/>
    <dgm:cxn modelId="{C1EFCCF0-25EF-4581-8A8C-0670C6B07C10}" type="presOf" srcId="{7B6D1D3E-7789-4783-9F21-0E5FB6E0FCF7}" destId="{5F8BA1AA-F2B7-48EC-9DDB-7D7FE10926B0}" srcOrd="0" destOrd="0" presId="urn:microsoft.com/office/officeart/2005/8/layout/pyramid1"/>
    <dgm:cxn modelId="{04A49B52-B12A-46CE-A2C0-51E3B7C8FC5F}" type="presParOf" srcId="{6D3F1353-3D55-4F29-913C-11155973588F}" destId="{72EDF70B-2B70-42C3-A589-DFAC2374B97B}" srcOrd="0" destOrd="0" presId="urn:microsoft.com/office/officeart/2005/8/layout/pyramid1"/>
    <dgm:cxn modelId="{0A84F169-D74C-44EF-8B5F-D9282578C44E}" type="presParOf" srcId="{72EDF70B-2B70-42C3-A589-DFAC2374B97B}" destId="{BD2E4162-2969-4F0B-8E73-A1E5E7BE45BD}" srcOrd="0" destOrd="0" presId="urn:microsoft.com/office/officeart/2005/8/layout/pyramid1"/>
    <dgm:cxn modelId="{1C80A6AA-B36F-4A1E-8C11-BD3573252663}" type="presParOf" srcId="{72EDF70B-2B70-42C3-A589-DFAC2374B97B}" destId="{149E12CF-7853-43DA-B41E-73224DFC4D10}" srcOrd="1" destOrd="0" presId="urn:microsoft.com/office/officeart/2005/8/layout/pyramid1"/>
    <dgm:cxn modelId="{24E88823-6AB0-4102-8BD0-698FB5214F6E}" type="presParOf" srcId="{6D3F1353-3D55-4F29-913C-11155973588F}" destId="{F46B355B-FF83-48EB-AA6B-A717C6567755}" srcOrd="1" destOrd="0" presId="urn:microsoft.com/office/officeart/2005/8/layout/pyramid1"/>
    <dgm:cxn modelId="{674BC40C-EFB2-4559-A871-4B16BC01FB91}" type="presParOf" srcId="{F46B355B-FF83-48EB-AA6B-A717C6567755}" destId="{3C2FEBD9-E7AB-4516-B375-940A7C66ECC1}" srcOrd="0" destOrd="0" presId="urn:microsoft.com/office/officeart/2005/8/layout/pyramid1"/>
    <dgm:cxn modelId="{F1E180C4-A6BB-4D57-970D-5D69D6E0C797}" type="presParOf" srcId="{F46B355B-FF83-48EB-AA6B-A717C6567755}" destId="{49F9D5A2-435C-4146-A862-1B31D7564A2A}" srcOrd="1" destOrd="0" presId="urn:microsoft.com/office/officeart/2005/8/layout/pyramid1"/>
    <dgm:cxn modelId="{4E279A78-C69C-44CA-A520-2104F1FDC153}" type="presParOf" srcId="{6D3F1353-3D55-4F29-913C-11155973588F}" destId="{2E47E2E1-A59A-470D-8DAD-53C362CE0CFD}" srcOrd="2" destOrd="0" presId="urn:microsoft.com/office/officeart/2005/8/layout/pyramid1"/>
    <dgm:cxn modelId="{542D46AF-936E-4B09-9EDF-F23322DED7CA}" type="presParOf" srcId="{2E47E2E1-A59A-470D-8DAD-53C362CE0CFD}" destId="{5F8BA1AA-F2B7-48EC-9DDB-7D7FE10926B0}" srcOrd="0" destOrd="0" presId="urn:microsoft.com/office/officeart/2005/8/layout/pyramid1"/>
    <dgm:cxn modelId="{6B2BE57A-8A54-40DE-9BB3-AE83C44DF447}" type="presParOf" srcId="{2E47E2E1-A59A-470D-8DAD-53C362CE0CFD}" destId="{4E0E0D4E-B904-4B35-B3D8-684A082BA58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057E76-B378-45FA-B673-70042FB64E63}" type="doc">
      <dgm:prSet loTypeId="urn:microsoft.com/office/officeart/2005/8/layout/pyramid1" loCatId="pyramid" qsTypeId="urn:microsoft.com/office/officeart/2005/8/quickstyle/simple1" qsCatId="simple" csTypeId="urn:microsoft.com/office/officeart/2005/8/colors/accent1_2" csCatId="accent1" phldr="1"/>
      <dgm:spPr/>
    </dgm:pt>
    <dgm:pt modelId="{724F0CC4-3F18-457B-94F7-70BC28F14238}">
      <dgm:prSet phldrT="[Text]"/>
      <dgm:spPr>
        <a:solidFill>
          <a:schemeClr val="tx2">
            <a:lumMod val="40000"/>
            <a:lumOff val="60000"/>
          </a:schemeClr>
        </a:solidFill>
      </dgm:spPr>
      <dgm:t>
        <a:bodyPr/>
        <a:lstStyle/>
        <a:p>
          <a:r>
            <a:rPr lang="cs-CZ" b="1" dirty="0" err="1">
              <a:solidFill>
                <a:srgbClr val="C00000"/>
              </a:solidFill>
            </a:rPr>
            <a:t>Additive</a:t>
          </a:r>
          <a:r>
            <a:rPr lang="cs-CZ" b="1" dirty="0">
              <a:solidFill>
                <a:srgbClr val="C00000"/>
              </a:solidFill>
            </a:rPr>
            <a:t> </a:t>
          </a:r>
          <a:r>
            <a:rPr lang="cs-CZ" b="1" dirty="0" err="1">
              <a:solidFill>
                <a:srgbClr val="C00000"/>
              </a:solidFill>
            </a:rPr>
            <a:t>goods</a:t>
          </a:r>
          <a:endParaRPr lang="cs-CZ" b="1" dirty="0">
            <a:solidFill>
              <a:srgbClr val="C00000"/>
            </a:solidFill>
          </a:endParaRPr>
        </a:p>
        <a:p>
          <a:r>
            <a:rPr lang="cs-CZ" dirty="0">
              <a:solidFill>
                <a:srgbClr val="C00000"/>
              </a:solidFill>
            </a:rPr>
            <a:t>(</a:t>
          </a:r>
          <a:r>
            <a:rPr lang="cs-CZ" dirty="0" err="1">
              <a:solidFill>
                <a:srgbClr val="C00000"/>
              </a:solidFill>
            </a:rPr>
            <a:t>access</a:t>
          </a:r>
          <a:r>
            <a:rPr lang="cs-CZ" dirty="0">
              <a:solidFill>
                <a:srgbClr val="C00000"/>
              </a:solidFill>
            </a:rPr>
            <a:t> to </a:t>
          </a:r>
          <a:r>
            <a:rPr lang="cs-CZ" dirty="0" err="1">
              <a:solidFill>
                <a:srgbClr val="C00000"/>
              </a:solidFill>
            </a:rPr>
            <a:t>information</a:t>
          </a:r>
          <a:r>
            <a:rPr lang="cs-CZ" dirty="0">
              <a:solidFill>
                <a:srgbClr val="C00000"/>
              </a:solidFill>
            </a:rPr>
            <a:t>, </a:t>
          </a:r>
          <a:r>
            <a:rPr lang="cs-CZ" dirty="0" err="1">
              <a:solidFill>
                <a:srgbClr val="C00000"/>
              </a:solidFill>
            </a:rPr>
            <a:t>work</a:t>
          </a:r>
          <a:r>
            <a:rPr lang="cs-CZ" dirty="0">
              <a:solidFill>
                <a:srgbClr val="C00000"/>
              </a:solidFill>
            </a:rPr>
            <a:t>, </a:t>
          </a:r>
          <a:r>
            <a:rPr lang="cs-CZ" dirty="0" err="1">
              <a:solidFill>
                <a:srgbClr val="C00000"/>
              </a:solidFill>
            </a:rPr>
            <a:t>medical</a:t>
          </a:r>
          <a:r>
            <a:rPr lang="cs-CZ" dirty="0">
              <a:solidFill>
                <a:srgbClr val="C00000"/>
              </a:solidFill>
            </a:rPr>
            <a:t> care, </a:t>
          </a:r>
          <a:r>
            <a:rPr lang="cs-CZ" dirty="0" err="1">
              <a:solidFill>
                <a:srgbClr val="C00000"/>
              </a:solidFill>
            </a:rPr>
            <a:t>education</a:t>
          </a:r>
          <a:r>
            <a:rPr lang="cs-CZ" dirty="0">
              <a:solidFill>
                <a:srgbClr val="C00000"/>
              </a:solidFill>
            </a:rPr>
            <a:t>, </a:t>
          </a:r>
          <a:r>
            <a:rPr lang="cs-CZ" dirty="0" err="1">
              <a:solidFill>
                <a:srgbClr val="C00000"/>
              </a:solidFill>
            </a:rPr>
            <a:t>self-esteem</a:t>
          </a:r>
          <a:r>
            <a:rPr lang="cs-CZ" dirty="0"/>
            <a:t>)</a:t>
          </a:r>
        </a:p>
      </dgm:t>
    </dgm:pt>
    <dgm:pt modelId="{608B4CCB-DB2D-4730-BA8A-5049B068B973}" type="parTrans" cxnId="{A9CF144D-2136-4D79-9EDD-3E1ACD02A64B}">
      <dgm:prSet/>
      <dgm:spPr/>
      <dgm:t>
        <a:bodyPr/>
        <a:lstStyle/>
        <a:p>
          <a:endParaRPr lang="cs-CZ"/>
        </a:p>
      </dgm:t>
    </dgm:pt>
    <dgm:pt modelId="{A8EE3A21-4345-4FD0-B96D-7685CA3A507D}" type="sibTrans" cxnId="{A9CF144D-2136-4D79-9EDD-3E1ACD02A64B}">
      <dgm:prSet/>
      <dgm:spPr/>
      <dgm:t>
        <a:bodyPr/>
        <a:lstStyle/>
        <a:p>
          <a:endParaRPr lang="cs-CZ"/>
        </a:p>
      </dgm:t>
    </dgm:pt>
    <dgm:pt modelId="{1DF2B802-87CB-4F34-B414-6F274511EF3A}">
      <dgm:prSet phldrT="[Text]"/>
      <dgm:spPr>
        <a:solidFill>
          <a:srgbClr val="00B0F0"/>
        </a:solidFill>
      </dgm:spPr>
      <dgm:t>
        <a:bodyPr/>
        <a:lstStyle/>
        <a:p>
          <a:r>
            <a:rPr lang="cs-CZ" b="1" dirty="0"/>
            <a:t>Non-</a:t>
          </a:r>
          <a:r>
            <a:rPr lang="cs-CZ" b="1" dirty="0" err="1"/>
            <a:t>subtractive</a:t>
          </a:r>
          <a:r>
            <a:rPr lang="cs-CZ" b="1" dirty="0"/>
            <a:t> </a:t>
          </a:r>
          <a:r>
            <a:rPr lang="cs-CZ" b="1" dirty="0" err="1"/>
            <a:t>goods</a:t>
          </a:r>
          <a:endParaRPr lang="cs-CZ" b="1" dirty="0"/>
        </a:p>
        <a:p>
          <a:r>
            <a:rPr lang="cs-CZ" dirty="0"/>
            <a:t>(</a:t>
          </a:r>
          <a:r>
            <a:rPr lang="cs-CZ" dirty="0" err="1"/>
            <a:t>income</a:t>
          </a:r>
          <a:r>
            <a:rPr lang="cs-CZ" dirty="0"/>
            <a:t>, </a:t>
          </a:r>
          <a:r>
            <a:rPr lang="cs-CZ" dirty="0" err="1"/>
            <a:t>relationships</a:t>
          </a:r>
          <a:r>
            <a:rPr lang="cs-CZ" dirty="0"/>
            <a:t>)</a:t>
          </a:r>
        </a:p>
      </dgm:t>
    </dgm:pt>
    <dgm:pt modelId="{09DE8CCD-7CBE-4F15-8259-1314203A291C}" type="parTrans" cxnId="{2743459B-591D-4C66-82B3-1ABA22AF58F1}">
      <dgm:prSet/>
      <dgm:spPr/>
      <dgm:t>
        <a:bodyPr/>
        <a:lstStyle/>
        <a:p>
          <a:endParaRPr lang="cs-CZ"/>
        </a:p>
      </dgm:t>
    </dgm:pt>
    <dgm:pt modelId="{F066F0FE-599B-45DE-BCFE-D6B5ACDD0E16}" type="sibTrans" cxnId="{2743459B-591D-4C66-82B3-1ABA22AF58F1}">
      <dgm:prSet/>
      <dgm:spPr/>
      <dgm:t>
        <a:bodyPr/>
        <a:lstStyle/>
        <a:p>
          <a:endParaRPr lang="cs-CZ"/>
        </a:p>
      </dgm:t>
    </dgm:pt>
    <dgm:pt modelId="{7B6D1D3E-7789-4783-9F21-0E5FB6E0FCF7}">
      <dgm:prSet phldrT="[Text]"/>
      <dgm:spPr/>
      <dgm:t>
        <a:bodyPr/>
        <a:lstStyle/>
        <a:p>
          <a:r>
            <a:rPr lang="cs-CZ" b="1" dirty="0"/>
            <a:t>Basic </a:t>
          </a:r>
          <a:r>
            <a:rPr lang="cs-CZ" b="1" dirty="0" err="1"/>
            <a:t>goods</a:t>
          </a:r>
          <a:r>
            <a:rPr lang="cs-CZ" b="1" dirty="0"/>
            <a:t> </a:t>
          </a:r>
          <a:r>
            <a:rPr lang="cs-CZ" dirty="0"/>
            <a:t>(to </a:t>
          </a:r>
          <a:r>
            <a:rPr lang="cs-CZ" dirty="0" err="1"/>
            <a:t>function</a:t>
          </a:r>
          <a:r>
            <a:rPr lang="cs-CZ" dirty="0"/>
            <a:t> in </a:t>
          </a:r>
          <a:r>
            <a:rPr lang="cs-CZ" dirty="0" err="1"/>
            <a:t>the</a:t>
          </a:r>
          <a:r>
            <a:rPr lang="cs-CZ" dirty="0"/>
            <a:t> </a:t>
          </a:r>
          <a:r>
            <a:rPr lang="cs-CZ" dirty="0" err="1"/>
            <a:t>world</a:t>
          </a:r>
          <a:r>
            <a:rPr lang="cs-CZ" dirty="0"/>
            <a:t>): </a:t>
          </a:r>
          <a:r>
            <a:rPr lang="cs-CZ" dirty="0" err="1"/>
            <a:t>physical</a:t>
          </a:r>
          <a:r>
            <a:rPr lang="cs-CZ" dirty="0"/>
            <a:t> integrity, </a:t>
          </a:r>
          <a:r>
            <a:rPr lang="cs-CZ" dirty="0" err="1"/>
            <a:t>mental</a:t>
          </a:r>
          <a:r>
            <a:rPr lang="cs-CZ" dirty="0"/>
            <a:t> ekvilibrium, </a:t>
          </a:r>
          <a:r>
            <a:rPr lang="cs-CZ" dirty="0" err="1"/>
            <a:t>the</a:t>
          </a:r>
          <a:r>
            <a:rPr lang="cs-CZ" dirty="0"/>
            <a:t> </a:t>
          </a:r>
          <a:r>
            <a:rPr lang="cs-CZ" dirty="0" err="1"/>
            <a:t>capacity</a:t>
          </a:r>
          <a:r>
            <a:rPr lang="cs-CZ" dirty="0"/>
            <a:t> to </a:t>
          </a:r>
          <a:r>
            <a:rPr lang="cs-CZ" dirty="0" err="1"/>
            <a:t>think</a:t>
          </a:r>
          <a:r>
            <a:rPr lang="cs-CZ" dirty="0"/>
            <a:t> and </a:t>
          </a:r>
          <a:r>
            <a:rPr lang="cs-CZ" dirty="0" err="1"/>
            <a:t>formulate</a:t>
          </a:r>
          <a:r>
            <a:rPr lang="cs-CZ" dirty="0"/>
            <a:t> </a:t>
          </a:r>
          <a:r>
            <a:rPr lang="cs-CZ" dirty="0" err="1"/>
            <a:t>plans</a:t>
          </a:r>
          <a:r>
            <a:rPr lang="cs-CZ" dirty="0"/>
            <a:t>;</a:t>
          </a:r>
        </a:p>
        <a:p>
          <a:r>
            <a:rPr lang="en-CA" dirty="0"/>
            <a:t>life and liberty</a:t>
          </a:r>
          <a:r>
            <a:rPr lang="cs-CZ" dirty="0"/>
            <a:t> </a:t>
          </a:r>
        </a:p>
      </dgm:t>
    </dgm:pt>
    <dgm:pt modelId="{458D7F2C-ABCA-4EAA-AE38-22F640BF3696}" type="parTrans" cxnId="{4A8A42D4-670E-47A8-875D-ADDE1A72758F}">
      <dgm:prSet/>
      <dgm:spPr/>
      <dgm:t>
        <a:bodyPr/>
        <a:lstStyle/>
        <a:p>
          <a:endParaRPr lang="cs-CZ"/>
        </a:p>
      </dgm:t>
    </dgm:pt>
    <dgm:pt modelId="{626DCFD3-54C6-49A5-ADA4-65FE5C8E95D0}" type="sibTrans" cxnId="{4A8A42D4-670E-47A8-875D-ADDE1A72758F}">
      <dgm:prSet/>
      <dgm:spPr/>
      <dgm:t>
        <a:bodyPr/>
        <a:lstStyle/>
        <a:p>
          <a:endParaRPr lang="cs-CZ"/>
        </a:p>
      </dgm:t>
    </dgm:pt>
    <dgm:pt modelId="{6D3F1353-3D55-4F29-913C-11155973588F}" type="pres">
      <dgm:prSet presAssocID="{98057E76-B378-45FA-B673-70042FB64E63}" presName="Name0" presStyleCnt="0">
        <dgm:presLayoutVars>
          <dgm:dir/>
          <dgm:animLvl val="lvl"/>
          <dgm:resizeHandles val="exact"/>
        </dgm:presLayoutVars>
      </dgm:prSet>
      <dgm:spPr/>
    </dgm:pt>
    <dgm:pt modelId="{72EDF70B-2B70-42C3-A589-DFAC2374B97B}" type="pres">
      <dgm:prSet presAssocID="{724F0CC4-3F18-457B-94F7-70BC28F14238}" presName="Name8" presStyleCnt="0"/>
      <dgm:spPr/>
    </dgm:pt>
    <dgm:pt modelId="{BD2E4162-2969-4F0B-8E73-A1E5E7BE45BD}" type="pres">
      <dgm:prSet presAssocID="{724F0CC4-3F18-457B-94F7-70BC28F14238}" presName="level" presStyleLbl="node1" presStyleIdx="0" presStyleCnt="3">
        <dgm:presLayoutVars>
          <dgm:chMax val="1"/>
          <dgm:bulletEnabled val="1"/>
        </dgm:presLayoutVars>
      </dgm:prSet>
      <dgm:spPr/>
    </dgm:pt>
    <dgm:pt modelId="{149E12CF-7853-43DA-B41E-73224DFC4D10}" type="pres">
      <dgm:prSet presAssocID="{724F0CC4-3F18-457B-94F7-70BC28F14238}" presName="levelTx" presStyleLbl="revTx" presStyleIdx="0" presStyleCnt="0">
        <dgm:presLayoutVars>
          <dgm:chMax val="1"/>
          <dgm:bulletEnabled val="1"/>
        </dgm:presLayoutVars>
      </dgm:prSet>
      <dgm:spPr/>
    </dgm:pt>
    <dgm:pt modelId="{F46B355B-FF83-48EB-AA6B-A717C6567755}" type="pres">
      <dgm:prSet presAssocID="{1DF2B802-87CB-4F34-B414-6F274511EF3A}" presName="Name8" presStyleCnt="0"/>
      <dgm:spPr/>
    </dgm:pt>
    <dgm:pt modelId="{3C2FEBD9-E7AB-4516-B375-940A7C66ECC1}" type="pres">
      <dgm:prSet presAssocID="{1DF2B802-87CB-4F34-B414-6F274511EF3A}" presName="level" presStyleLbl="node1" presStyleIdx="1" presStyleCnt="3" custScaleY="47483">
        <dgm:presLayoutVars>
          <dgm:chMax val="1"/>
          <dgm:bulletEnabled val="1"/>
        </dgm:presLayoutVars>
      </dgm:prSet>
      <dgm:spPr/>
    </dgm:pt>
    <dgm:pt modelId="{49F9D5A2-435C-4146-A862-1B31D7564A2A}" type="pres">
      <dgm:prSet presAssocID="{1DF2B802-87CB-4F34-B414-6F274511EF3A}" presName="levelTx" presStyleLbl="revTx" presStyleIdx="0" presStyleCnt="0">
        <dgm:presLayoutVars>
          <dgm:chMax val="1"/>
          <dgm:bulletEnabled val="1"/>
        </dgm:presLayoutVars>
      </dgm:prSet>
      <dgm:spPr/>
    </dgm:pt>
    <dgm:pt modelId="{2E47E2E1-A59A-470D-8DAD-53C362CE0CFD}" type="pres">
      <dgm:prSet presAssocID="{7B6D1D3E-7789-4783-9F21-0E5FB6E0FCF7}" presName="Name8" presStyleCnt="0"/>
      <dgm:spPr/>
    </dgm:pt>
    <dgm:pt modelId="{5F8BA1AA-F2B7-48EC-9DDB-7D7FE10926B0}" type="pres">
      <dgm:prSet presAssocID="{7B6D1D3E-7789-4783-9F21-0E5FB6E0FCF7}" presName="level" presStyleLbl="node1" presStyleIdx="2" presStyleCnt="3">
        <dgm:presLayoutVars>
          <dgm:chMax val="1"/>
          <dgm:bulletEnabled val="1"/>
        </dgm:presLayoutVars>
      </dgm:prSet>
      <dgm:spPr/>
    </dgm:pt>
    <dgm:pt modelId="{4E0E0D4E-B904-4B35-B3D8-684A082BA588}" type="pres">
      <dgm:prSet presAssocID="{7B6D1D3E-7789-4783-9F21-0E5FB6E0FCF7}" presName="levelTx" presStyleLbl="revTx" presStyleIdx="0" presStyleCnt="0">
        <dgm:presLayoutVars>
          <dgm:chMax val="1"/>
          <dgm:bulletEnabled val="1"/>
        </dgm:presLayoutVars>
      </dgm:prSet>
      <dgm:spPr/>
    </dgm:pt>
  </dgm:ptLst>
  <dgm:cxnLst>
    <dgm:cxn modelId="{13256A6B-D1D3-4CC9-B3A6-6DA991749A2D}" type="presOf" srcId="{724F0CC4-3F18-457B-94F7-70BC28F14238}" destId="{149E12CF-7853-43DA-B41E-73224DFC4D10}" srcOrd="1" destOrd="0" presId="urn:microsoft.com/office/officeart/2005/8/layout/pyramid1"/>
    <dgm:cxn modelId="{A9CF144D-2136-4D79-9EDD-3E1ACD02A64B}" srcId="{98057E76-B378-45FA-B673-70042FB64E63}" destId="{724F0CC4-3F18-457B-94F7-70BC28F14238}" srcOrd="0" destOrd="0" parTransId="{608B4CCB-DB2D-4730-BA8A-5049B068B973}" sibTransId="{A8EE3A21-4345-4FD0-B96D-7685CA3A507D}"/>
    <dgm:cxn modelId="{A8BD066F-9079-43C6-9349-38A0431C1CE3}" type="presOf" srcId="{98057E76-B378-45FA-B673-70042FB64E63}" destId="{6D3F1353-3D55-4F29-913C-11155973588F}" srcOrd="0" destOrd="0" presId="urn:microsoft.com/office/officeart/2005/8/layout/pyramid1"/>
    <dgm:cxn modelId="{FC970E7F-4DDC-4A3B-9BF2-4BAD2416EEE7}" type="presOf" srcId="{7B6D1D3E-7789-4783-9F21-0E5FB6E0FCF7}" destId="{4E0E0D4E-B904-4B35-B3D8-684A082BA588}" srcOrd="1" destOrd="0" presId="urn:microsoft.com/office/officeart/2005/8/layout/pyramid1"/>
    <dgm:cxn modelId="{75565C90-E5B1-4218-BB60-FEBDDCD14F7B}" type="presOf" srcId="{1DF2B802-87CB-4F34-B414-6F274511EF3A}" destId="{49F9D5A2-435C-4146-A862-1B31D7564A2A}" srcOrd="1" destOrd="0" presId="urn:microsoft.com/office/officeart/2005/8/layout/pyramid1"/>
    <dgm:cxn modelId="{2743459B-591D-4C66-82B3-1ABA22AF58F1}" srcId="{98057E76-B378-45FA-B673-70042FB64E63}" destId="{1DF2B802-87CB-4F34-B414-6F274511EF3A}" srcOrd="1" destOrd="0" parTransId="{09DE8CCD-7CBE-4F15-8259-1314203A291C}" sibTransId="{F066F0FE-599B-45DE-BCFE-D6B5ACDD0E16}"/>
    <dgm:cxn modelId="{C325E49B-A1A2-440B-A83A-536FDA61EF39}" type="presOf" srcId="{1DF2B802-87CB-4F34-B414-6F274511EF3A}" destId="{3C2FEBD9-E7AB-4516-B375-940A7C66ECC1}" srcOrd="0" destOrd="0" presId="urn:microsoft.com/office/officeart/2005/8/layout/pyramid1"/>
    <dgm:cxn modelId="{4A8A42D4-670E-47A8-875D-ADDE1A72758F}" srcId="{98057E76-B378-45FA-B673-70042FB64E63}" destId="{7B6D1D3E-7789-4783-9F21-0E5FB6E0FCF7}" srcOrd="2" destOrd="0" parTransId="{458D7F2C-ABCA-4EAA-AE38-22F640BF3696}" sibTransId="{626DCFD3-54C6-49A5-ADA4-65FE5C8E95D0}"/>
    <dgm:cxn modelId="{892BD5E8-F2E9-4C8D-BDE1-19E3758B264E}" type="presOf" srcId="{724F0CC4-3F18-457B-94F7-70BC28F14238}" destId="{BD2E4162-2969-4F0B-8E73-A1E5E7BE45BD}" srcOrd="0" destOrd="0" presId="urn:microsoft.com/office/officeart/2005/8/layout/pyramid1"/>
    <dgm:cxn modelId="{C1EFCCF0-25EF-4581-8A8C-0670C6B07C10}" type="presOf" srcId="{7B6D1D3E-7789-4783-9F21-0E5FB6E0FCF7}" destId="{5F8BA1AA-F2B7-48EC-9DDB-7D7FE10926B0}" srcOrd="0" destOrd="0" presId="urn:microsoft.com/office/officeart/2005/8/layout/pyramid1"/>
    <dgm:cxn modelId="{04A49B52-B12A-46CE-A2C0-51E3B7C8FC5F}" type="presParOf" srcId="{6D3F1353-3D55-4F29-913C-11155973588F}" destId="{72EDF70B-2B70-42C3-A589-DFAC2374B97B}" srcOrd="0" destOrd="0" presId="urn:microsoft.com/office/officeart/2005/8/layout/pyramid1"/>
    <dgm:cxn modelId="{0A84F169-D74C-44EF-8B5F-D9282578C44E}" type="presParOf" srcId="{72EDF70B-2B70-42C3-A589-DFAC2374B97B}" destId="{BD2E4162-2969-4F0B-8E73-A1E5E7BE45BD}" srcOrd="0" destOrd="0" presId="urn:microsoft.com/office/officeart/2005/8/layout/pyramid1"/>
    <dgm:cxn modelId="{1C80A6AA-B36F-4A1E-8C11-BD3573252663}" type="presParOf" srcId="{72EDF70B-2B70-42C3-A589-DFAC2374B97B}" destId="{149E12CF-7853-43DA-B41E-73224DFC4D10}" srcOrd="1" destOrd="0" presId="urn:microsoft.com/office/officeart/2005/8/layout/pyramid1"/>
    <dgm:cxn modelId="{24E88823-6AB0-4102-8BD0-698FB5214F6E}" type="presParOf" srcId="{6D3F1353-3D55-4F29-913C-11155973588F}" destId="{F46B355B-FF83-48EB-AA6B-A717C6567755}" srcOrd="1" destOrd="0" presId="urn:microsoft.com/office/officeart/2005/8/layout/pyramid1"/>
    <dgm:cxn modelId="{674BC40C-EFB2-4559-A871-4B16BC01FB91}" type="presParOf" srcId="{F46B355B-FF83-48EB-AA6B-A717C6567755}" destId="{3C2FEBD9-E7AB-4516-B375-940A7C66ECC1}" srcOrd="0" destOrd="0" presId="urn:microsoft.com/office/officeart/2005/8/layout/pyramid1"/>
    <dgm:cxn modelId="{F1E180C4-A6BB-4D57-970D-5D69D6E0C797}" type="presParOf" srcId="{F46B355B-FF83-48EB-AA6B-A717C6567755}" destId="{49F9D5A2-435C-4146-A862-1B31D7564A2A}" srcOrd="1" destOrd="0" presId="urn:microsoft.com/office/officeart/2005/8/layout/pyramid1"/>
    <dgm:cxn modelId="{4E279A78-C69C-44CA-A520-2104F1FDC153}" type="presParOf" srcId="{6D3F1353-3D55-4F29-913C-11155973588F}" destId="{2E47E2E1-A59A-470D-8DAD-53C362CE0CFD}" srcOrd="2" destOrd="0" presId="urn:microsoft.com/office/officeart/2005/8/layout/pyramid1"/>
    <dgm:cxn modelId="{542D46AF-936E-4B09-9EDF-F23322DED7CA}" type="presParOf" srcId="{2E47E2E1-A59A-470D-8DAD-53C362CE0CFD}" destId="{5F8BA1AA-F2B7-48EC-9DDB-7D7FE10926B0}" srcOrd="0" destOrd="0" presId="urn:microsoft.com/office/officeart/2005/8/layout/pyramid1"/>
    <dgm:cxn modelId="{6B2BE57A-8A54-40DE-9BB3-AE83C44DF447}" type="presParOf" srcId="{2E47E2E1-A59A-470D-8DAD-53C362CE0CFD}" destId="{4E0E0D4E-B904-4B35-B3D8-684A082BA58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82D68-BC31-4819-8B32-62D2B51902B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cs-CZ"/>
        </a:p>
      </dgm:t>
    </dgm:pt>
    <dgm:pt modelId="{886C4B9A-1CB3-4E86-96F5-47C653636D44}">
      <dgm:prSet phldrT="[Text]" custT="1"/>
      <dgm:spPr>
        <a:solidFill>
          <a:schemeClr val="accent5">
            <a:lumMod val="60000"/>
            <a:lumOff val="40000"/>
          </a:schemeClr>
        </a:solidFill>
      </dgm:spPr>
      <dgm:t>
        <a:bodyPr/>
        <a:lstStyle/>
        <a:p>
          <a:r>
            <a:rPr lang="cs-CZ" sz="1600" b="1" dirty="0" err="1">
              <a:solidFill>
                <a:srgbClr val="C00000"/>
              </a:solidFill>
            </a:rPr>
            <a:t>rights</a:t>
          </a:r>
          <a:r>
            <a:rPr lang="cs-CZ" sz="1600" b="1" dirty="0">
              <a:solidFill>
                <a:srgbClr val="C00000"/>
              </a:solidFill>
            </a:rPr>
            <a:t> </a:t>
          </a:r>
          <a:r>
            <a:rPr lang="cs-CZ" sz="1600" b="1" dirty="0" err="1">
              <a:solidFill>
                <a:srgbClr val="C00000"/>
              </a:solidFill>
            </a:rPr>
            <a:t>lists</a:t>
          </a:r>
          <a:endParaRPr lang="cs-CZ" sz="1600" b="1" dirty="0">
            <a:solidFill>
              <a:srgbClr val="C00000"/>
            </a:solidFill>
          </a:endParaRPr>
        </a:p>
        <a:p>
          <a:r>
            <a:rPr lang="cs-CZ" sz="1400" dirty="0">
              <a:solidFill>
                <a:srgbClr val="C00000"/>
              </a:solidFill>
            </a:rPr>
            <a:t>(</a:t>
          </a:r>
          <a:r>
            <a:rPr lang="cs-CZ" sz="1400" dirty="0" err="1">
              <a:solidFill>
                <a:srgbClr val="C00000"/>
              </a:solidFill>
            </a:rPr>
            <a:t>protection</a:t>
          </a:r>
          <a:r>
            <a:rPr lang="cs-CZ" sz="1400" dirty="0">
              <a:solidFill>
                <a:srgbClr val="C00000"/>
              </a:solidFill>
            </a:rPr>
            <a:t> </a:t>
          </a:r>
          <a:r>
            <a:rPr lang="cs-CZ" sz="1400" dirty="0" err="1">
              <a:solidFill>
                <a:srgbClr val="C00000"/>
              </a:solidFill>
            </a:rPr>
            <a:t>from</a:t>
          </a:r>
          <a:r>
            <a:rPr lang="cs-CZ" sz="1400" dirty="0">
              <a:solidFill>
                <a:srgbClr val="C00000"/>
              </a:solidFill>
            </a:rPr>
            <a:t> </a:t>
          </a:r>
          <a:r>
            <a:rPr lang="cs-CZ" sz="1400" dirty="0" err="1">
              <a:solidFill>
                <a:srgbClr val="C00000"/>
              </a:solidFill>
            </a:rPr>
            <a:t>torture</a:t>
          </a:r>
          <a:r>
            <a:rPr lang="cs-CZ" sz="1400" dirty="0">
              <a:solidFill>
                <a:srgbClr val="C00000"/>
              </a:solidFill>
            </a:rPr>
            <a:t>, </a:t>
          </a:r>
          <a:r>
            <a:rPr lang="cs-CZ" sz="1400" dirty="0" err="1">
              <a:solidFill>
                <a:srgbClr val="C00000"/>
              </a:solidFill>
            </a:rPr>
            <a:t>right</a:t>
          </a:r>
          <a:r>
            <a:rPr lang="cs-CZ" sz="1400" dirty="0">
              <a:solidFill>
                <a:srgbClr val="C00000"/>
              </a:solidFill>
            </a:rPr>
            <a:t> to </a:t>
          </a:r>
          <a:r>
            <a:rPr lang="cs-CZ" sz="1400" dirty="0" err="1">
              <a:solidFill>
                <a:srgbClr val="C00000"/>
              </a:solidFill>
            </a:rPr>
            <a:t>liberty</a:t>
          </a:r>
          <a:r>
            <a:rPr lang="cs-CZ" sz="1400" dirty="0">
              <a:solidFill>
                <a:srgbClr val="C00000"/>
              </a:solidFill>
            </a:rPr>
            <a:t> and </a:t>
          </a:r>
          <a:r>
            <a:rPr lang="cs-CZ" sz="1400" dirty="0" err="1">
              <a:solidFill>
                <a:srgbClr val="C00000"/>
              </a:solidFill>
            </a:rPr>
            <a:t>security</a:t>
          </a:r>
          <a:r>
            <a:rPr lang="cs-CZ" sz="1400" dirty="0">
              <a:solidFill>
                <a:srgbClr val="C00000"/>
              </a:solidFill>
            </a:rPr>
            <a:t>, </a:t>
          </a:r>
          <a:r>
            <a:rPr lang="cs-CZ" sz="1400" dirty="0" err="1">
              <a:solidFill>
                <a:srgbClr val="C00000"/>
              </a:solidFill>
            </a:rPr>
            <a:t>freedom</a:t>
          </a:r>
          <a:r>
            <a:rPr lang="cs-CZ" sz="1400" dirty="0">
              <a:solidFill>
                <a:srgbClr val="C00000"/>
              </a:solidFill>
            </a:rPr>
            <a:t> </a:t>
          </a:r>
          <a:r>
            <a:rPr lang="cs-CZ" sz="1400" dirty="0" err="1">
              <a:solidFill>
                <a:srgbClr val="C00000"/>
              </a:solidFill>
            </a:rPr>
            <a:t>of</a:t>
          </a:r>
          <a:r>
            <a:rPr lang="cs-CZ" sz="1400" dirty="0">
              <a:solidFill>
                <a:srgbClr val="C00000"/>
              </a:solidFill>
            </a:rPr>
            <a:t> </a:t>
          </a:r>
          <a:r>
            <a:rPr lang="cs-CZ" sz="1400" dirty="0" err="1">
              <a:solidFill>
                <a:srgbClr val="C00000"/>
              </a:solidFill>
            </a:rPr>
            <a:t>movement</a:t>
          </a:r>
          <a:r>
            <a:rPr lang="cs-CZ" sz="1400" dirty="0">
              <a:solidFill>
                <a:srgbClr val="C00000"/>
              </a:solidFill>
            </a:rPr>
            <a:t>, …)</a:t>
          </a:r>
        </a:p>
      </dgm:t>
    </dgm:pt>
    <dgm:pt modelId="{9D043968-CD5D-451D-B321-BA0B26B35FB6}" type="parTrans" cxnId="{88266D46-CE13-4AEB-A05A-464314A19D7F}">
      <dgm:prSet/>
      <dgm:spPr/>
      <dgm:t>
        <a:bodyPr/>
        <a:lstStyle/>
        <a:p>
          <a:endParaRPr lang="cs-CZ"/>
        </a:p>
      </dgm:t>
    </dgm:pt>
    <dgm:pt modelId="{D53BC48B-E8E0-4DA7-92A0-6B791C2B5E1A}" type="sibTrans" cxnId="{88266D46-CE13-4AEB-A05A-464314A19D7F}">
      <dgm:prSet/>
      <dgm:spPr/>
      <dgm:t>
        <a:bodyPr/>
        <a:lstStyle/>
        <a:p>
          <a:endParaRPr lang="cs-CZ"/>
        </a:p>
      </dgm:t>
    </dgm:pt>
    <dgm:pt modelId="{FB268A7F-CEAB-4066-B745-1D2BD8E87390}">
      <dgm:prSet phldrT="[Text]" custT="1"/>
      <dgm:spPr>
        <a:solidFill>
          <a:schemeClr val="tx2">
            <a:lumMod val="40000"/>
            <a:lumOff val="60000"/>
          </a:schemeClr>
        </a:solidFill>
      </dgm:spPr>
      <dgm:t>
        <a:bodyPr/>
        <a:lstStyle/>
        <a:p>
          <a:r>
            <a:rPr lang="cs-CZ" sz="1600" b="1" dirty="0">
              <a:solidFill>
                <a:schemeClr val="accent1">
                  <a:lumMod val="50000"/>
                </a:schemeClr>
              </a:solidFill>
            </a:rPr>
            <a:t>basic </a:t>
          </a:r>
          <a:r>
            <a:rPr lang="cs-CZ" sz="1600" b="1" dirty="0" err="1">
              <a:solidFill>
                <a:schemeClr val="accent1">
                  <a:lumMod val="50000"/>
                </a:schemeClr>
              </a:solidFill>
            </a:rPr>
            <a:t>objects</a:t>
          </a:r>
          <a:endParaRPr lang="cs-CZ" sz="1600" b="1" dirty="0">
            <a:solidFill>
              <a:schemeClr val="accent1">
                <a:lumMod val="50000"/>
              </a:schemeClr>
            </a:solidFill>
          </a:endParaRPr>
        </a:p>
        <a:p>
          <a:r>
            <a:rPr lang="cs-CZ" sz="1600" dirty="0">
              <a:solidFill>
                <a:schemeClr val="accent1">
                  <a:lumMod val="50000"/>
                </a:schemeClr>
              </a:solidFill>
            </a:rPr>
            <a:t>(</a:t>
          </a:r>
          <a:r>
            <a:rPr lang="cs-CZ" sz="1600" dirty="0" err="1">
              <a:solidFill>
                <a:schemeClr val="accent1">
                  <a:lumMod val="50000"/>
                </a:schemeClr>
              </a:solidFill>
            </a:rPr>
            <a:t>personal</a:t>
          </a:r>
          <a:r>
            <a:rPr lang="cs-CZ" sz="1600" dirty="0">
              <a:solidFill>
                <a:schemeClr val="accent1">
                  <a:lumMod val="50000"/>
                </a:schemeClr>
              </a:solidFill>
            </a:rPr>
            <a:t> </a:t>
          </a:r>
          <a:r>
            <a:rPr lang="cs-CZ" sz="1600" dirty="0" err="1">
              <a:solidFill>
                <a:schemeClr val="accent1">
                  <a:lumMod val="50000"/>
                </a:schemeClr>
              </a:solidFill>
            </a:rPr>
            <a:t>freedom</a:t>
          </a:r>
          <a:r>
            <a:rPr lang="cs-CZ" sz="1600" dirty="0">
              <a:solidFill>
                <a:schemeClr val="accent1">
                  <a:lumMod val="50000"/>
                </a:schemeClr>
              </a:solidFill>
            </a:rPr>
            <a:t>, </a:t>
          </a:r>
          <a:r>
            <a:rPr lang="cs-CZ" sz="1600" dirty="0" err="1">
              <a:solidFill>
                <a:schemeClr val="accent1">
                  <a:lumMod val="50000"/>
                </a:schemeClr>
              </a:solidFill>
            </a:rPr>
            <a:t>personal</a:t>
          </a:r>
          <a:r>
            <a:rPr lang="cs-CZ" sz="1600" dirty="0">
              <a:solidFill>
                <a:schemeClr val="accent1">
                  <a:lumMod val="50000"/>
                </a:schemeClr>
              </a:solidFill>
            </a:rPr>
            <a:t> </a:t>
          </a:r>
          <a:r>
            <a:rPr lang="cs-CZ" sz="1600" dirty="0" err="1">
              <a:solidFill>
                <a:schemeClr val="accent1">
                  <a:lumMod val="50000"/>
                </a:schemeClr>
              </a:solidFill>
            </a:rPr>
            <a:t>security</a:t>
          </a:r>
          <a:r>
            <a:rPr lang="cs-CZ" sz="1600" dirty="0">
              <a:solidFill>
                <a:schemeClr val="accent1">
                  <a:lumMod val="50000"/>
                </a:schemeClr>
              </a:solidFill>
            </a:rPr>
            <a:t>, </a:t>
          </a:r>
          <a:r>
            <a:rPr lang="cs-CZ" sz="1600" dirty="0" err="1">
              <a:solidFill>
                <a:schemeClr val="accent1">
                  <a:lumMod val="50000"/>
                </a:schemeClr>
              </a:solidFill>
            </a:rPr>
            <a:t>material</a:t>
          </a:r>
          <a:r>
            <a:rPr lang="cs-CZ" sz="1600" dirty="0">
              <a:solidFill>
                <a:schemeClr val="accent1">
                  <a:lumMod val="50000"/>
                </a:schemeClr>
              </a:solidFill>
            </a:rPr>
            <a:t> </a:t>
          </a:r>
          <a:r>
            <a:rPr lang="cs-CZ" sz="1600" dirty="0" err="1">
              <a:solidFill>
                <a:schemeClr val="accent1">
                  <a:lumMod val="50000"/>
                </a:schemeClr>
              </a:solidFill>
            </a:rPr>
            <a:t>subsistens</a:t>
          </a:r>
          <a:r>
            <a:rPr lang="cs-CZ" sz="1600" dirty="0">
              <a:solidFill>
                <a:schemeClr val="accent1">
                  <a:lumMod val="50000"/>
                </a:schemeClr>
              </a:solidFill>
            </a:rPr>
            <a:t>, </a:t>
          </a:r>
          <a:r>
            <a:rPr lang="cs-CZ" sz="1600" dirty="0" err="1">
              <a:solidFill>
                <a:schemeClr val="accent1">
                  <a:lumMod val="50000"/>
                </a:schemeClr>
              </a:solidFill>
            </a:rPr>
            <a:t>social</a:t>
          </a:r>
          <a:r>
            <a:rPr lang="cs-CZ" sz="1600" dirty="0">
              <a:solidFill>
                <a:schemeClr val="accent1">
                  <a:lumMod val="50000"/>
                </a:schemeClr>
              </a:solidFill>
            </a:rPr>
            <a:t> </a:t>
          </a:r>
          <a:r>
            <a:rPr lang="cs-CZ" sz="1600" dirty="0" err="1">
              <a:solidFill>
                <a:schemeClr val="accent1">
                  <a:lumMod val="50000"/>
                </a:schemeClr>
              </a:solidFill>
            </a:rPr>
            <a:t>recognition</a:t>
          </a:r>
          <a:r>
            <a:rPr lang="cs-CZ" sz="1600" dirty="0">
              <a:solidFill>
                <a:schemeClr val="accent1">
                  <a:lumMod val="50000"/>
                </a:schemeClr>
              </a:solidFill>
            </a:rPr>
            <a:t>, </a:t>
          </a:r>
          <a:r>
            <a:rPr lang="cs-CZ" sz="1600" dirty="0" err="1">
              <a:solidFill>
                <a:schemeClr val="accent1">
                  <a:lumMod val="50000"/>
                </a:schemeClr>
              </a:solidFill>
            </a:rPr>
            <a:t>elemental</a:t>
          </a:r>
          <a:r>
            <a:rPr lang="cs-CZ" sz="1600" dirty="0">
              <a:solidFill>
                <a:schemeClr val="accent1">
                  <a:lumMod val="50000"/>
                </a:schemeClr>
              </a:solidFill>
            </a:rPr>
            <a:t> </a:t>
          </a:r>
          <a:r>
            <a:rPr lang="cs-CZ" sz="1600" dirty="0" err="1">
              <a:solidFill>
                <a:schemeClr val="accent1">
                  <a:lumMod val="50000"/>
                </a:schemeClr>
              </a:solidFill>
            </a:rPr>
            <a:t>quality</a:t>
          </a:r>
          <a:r>
            <a:rPr lang="cs-CZ" sz="1600" dirty="0">
              <a:solidFill>
                <a:schemeClr val="accent1">
                  <a:lumMod val="50000"/>
                </a:schemeClr>
              </a:solidFill>
            </a:rPr>
            <a:t>)</a:t>
          </a:r>
        </a:p>
      </dgm:t>
    </dgm:pt>
    <dgm:pt modelId="{44C117C7-21C2-4307-82E6-AA3561EAAF93}" type="parTrans" cxnId="{1AED6EE0-B79B-4E01-A61D-6F964CAEFC73}">
      <dgm:prSet/>
      <dgm:spPr/>
      <dgm:t>
        <a:bodyPr/>
        <a:lstStyle/>
        <a:p>
          <a:endParaRPr lang="cs-CZ"/>
        </a:p>
      </dgm:t>
    </dgm:pt>
    <dgm:pt modelId="{6B90A997-A6A3-4BCE-89A5-F8E2839D24D7}" type="sibTrans" cxnId="{1AED6EE0-B79B-4E01-A61D-6F964CAEFC73}">
      <dgm:prSet/>
      <dgm:spPr/>
      <dgm:t>
        <a:bodyPr/>
        <a:lstStyle/>
        <a:p>
          <a:endParaRPr lang="cs-CZ"/>
        </a:p>
      </dgm:t>
    </dgm:pt>
    <dgm:pt modelId="{5960D012-9847-4213-9D44-7E0E26DD7EC6}">
      <dgm:prSet phldrT="[Text]" custT="1"/>
      <dgm:spPr>
        <a:solidFill>
          <a:schemeClr val="accent5">
            <a:lumMod val="20000"/>
            <a:lumOff val="80000"/>
          </a:schemeClr>
        </a:solidFill>
      </dgm:spPr>
      <dgm:t>
        <a:bodyPr/>
        <a:lstStyle/>
        <a:p>
          <a:r>
            <a:rPr lang="cs-CZ" sz="2000" b="1" dirty="0" err="1">
              <a:solidFill>
                <a:srgbClr val="0070C0"/>
              </a:solidFill>
            </a:rPr>
            <a:t>core</a:t>
          </a:r>
          <a:r>
            <a:rPr lang="cs-CZ" sz="2000" b="1" dirty="0">
              <a:solidFill>
                <a:srgbClr val="0070C0"/>
              </a:solidFill>
            </a:rPr>
            <a:t> </a:t>
          </a:r>
          <a:r>
            <a:rPr lang="cs-CZ" sz="2000" b="1" dirty="0" err="1">
              <a:solidFill>
                <a:srgbClr val="0070C0"/>
              </a:solidFill>
            </a:rPr>
            <a:t>values</a:t>
          </a:r>
          <a:endParaRPr lang="cs-CZ" sz="2000" b="1" dirty="0">
            <a:solidFill>
              <a:srgbClr val="0070C0"/>
            </a:solidFill>
          </a:endParaRPr>
        </a:p>
        <a:p>
          <a:r>
            <a:rPr lang="cs-CZ" sz="1600" dirty="0" err="1">
              <a:solidFill>
                <a:srgbClr val="0070C0"/>
              </a:solidFill>
            </a:rPr>
            <a:t>freedom</a:t>
          </a:r>
          <a:endParaRPr lang="cs-CZ" sz="1600" dirty="0">
            <a:solidFill>
              <a:srgbClr val="0070C0"/>
            </a:solidFill>
          </a:endParaRPr>
        </a:p>
        <a:p>
          <a:r>
            <a:rPr lang="cs-CZ" sz="1600" dirty="0" err="1">
              <a:solidFill>
                <a:srgbClr val="0070C0"/>
              </a:solidFill>
            </a:rPr>
            <a:t>well-being</a:t>
          </a:r>
          <a:endParaRPr lang="cs-CZ" sz="1600" dirty="0">
            <a:solidFill>
              <a:srgbClr val="0070C0"/>
            </a:solidFill>
          </a:endParaRPr>
        </a:p>
      </dgm:t>
    </dgm:pt>
    <dgm:pt modelId="{175769AF-68F3-401A-BA59-6404B9D2E1CD}" type="parTrans" cxnId="{B445202E-590B-4F25-A07B-82659E31E741}">
      <dgm:prSet/>
      <dgm:spPr/>
      <dgm:t>
        <a:bodyPr/>
        <a:lstStyle/>
        <a:p>
          <a:endParaRPr lang="cs-CZ"/>
        </a:p>
      </dgm:t>
    </dgm:pt>
    <dgm:pt modelId="{B9850F40-DAA3-4142-BE31-76B5EC4131C0}" type="sibTrans" cxnId="{B445202E-590B-4F25-A07B-82659E31E741}">
      <dgm:prSet/>
      <dgm:spPr/>
      <dgm:t>
        <a:bodyPr/>
        <a:lstStyle/>
        <a:p>
          <a:endParaRPr lang="cs-CZ"/>
        </a:p>
      </dgm:t>
    </dgm:pt>
    <dgm:pt modelId="{FC7C0D3B-34A6-4585-BCC0-90021438C452}" type="pres">
      <dgm:prSet presAssocID="{08082D68-BC31-4819-8B32-62D2B51902BD}" presName="Name0" presStyleCnt="0">
        <dgm:presLayoutVars>
          <dgm:chMax val="7"/>
          <dgm:resizeHandles val="exact"/>
        </dgm:presLayoutVars>
      </dgm:prSet>
      <dgm:spPr/>
    </dgm:pt>
    <dgm:pt modelId="{682FE362-3D79-41B5-BD32-29EF45ACBF0F}" type="pres">
      <dgm:prSet presAssocID="{08082D68-BC31-4819-8B32-62D2B51902BD}" presName="comp1" presStyleCnt="0"/>
      <dgm:spPr/>
    </dgm:pt>
    <dgm:pt modelId="{078F8816-87A4-4587-A95F-0FAA306F5A7A}" type="pres">
      <dgm:prSet presAssocID="{08082D68-BC31-4819-8B32-62D2B51902BD}" presName="circle1" presStyleLbl="node1" presStyleIdx="0" presStyleCnt="3" custScaleX="219558" custLinFactNeighborY="-2550"/>
      <dgm:spPr/>
    </dgm:pt>
    <dgm:pt modelId="{95B8351E-200A-4DC6-B8D4-27E88B69A81E}" type="pres">
      <dgm:prSet presAssocID="{08082D68-BC31-4819-8B32-62D2B51902BD}" presName="c1text" presStyleLbl="node1" presStyleIdx="0" presStyleCnt="3">
        <dgm:presLayoutVars>
          <dgm:bulletEnabled val="1"/>
        </dgm:presLayoutVars>
      </dgm:prSet>
      <dgm:spPr/>
    </dgm:pt>
    <dgm:pt modelId="{C884FB0E-D485-4A48-A9B3-FE00F14D0C2A}" type="pres">
      <dgm:prSet presAssocID="{08082D68-BC31-4819-8B32-62D2B51902BD}" presName="comp2" presStyleCnt="0"/>
      <dgm:spPr/>
    </dgm:pt>
    <dgm:pt modelId="{75AB1094-C589-425C-94B8-A547206EC926}" type="pres">
      <dgm:prSet presAssocID="{08082D68-BC31-4819-8B32-62D2B51902BD}" presName="circle2" presStyleLbl="node1" presStyleIdx="1" presStyleCnt="3" custScaleX="224861" custScaleY="86118" custLinFactNeighborX="0" custLinFactNeighborY="-13399"/>
      <dgm:spPr/>
    </dgm:pt>
    <dgm:pt modelId="{6B710450-6E69-47FC-B154-C2BDC587FA3D}" type="pres">
      <dgm:prSet presAssocID="{08082D68-BC31-4819-8B32-62D2B51902BD}" presName="c2text" presStyleLbl="node1" presStyleIdx="1" presStyleCnt="3">
        <dgm:presLayoutVars>
          <dgm:bulletEnabled val="1"/>
        </dgm:presLayoutVars>
      </dgm:prSet>
      <dgm:spPr/>
    </dgm:pt>
    <dgm:pt modelId="{A4C48117-4709-4909-AE77-41DC533D0BC9}" type="pres">
      <dgm:prSet presAssocID="{08082D68-BC31-4819-8B32-62D2B51902BD}" presName="comp3" presStyleCnt="0"/>
      <dgm:spPr/>
    </dgm:pt>
    <dgm:pt modelId="{6016E8F0-FAD6-4EFE-9BBA-5DFCB6341AC6}" type="pres">
      <dgm:prSet presAssocID="{08082D68-BC31-4819-8B32-62D2B51902BD}" presName="circle3" presStyleLbl="node1" presStyleIdx="2" presStyleCnt="3" custScaleX="178192" custScaleY="55452" custLinFactNeighborY="-41460"/>
      <dgm:spPr/>
    </dgm:pt>
    <dgm:pt modelId="{242F03B5-4828-43D5-A36B-DE700C900D72}" type="pres">
      <dgm:prSet presAssocID="{08082D68-BC31-4819-8B32-62D2B51902BD}" presName="c3text" presStyleLbl="node1" presStyleIdx="2" presStyleCnt="3">
        <dgm:presLayoutVars>
          <dgm:bulletEnabled val="1"/>
        </dgm:presLayoutVars>
      </dgm:prSet>
      <dgm:spPr/>
    </dgm:pt>
  </dgm:ptLst>
  <dgm:cxnLst>
    <dgm:cxn modelId="{A9417223-8F4A-436D-9235-45DE3ECDA8C0}" type="presOf" srcId="{08082D68-BC31-4819-8B32-62D2B51902BD}" destId="{FC7C0D3B-34A6-4585-BCC0-90021438C452}" srcOrd="0" destOrd="0" presId="urn:microsoft.com/office/officeart/2005/8/layout/venn2"/>
    <dgm:cxn modelId="{CCDE6527-354A-4F2E-AC52-E8B52036A03C}" type="presOf" srcId="{886C4B9A-1CB3-4E86-96F5-47C653636D44}" destId="{95B8351E-200A-4DC6-B8D4-27E88B69A81E}" srcOrd="1" destOrd="0" presId="urn:microsoft.com/office/officeart/2005/8/layout/venn2"/>
    <dgm:cxn modelId="{B445202E-590B-4F25-A07B-82659E31E741}" srcId="{08082D68-BC31-4819-8B32-62D2B51902BD}" destId="{5960D012-9847-4213-9D44-7E0E26DD7EC6}" srcOrd="2" destOrd="0" parTransId="{175769AF-68F3-401A-BA59-6404B9D2E1CD}" sibTransId="{B9850F40-DAA3-4142-BE31-76B5EC4131C0}"/>
    <dgm:cxn modelId="{CFE4095D-AE5A-46CD-B3D6-52AC49AD23AD}" type="presOf" srcId="{FB268A7F-CEAB-4066-B745-1D2BD8E87390}" destId="{6B710450-6E69-47FC-B154-C2BDC587FA3D}" srcOrd="1" destOrd="0" presId="urn:microsoft.com/office/officeart/2005/8/layout/venn2"/>
    <dgm:cxn modelId="{BACEA441-8D67-400B-87C5-1667B8B07C8F}" type="presOf" srcId="{FB268A7F-CEAB-4066-B745-1D2BD8E87390}" destId="{75AB1094-C589-425C-94B8-A547206EC926}" srcOrd="0" destOrd="0" presId="urn:microsoft.com/office/officeart/2005/8/layout/venn2"/>
    <dgm:cxn modelId="{88266D46-CE13-4AEB-A05A-464314A19D7F}" srcId="{08082D68-BC31-4819-8B32-62D2B51902BD}" destId="{886C4B9A-1CB3-4E86-96F5-47C653636D44}" srcOrd="0" destOrd="0" parTransId="{9D043968-CD5D-451D-B321-BA0B26B35FB6}" sibTransId="{D53BC48B-E8E0-4DA7-92A0-6B791C2B5E1A}"/>
    <dgm:cxn modelId="{E803B088-861D-4DA6-910A-B3D739FF057E}" type="presOf" srcId="{5960D012-9847-4213-9D44-7E0E26DD7EC6}" destId="{242F03B5-4828-43D5-A36B-DE700C900D72}" srcOrd="1" destOrd="0" presId="urn:microsoft.com/office/officeart/2005/8/layout/venn2"/>
    <dgm:cxn modelId="{E28472C5-D1B2-46FE-8146-CDF50E8146D4}" type="presOf" srcId="{5960D012-9847-4213-9D44-7E0E26DD7EC6}" destId="{6016E8F0-FAD6-4EFE-9BBA-5DFCB6341AC6}" srcOrd="0" destOrd="0" presId="urn:microsoft.com/office/officeart/2005/8/layout/venn2"/>
    <dgm:cxn modelId="{8EFCAFD5-901B-480C-B0A4-4CEF0FA49673}" type="presOf" srcId="{886C4B9A-1CB3-4E86-96F5-47C653636D44}" destId="{078F8816-87A4-4587-A95F-0FAA306F5A7A}" srcOrd="0" destOrd="0" presId="urn:microsoft.com/office/officeart/2005/8/layout/venn2"/>
    <dgm:cxn modelId="{1AED6EE0-B79B-4E01-A61D-6F964CAEFC73}" srcId="{08082D68-BC31-4819-8B32-62D2B51902BD}" destId="{FB268A7F-CEAB-4066-B745-1D2BD8E87390}" srcOrd="1" destOrd="0" parTransId="{44C117C7-21C2-4307-82E6-AA3561EAAF93}" sibTransId="{6B90A997-A6A3-4BCE-89A5-F8E2839D24D7}"/>
    <dgm:cxn modelId="{59D4772C-A9C6-44D2-89A3-0F6E3D0887CB}" type="presParOf" srcId="{FC7C0D3B-34A6-4585-BCC0-90021438C452}" destId="{682FE362-3D79-41B5-BD32-29EF45ACBF0F}" srcOrd="0" destOrd="0" presId="urn:microsoft.com/office/officeart/2005/8/layout/venn2"/>
    <dgm:cxn modelId="{A8C0BCFC-D8CF-494A-B059-DCF0AE7B7BD4}" type="presParOf" srcId="{682FE362-3D79-41B5-BD32-29EF45ACBF0F}" destId="{078F8816-87A4-4587-A95F-0FAA306F5A7A}" srcOrd="0" destOrd="0" presId="urn:microsoft.com/office/officeart/2005/8/layout/venn2"/>
    <dgm:cxn modelId="{5F481E7B-7B02-48B3-8724-5D3EF2CE3B24}" type="presParOf" srcId="{682FE362-3D79-41B5-BD32-29EF45ACBF0F}" destId="{95B8351E-200A-4DC6-B8D4-27E88B69A81E}" srcOrd="1" destOrd="0" presId="urn:microsoft.com/office/officeart/2005/8/layout/venn2"/>
    <dgm:cxn modelId="{3BCB4532-E2DC-4F9C-A78E-D4E955343BFD}" type="presParOf" srcId="{FC7C0D3B-34A6-4585-BCC0-90021438C452}" destId="{C884FB0E-D485-4A48-A9B3-FE00F14D0C2A}" srcOrd="1" destOrd="0" presId="urn:microsoft.com/office/officeart/2005/8/layout/venn2"/>
    <dgm:cxn modelId="{F1D70908-DA3E-425D-9DC4-10264F36B027}" type="presParOf" srcId="{C884FB0E-D485-4A48-A9B3-FE00F14D0C2A}" destId="{75AB1094-C589-425C-94B8-A547206EC926}" srcOrd="0" destOrd="0" presId="urn:microsoft.com/office/officeart/2005/8/layout/venn2"/>
    <dgm:cxn modelId="{D5BE4749-2B0D-4ABE-987E-EAA27848E7AA}" type="presParOf" srcId="{C884FB0E-D485-4A48-A9B3-FE00F14D0C2A}" destId="{6B710450-6E69-47FC-B154-C2BDC587FA3D}" srcOrd="1" destOrd="0" presId="urn:microsoft.com/office/officeart/2005/8/layout/venn2"/>
    <dgm:cxn modelId="{19F60EC7-6F19-4453-A263-9B47E4DF7810}" type="presParOf" srcId="{FC7C0D3B-34A6-4585-BCC0-90021438C452}" destId="{A4C48117-4709-4909-AE77-41DC533D0BC9}" srcOrd="2" destOrd="0" presId="urn:microsoft.com/office/officeart/2005/8/layout/venn2"/>
    <dgm:cxn modelId="{21A1522C-8EE0-4B08-A303-C7E9E6F5D0A7}" type="presParOf" srcId="{A4C48117-4709-4909-AE77-41DC533D0BC9}" destId="{6016E8F0-FAD6-4EFE-9BBA-5DFCB6341AC6}" srcOrd="0" destOrd="0" presId="urn:microsoft.com/office/officeart/2005/8/layout/venn2"/>
    <dgm:cxn modelId="{7AA074EF-991A-4E38-B8C7-7625C49A3579}" type="presParOf" srcId="{A4C48117-4709-4909-AE77-41DC533D0BC9}" destId="{242F03B5-4828-43D5-A36B-DE700C900D7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782B16-02C7-49C6-89CE-3107055C419A}" type="doc">
      <dgm:prSet loTypeId="urn:microsoft.com/office/officeart/2005/8/layout/pyramid1" loCatId="pyramid" qsTypeId="urn:microsoft.com/office/officeart/2005/8/quickstyle/simple1" qsCatId="simple" csTypeId="urn:microsoft.com/office/officeart/2005/8/colors/accent1_2" csCatId="accent1" phldr="1"/>
      <dgm:spPr/>
    </dgm:pt>
    <dgm:pt modelId="{F1B41911-05CE-49B0-9461-86B216D5CFFC}">
      <dgm:prSet phldrT="[Text]"/>
      <dgm:spPr/>
      <dgm:t>
        <a:bodyPr/>
        <a:lstStyle/>
        <a:p>
          <a:r>
            <a:rPr lang="cs-CZ" dirty="0" err="1"/>
            <a:t>social</a:t>
          </a:r>
          <a:endParaRPr lang="en-CA" dirty="0"/>
        </a:p>
      </dgm:t>
    </dgm:pt>
    <dgm:pt modelId="{E5B683AF-FBDD-4A27-BAD0-2764EE3556C1}" type="parTrans" cxnId="{EC548A54-0AFA-4251-B6D0-23B64EDEDEA6}">
      <dgm:prSet/>
      <dgm:spPr/>
      <dgm:t>
        <a:bodyPr/>
        <a:lstStyle/>
        <a:p>
          <a:endParaRPr lang="en-CA"/>
        </a:p>
      </dgm:t>
    </dgm:pt>
    <dgm:pt modelId="{3B8C250F-0F49-4973-A8F0-7759C3892EDA}" type="sibTrans" cxnId="{EC548A54-0AFA-4251-B6D0-23B64EDEDEA6}">
      <dgm:prSet/>
      <dgm:spPr/>
      <dgm:t>
        <a:bodyPr/>
        <a:lstStyle/>
        <a:p>
          <a:endParaRPr lang="en-CA"/>
        </a:p>
      </dgm:t>
    </dgm:pt>
    <dgm:pt modelId="{FD3AC0B6-280D-454B-B5B8-6EC9EB8669D6}">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cs-CZ" dirty="0" err="1"/>
            <a:t>spiritual</a:t>
          </a:r>
          <a:endParaRPr lang="cs-CZ" dirty="0"/>
        </a:p>
        <a:p>
          <a:pPr marL="0" marR="0" lvl="0" indent="0" defTabSz="914400" eaLnBrk="1" fontAlgn="auto" latinLnBrk="0" hangingPunct="1">
            <a:lnSpc>
              <a:spcPct val="100000"/>
            </a:lnSpc>
            <a:spcBef>
              <a:spcPts val="0"/>
            </a:spcBef>
            <a:spcAft>
              <a:spcPts val="0"/>
            </a:spcAft>
            <a:buClrTx/>
            <a:buSzTx/>
            <a:buFontTx/>
            <a:buNone/>
            <a:tabLst/>
            <a:defRPr/>
          </a:pPr>
          <a:r>
            <a:rPr lang="cs-CZ" dirty="0" err="1"/>
            <a:t>psychological</a:t>
          </a:r>
          <a:endParaRPr lang="cs-CZ" dirty="0"/>
        </a:p>
        <a:p>
          <a:pPr marL="0" lvl="0" defTabSz="1733550">
            <a:lnSpc>
              <a:spcPct val="90000"/>
            </a:lnSpc>
            <a:spcBef>
              <a:spcPct val="0"/>
            </a:spcBef>
            <a:spcAft>
              <a:spcPct val="35000"/>
            </a:spcAft>
            <a:buNone/>
          </a:pPr>
          <a:endParaRPr lang="en-CA" dirty="0"/>
        </a:p>
      </dgm:t>
    </dgm:pt>
    <dgm:pt modelId="{F154D4B2-B777-452F-88B6-5FF2CD7C36B7}" type="parTrans" cxnId="{5562C190-4C16-41B4-8B51-A257B086A165}">
      <dgm:prSet/>
      <dgm:spPr/>
      <dgm:t>
        <a:bodyPr/>
        <a:lstStyle/>
        <a:p>
          <a:endParaRPr lang="en-CA"/>
        </a:p>
      </dgm:t>
    </dgm:pt>
    <dgm:pt modelId="{381326D5-AE01-4730-85F5-FDA91539EA44}" type="sibTrans" cxnId="{5562C190-4C16-41B4-8B51-A257B086A165}">
      <dgm:prSet/>
      <dgm:spPr/>
      <dgm:t>
        <a:bodyPr/>
        <a:lstStyle/>
        <a:p>
          <a:endParaRPr lang="en-CA"/>
        </a:p>
      </dgm:t>
    </dgm:pt>
    <dgm:pt modelId="{F40AA7D8-33F7-48FC-B3A4-84FDDCE64DC3}">
      <dgm:prSet phldrT="[Text]"/>
      <dgm:spPr/>
      <dgm:t>
        <a:bodyPr/>
        <a:lstStyle/>
        <a:p>
          <a:r>
            <a:rPr lang="cs-CZ" dirty="0" err="1"/>
            <a:t>physical</a:t>
          </a:r>
          <a:r>
            <a:rPr lang="cs-CZ" dirty="0"/>
            <a:t>, </a:t>
          </a:r>
          <a:r>
            <a:rPr lang="cs-CZ" dirty="0" err="1"/>
            <a:t>physiological</a:t>
          </a:r>
          <a:endParaRPr lang="en-CA" dirty="0"/>
        </a:p>
      </dgm:t>
    </dgm:pt>
    <dgm:pt modelId="{AC88E4E7-4A89-4FCA-8E6F-E6AE524F3716}" type="parTrans" cxnId="{3BD15C64-92BD-4380-ADE1-35B8BD875B63}">
      <dgm:prSet/>
      <dgm:spPr/>
      <dgm:t>
        <a:bodyPr/>
        <a:lstStyle/>
        <a:p>
          <a:endParaRPr lang="en-CA"/>
        </a:p>
      </dgm:t>
    </dgm:pt>
    <dgm:pt modelId="{D1475057-D79E-4ED9-8D21-EC9632AD22DF}" type="sibTrans" cxnId="{3BD15C64-92BD-4380-ADE1-35B8BD875B63}">
      <dgm:prSet/>
      <dgm:spPr/>
      <dgm:t>
        <a:bodyPr/>
        <a:lstStyle/>
        <a:p>
          <a:endParaRPr lang="en-CA"/>
        </a:p>
      </dgm:t>
    </dgm:pt>
    <dgm:pt modelId="{47CAAF25-160F-4590-A018-D62F85B1AC33}" type="pres">
      <dgm:prSet presAssocID="{B6782B16-02C7-49C6-89CE-3107055C419A}" presName="Name0" presStyleCnt="0">
        <dgm:presLayoutVars>
          <dgm:dir/>
          <dgm:animLvl val="lvl"/>
          <dgm:resizeHandles val="exact"/>
        </dgm:presLayoutVars>
      </dgm:prSet>
      <dgm:spPr/>
    </dgm:pt>
    <dgm:pt modelId="{ED9C7A43-FE46-49EF-B0BF-D75E0A39D7B5}" type="pres">
      <dgm:prSet presAssocID="{F1B41911-05CE-49B0-9461-86B216D5CFFC}" presName="Name8" presStyleCnt="0"/>
      <dgm:spPr/>
    </dgm:pt>
    <dgm:pt modelId="{ED5EA453-FC90-4B90-A921-18AD2A2BC32E}" type="pres">
      <dgm:prSet presAssocID="{F1B41911-05CE-49B0-9461-86B216D5CFFC}" presName="level" presStyleLbl="node1" presStyleIdx="0" presStyleCnt="3">
        <dgm:presLayoutVars>
          <dgm:chMax val="1"/>
          <dgm:bulletEnabled val="1"/>
        </dgm:presLayoutVars>
      </dgm:prSet>
      <dgm:spPr/>
    </dgm:pt>
    <dgm:pt modelId="{DD14AA8A-AE0C-462A-BFE4-D6E85FD4DBB3}" type="pres">
      <dgm:prSet presAssocID="{F1B41911-05CE-49B0-9461-86B216D5CFFC}" presName="levelTx" presStyleLbl="revTx" presStyleIdx="0" presStyleCnt="0">
        <dgm:presLayoutVars>
          <dgm:chMax val="1"/>
          <dgm:bulletEnabled val="1"/>
        </dgm:presLayoutVars>
      </dgm:prSet>
      <dgm:spPr/>
    </dgm:pt>
    <dgm:pt modelId="{7A3F43FC-B6EC-4EB7-BE55-388C7EC194AE}" type="pres">
      <dgm:prSet presAssocID="{FD3AC0B6-280D-454B-B5B8-6EC9EB8669D6}" presName="Name8" presStyleCnt="0"/>
      <dgm:spPr/>
    </dgm:pt>
    <dgm:pt modelId="{79FF54F9-903A-49B8-AB63-141E992DEA55}" type="pres">
      <dgm:prSet presAssocID="{FD3AC0B6-280D-454B-B5B8-6EC9EB8669D6}" presName="level" presStyleLbl="node1" presStyleIdx="1" presStyleCnt="3">
        <dgm:presLayoutVars>
          <dgm:chMax val="1"/>
          <dgm:bulletEnabled val="1"/>
        </dgm:presLayoutVars>
      </dgm:prSet>
      <dgm:spPr/>
    </dgm:pt>
    <dgm:pt modelId="{6AB8FC15-68F5-4041-A860-DF1B90A9EC7D}" type="pres">
      <dgm:prSet presAssocID="{FD3AC0B6-280D-454B-B5B8-6EC9EB8669D6}" presName="levelTx" presStyleLbl="revTx" presStyleIdx="0" presStyleCnt="0">
        <dgm:presLayoutVars>
          <dgm:chMax val="1"/>
          <dgm:bulletEnabled val="1"/>
        </dgm:presLayoutVars>
      </dgm:prSet>
      <dgm:spPr/>
    </dgm:pt>
    <dgm:pt modelId="{774A238C-750B-44DE-9EDF-7738A3B7959A}" type="pres">
      <dgm:prSet presAssocID="{F40AA7D8-33F7-48FC-B3A4-84FDDCE64DC3}" presName="Name8" presStyleCnt="0"/>
      <dgm:spPr/>
    </dgm:pt>
    <dgm:pt modelId="{7E8A0B51-CE0F-43A5-A3AD-DC0754F1A1F5}" type="pres">
      <dgm:prSet presAssocID="{F40AA7D8-33F7-48FC-B3A4-84FDDCE64DC3}" presName="level" presStyleLbl="node1" presStyleIdx="2" presStyleCnt="3">
        <dgm:presLayoutVars>
          <dgm:chMax val="1"/>
          <dgm:bulletEnabled val="1"/>
        </dgm:presLayoutVars>
      </dgm:prSet>
      <dgm:spPr/>
    </dgm:pt>
    <dgm:pt modelId="{ADB1721D-CCAC-4262-AB36-E0B053FE29AD}" type="pres">
      <dgm:prSet presAssocID="{F40AA7D8-33F7-48FC-B3A4-84FDDCE64DC3}" presName="levelTx" presStyleLbl="revTx" presStyleIdx="0" presStyleCnt="0">
        <dgm:presLayoutVars>
          <dgm:chMax val="1"/>
          <dgm:bulletEnabled val="1"/>
        </dgm:presLayoutVars>
      </dgm:prSet>
      <dgm:spPr/>
    </dgm:pt>
  </dgm:ptLst>
  <dgm:cxnLst>
    <dgm:cxn modelId="{3BD15C64-92BD-4380-ADE1-35B8BD875B63}" srcId="{B6782B16-02C7-49C6-89CE-3107055C419A}" destId="{F40AA7D8-33F7-48FC-B3A4-84FDDCE64DC3}" srcOrd="2" destOrd="0" parTransId="{AC88E4E7-4A89-4FCA-8E6F-E6AE524F3716}" sibTransId="{D1475057-D79E-4ED9-8D21-EC9632AD22DF}"/>
    <dgm:cxn modelId="{EC548A54-0AFA-4251-B6D0-23B64EDEDEA6}" srcId="{B6782B16-02C7-49C6-89CE-3107055C419A}" destId="{F1B41911-05CE-49B0-9461-86B216D5CFFC}" srcOrd="0" destOrd="0" parTransId="{E5B683AF-FBDD-4A27-BAD0-2764EE3556C1}" sibTransId="{3B8C250F-0F49-4973-A8F0-7759C3892EDA}"/>
    <dgm:cxn modelId="{3AE5927B-9A3D-4E2F-944F-61B05B1886FA}" type="presOf" srcId="{F40AA7D8-33F7-48FC-B3A4-84FDDCE64DC3}" destId="{ADB1721D-CCAC-4262-AB36-E0B053FE29AD}" srcOrd="1" destOrd="0" presId="urn:microsoft.com/office/officeart/2005/8/layout/pyramid1"/>
    <dgm:cxn modelId="{9E921683-6B02-4F3E-8FD5-D2A1D69804E3}" type="presOf" srcId="{FD3AC0B6-280D-454B-B5B8-6EC9EB8669D6}" destId="{6AB8FC15-68F5-4041-A860-DF1B90A9EC7D}" srcOrd="1" destOrd="0" presId="urn:microsoft.com/office/officeart/2005/8/layout/pyramid1"/>
    <dgm:cxn modelId="{10C32D85-9126-4F16-8384-DC39C99492C4}" type="presOf" srcId="{F1B41911-05CE-49B0-9461-86B216D5CFFC}" destId="{DD14AA8A-AE0C-462A-BFE4-D6E85FD4DBB3}" srcOrd="1" destOrd="0" presId="urn:microsoft.com/office/officeart/2005/8/layout/pyramid1"/>
    <dgm:cxn modelId="{5562C190-4C16-41B4-8B51-A257B086A165}" srcId="{B6782B16-02C7-49C6-89CE-3107055C419A}" destId="{FD3AC0B6-280D-454B-B5B8-6EC9EB8669D6}" srcOrd="1" destOrd="0" parTransId="{F154D4B2-B777-452F-88B6-5FF2CD7C36B7}" sibTransId="{381326D5-AE01-4730-85F5-FDA91539EA44}"/>
    <dgm:cxn modelId="{74047C97-74B3-46F0-9B7F-8166243B0EAB}" type="presOf" srcId="{B6782B16-02C7-49C6-89CE-3107055C419A}" destId="{47CAAF25-160F-4590-A018-D62F85B1AC33}" srcOrd="0" destOrd="0" presId="urn:microsoft.com/office/officeart/2005/8/layout/pyramid1"/>
    <dgm:cxn modelId="{9D5492A5-96AC-42E2-BC4A-C93F43D7F87E}" type="presOf" srcId="{F40AA7D8-33F7-48FC-B3A4-84FDDCE64DC3}" destId="{7E8A0B51-CE0F-43A5-A3AD-DC0754F1A1F5}" srcOrd="0" destOrd="0" presId="urn:microsoft.com/office/officeart/2005/8/layout/pyramid1"/>
    <dgm:cxn modelId="{9D5D07C7-2F1A-4A7A-9CAB-BDF9749F3DAF}" type="presOf" srcId="{F1B41911-05CE-49B0-9461-86B216D5CFFC}" destId="{ED5EA453-FC90-4B90-A921-18AD2A2BC32E}" srcOrd="0" destOrd="0" presId="urn:microsoft.com/office/officeart/2005/8/layout/pyramid1"/>
    <dgm:cxn modelId="{E53580F6-236A-433D-9F0E-85091DEBEC66}" type="presOf" srcId="{FD3AC0B6-280D-454B-B5B8-6EC9EB8669D6}" destId="{79FF54F9-903A-49B8-AB63-141E992DEA55}" srcOrd="0" destOrd="0" presId="urn:microsoft.com/office/officeart/2005/8/layout/pyramid1"/>
    <dgm:cxn modelId="{AB82198B-3DC8-4044-ACD0-F069EF0B38C7}" type="presParOf" srcId="{47CAAF25-160F-4590-A018-D62F85B1AC33}" destId="{ED9C7A43-FE46-49EF-B0BF-D75E0A39D7B5}" srcOrd="0" destOrd="0" presId="urn:microsoft.com/office/officeart/2005/8/layout/pyramid1"/>
    <dgm:cxn modelId="{A92249F2-1DD2-4177-80D3-773EC62454D0}" type="presParOf" srcId="{ED9C7A43-FE46-49EF-B0BF-D75E0A39D7B5}" destId="{ED5EA453-FC90-4B90-A921-18AD2A2BC32E}" srcOrd="0" destOrd="0" presId="urn:microsoft.com/office/officeart/2005/8/layout/pyramid1"/>
    <dgm:cxn modelId="{30BAA9D5-2D06-41D4-AD55-2F8D57A0F002}" type="presParOf" srcId="{ED9C7A43-FE46-49EF-B0BF-D75E0A39D7B5}" destId="{DD14AA8A-AE0C-462A-BFE4-D6E85FD4DBB3}" srcOrd="1" destOrd="0" presId="urn:microsoft.com/office/officeart/2005/8/layout/pyramid1"/>
    <dgm:cxn modelId="{7CFE224A-7F69-434A-82E6-2A7B61F93552}" type="presParOf" srcId="{47CAAF25-160F-4590-A018-D62F85B1AC33}" destId="{7A3F43FC-B6EC-4EB7-BE55-388C7EC194AE}" srcOrd="1" destOrd="0" presId="urn:microsoft.com/office/officeart/2005/8/layout/pyramid1"/>
    <dgm:cxn modelId="{54FC887C-855F-486D-9B6F-0EBA769FD063}" type="presParOf" srcId="{7A3F43FC-B6EC-4EB7-BE55-388C7EC194AE}" destId="{79FF54F9-903A-49B8-AB63-141E992DEA55}" srcOrd="0" destOrd="0" presId="urn:microsoft.com/office/officeart/2005/8/layout/pyramid1"/>
    <dgm:cxn modelId="{B5CDCAC0-348D-4E34-8C4B-6002BFD8E4B2}" type="presParOf" srcId="{7A3F43FC-B6EC-4EB7-BE55-388C7EC194AE}" destId="{6AB8FC15-68F5-4041-A860-DF1B90A9EC7D}" srcOrd="1" destOrd="0" presId="urn:microsoft.com/office/officeart/2005/8/layout/pyramid1"/>
    <dgm:cxn modelId="{9D0B75B9-23DE-4C2E-B3AF-F7226344CDDA}" type="presParOf" srcId="{47CAAF25-160F-4590-A018-D62F85B1AC33}" destId="{774A238C-750B-44DE-9EDF-7738A3B7959A}" srcOrd="2" destOrd="0" presId="urn:microsoft.com/office/officeart/2005/8/layout/pyramid1"/>
    <dgm:cxn modelId="{D8C0911F-9638-4B7A-8F56-467326EF65F8}" type="presParOf" srcId="{774A238C-750B-44DE-9EDF-7738A3B7959A}" destId="{7E8A0B51-CE0F-43A5-A3AD-DC0754F1A1F5}" srcOrd="0" destOrd="0" presId="urn:microsoft.com/office/officeart/2005/8/layout/pyramid1"/>
    <dgm:cxn modelId="{B5C0D214-3FAD-4C61-A30B-81415A8AA0A5}" type="presParOf" srcId="{774A238C-750B-44DE-9EDF-7738A3B7959A}" destId="{ADB1721D-CCAC-4262-AB36-E0B053FE29A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4E99E2-5E8A-4556-A51A-AD229939FE25}" type="doc">
      <dgm:prSet loTypeId="urn:microsoft.com/office/officeart/2005/8/layout/pyramid1" loCatId="pyramid" qsTypeId="urn:microsoft.com/office/officeart/2005/8/quickstyle/simple1" qsCatId="simple" csTypeId="urn:microsoft.com/office/officeart/2005/8/colors/accent1_2" csCatId="accent1" phldr="1"/>
      <dgm:spPr/>
    </dgm:pt>
    <dgm:pt modelId="{06350691-8EF9-4CCA-BE14-EE2286656A62}">
      <dgm:prSet phldrT="[Text]"/>
      <dgm:spPr/>
      <dgm:t>
        <a:bodyPr/>
        <a:lstStyle/>
        <a:p>
          <a:r>
            <a:rPr lang="cs-CZ" dirty="0" err="1"/>
            <a:t>Self-fulfillment</a:t>
          </a:r>
          <a:r>
            <a:rPr lang="cs-CZ" dirty="0"/>
            <a:t> </a:t>
          </a:r>
          <a:r>
            <a:rPr lang="cs-CZ" dirty="0" err="1"/>
            <a:t>needs</a:t>
          </a:r>
          <a:endParaRPr lang="en-CA" dirty="0"/>
        </a:p>
      </dgm:t>
    </dgm:pt>
    <dgm:pt modelId="{7F64084A-E876-4608-81DE-F926AB7F3ECB}" type="parTrans" cxnId="{481819CE-A6E1-44C8-888A-F01FBE737EFE}">
      <dgm:prSet/>
      <dgm:spPr/>
      <dgm:t>
        <a:bodyPr/>
        <a:lstStyle/>
        <a:p>
          <a:endParaRPr lang="en-CA"/>
        </a:p>
      </dgm:t>
    </dgm:pt>
    <dgm:pt modelId="{423912D3-EC68-4F78-8757-11B5982CAE2E}" type="sibTrans" cxnId="{481819CE-A6E1-44C8-888A-F01FBE737EFE}">
      <dgm:prSet/>
      <dgm:spPr/>
      <dgm:t>
        <a:bodyPr/>
        <a:lstStyle/>
        <a:p>
          <a:endParaRPr lang="en-CA"/>
        </a:p>
      </dgm:t>
    </dgm:pt>
    <dgm:pt modelId="{615E0B90-3361-423B-B18D-EEAC6823BA8B}">
      <dgm:prSet phldrT="[Text]"/>
      <dgm:spPr/>
      <dgm:t>
        <a:bodyPr/>
        <a:lstStyle/>
        <a:p>
          <a:r>
            <a:rPr lang="cs-CZ" dirty="0" err="1"/>
            <a:t>Psychological</a:t>
          </a:r>
          <a:r>
            <a:rPr lang="cs-CZ" dirty="0"/>
            <a:t> </a:t>
          </a:r>
          <a:r>
            <a:rPr lang="cs-CZ" dirty="0" err="1"/>
            <a:t>needs</a:t>
          </a:r>
          <a:endParaRPr lang="en-CA" dirty="0"/>
        </a:p>
      </dgm:t>
    </dgm:pt>
    <dgm:pt modelId="{DC4F1008-B4F6-40F5-9329-42F48766B557}" type="parTrans" cxnId="{16E47749-0E8A-497D-85F6-4067605D9532}">
      <dgm:prSet/>
      <dgm:spPr/>
      <dgm:t>
        <a:bodyPr/>
        <a:lstStyle/>
        <a:p>
          <a:endParaRPr lang="en-CA"/>
        </a:p>
      </dgm:t>
    </dgm:pt>
    <dgm:pt modelId="{C04C8EE8-AC6A-4843-A349-B8F19B30330C}" type="sibTrans" cxnId="{16E47749-0E8A-497D-85F6-4067605D9532}">
      <dgm:prSet/>
      <dgm:spPr/>
      <dgm:t>
        <a:bodyPr/>
        <a:lstStyle/>
        <a:p>
          <a:endParaRPr lang="en-CA"/>
        </a:p>
      </dgm:t>
    </dgm:pt>
    <dgm:pt modelId="{F5045465-D558-412B-A9ED-2CB2A1BFAE51}">
      <dgm:prSet phldrT="[Text]"/>
      <dgm:spPr/>
      <dgm:t>
        <a:bodyPr/>
        <a:lstStyle/>
        <a:p>
          <a:r>
            <a:rPr lang="cs-CZ" b="0" dirty="0"/>
            <a:t>Basic </a:t>
          </a:r>
          <a:r>
            <a:rPr lang="cs-CZ" b="0" dirty="0" err="1"/>
            <a:t>needs</a:t>
          </a:r>
          <a:endParaRPr lang="cs-CZ" b="0" dirty="0"/>
        </a:p>
      </dgm:t>
    </dgm:pt>
    <dgm:pt modelId="{272B90AA-96A7-496E-9818-B97C89D15F61}" type="parTrans" cxnId="{CCA3359E-D3D7-43D9-93EC-6EE09532F173}">
      <dgm:prSet/>
      <dgm:spPr/>
      <dgm:t>
        <a:bodyPr/>
        <a:lstStyle/>
        <a:p>
          <a:endParaRPr lang="en-CA"/>
        </a:p>
      </dgm:t>
    </dgm:pt>
    <dgm:pt modelId="{251DF43C-9E44-4B5B-B6CC-2FA79C020003}" type="sibTrans" cxnId="{CCA3359E-D3D7-43D9-93EC-6EE09532F173}">
      <dgm:prSet/>
      <dgm:spPr/>
      <dgm:t>
        <a:bodyPr/>
        <a:lstStyle/>
        <a:p>
          <a:endParaRPr lang="en-CA"/>
        </a:p>
      </dgm:t>
    </dgm:pt>
    <dgm:pt modelId="{BFD6A302-73D9-46EA-A7E2-4BE103B794DA}" type="pres">
      <dgm:prSet presAssocID="{414E99E2-5E8A-4556-A51A-AD229939FE25}" presName="Name0" presStyleCnt="0">
        <dgm:presLayoutVars>
          <dgm:dir/>
          <dgm:animLvl val="lvl"/>
          <dgm:resizeHandles val="exact"/>
        </dgm:presLayoutVars>
      </dgm:prSet>
      <dgm:spPr/>
    </dgm:pt>
    <dgm:pt modelId="{74A9FC0E-10F0-4AED-B99F-591C2FB6E4A2}" type="pres">
      <dgm:prSet presAssocID="{06350691-8EF9-4CCA-BE14-EE2286656A62}" presName="Name8" presStyleCnt="0"/>
      <dgm:spPr/>
    </dgm:pt>
    <dgm:pt modelId="{80C65846-40EC-48DA-920C-F9BAA2E78178}" type="pres">
      <dgm:prSet presAssocID="{06350691-8EF9-4CCA-BE14-EE2286656A62}" presName="level" presStyleLbl="node1" presStyleIdx="0" presStyleCnt="3">
        <dgm:presLayoutVars>
          <dgm:chMax val="1"/>
          <dgm:bulletEnabled val="1"/>
        </dgm:presLayoutVars>
      </dgm:prSet>
      <dgm:spPr/>
    </dgm:pt>
    <dgm:pt modelId="{B3A77690-A8D8-4D3D-A4A9-B40B45C70AA1}" type="pres">
      <dgm:prSet presAssocID="{06350691-8EF9-4CCA-BE14-EE2286656A62}" presName="levelTx" presStyleLbl="revTx" presStyleIdx="0" presStyleCnt="0">
        <dgm:presLayoutVars>
          <dgm:chMax val="1"/>
          <dgm:bulletEnabled val="1"/>
        </dgm:presLayoutVars>
      </dgm:prSet>
      <dgm:spPr/>
    </dgm:pt>
    <dgm:pt modelId="{663AAD17-E510-4D97-BD11-7F0A1BBC6F76}" type="pres">
      <dgm:prSet presAssocID="{615E0B90-3361-423B-B18D-EEAC6823BA8B}" presName="Name8" presStyleCnt="0"/>
      <dgm:spPr/>
    </dgm:pt>
    <dgm:pt modelId="{CD4C8FA1-8874-43E7-9D88-B09FB890FBC0}" type="pres">
      <dgm:prSet presAssocID="{615E0B90-3361-423B-B18D-EEAC6823BA8B}" presName="level" presStyleLbl="node1" presStyleIdx="1" presStyleCnt="3">
        <dgm:presLayoutVars>
          <dgm:chMax val="1"/>
          <dgm:bulletEnabled val="1"/>
        </dgm:presLayoutVars>
      </dgm:prSet>
      <dgm:spPr/>
    </dgm:pt>
    <dgm:pt modelId="{26F65AA5-FC32-4BA9-B11F-2D001DCBC481}" type="pres">
      <dgm:prSet presAssocID="{615E0B90-3361-423B-B18D-EEAC6823BA8B}" presName="levelTx" presStyleLbl="revTx" presStyleIdx="0" presStyleCnt="0">
        <dgm:presLayoutVars>
          <dgm:chMax val="1"/>
          <dgm:bulletEnabled val="1"/>
        </dgm:presLayoutVars>
      </dgm:prSet>
      <dgm:spPr/>
    </dgm:pt>
    <dgm:pt modelId="{4A4D887F-84B4-423D-909E-A96F37735147}" type="pres">
      <dgm:prSet presAssocID="{F5045465-D558-412B-A9ED-2CB2A1BFAE51}" presName="Name8" presStyleCnt="0"/>
      <dgm:spPr/>
    </dgm:pt>
    <dgm:pt modelId="{B2AF5AD0-8DD4-44D4-9F2E-910B6F29FC17}" type="pres">
      <dgm:prSet presAssocID="{F5045465-D558-412B-A9ED-2CB2A1BFAE51}" presName="level" presStyleLbl="node1" presStyleIdx="2" presStyleCnt="3" custLinFactNeighborX="218" custLinFactNeighborY="1475">
        <dgm:presLayoutVars>
          <dgm:chMax val="1"/>
          <dgm:bulletEnabled val="1"/>
        </dgm:presLayoutVars>
      </dgm:prSet>
      <dgm:spPr/>
    </dgm:pt>
    <dgm:pt modelId="{C143770D-F594-4ACD-B9AC-E219591EC285}" type="pres">
      <dgm:prSet presAssocID="{F5045465-D558-412B-A9ED-2CB2A1BFAE51}" presName="levelTx" presStyleLbl="revTx" presStyleIdx="0" presStyleCnt="0">
        <dgm:presLayoutVars>
          <dgm:chMax val="1"/>
          <dgm:bulletEnabled val="1"/>
        </dgm:presLayoutVars>
      </dgm:prSet>
      <dgm:spPr/>
    </dgm:pt>
  </dgm:ptLst>
  <dgm:cxnLst>
    <dgm:cxn modelId="{582DC734-59D4-444B-AE1C-48EF02FBEB83}" type="presOf" srcId="{615E0B90-3361-423B-B18D-EEAC6823BA8B}" destId="{CD4C8FA1-8874-43E7-9D88-B09FB890FBC0}" srcOrd="0" destOrd="0" presId="urn:microsoft.com/office/officeart/2005/8/layout/pyramid1"/>
    <dgm:cxn modelId="{16E47749-0E8A-497D-85F6-4067605D9532}" srcId="{414E99E2-5E8A-4556-A51A-AD229939FE25}" destId="{615E0B90-3361-423B-B18D-EEAC6823BA8B}" srcOrd="1" destOrd="0" parTransId="{DC4F1008-B4F6-40F5-9329-42F48766B557}" sibTransId="{C04C8EE8-AC6A-4843-A349-B8F19B30330C}"/>
    <dgm:cxn modelId="{C7855C6F-046D-474B-9CB1-E0735AE1B47D}" type="presOf" srcId="{615E0B90-3361-423B-B18D-EEAC6823BA8B}" destId="{26F65AA5-FC32-4BA9-B11F-2D001DCBC481}" srcOrd="1" destOrd="0" presId="urn:microsoft.com/office/officeart/2005/8/layout/pyramid1"/>
    <dgm:cxn modelId="{9BF3EF91-F6C9-4409-9835-A5CC70AF313B}" type="presOf" srcId="{06350691-8EF9-4CCA-BE14-EE2286656A62}" destId="{80C65846-40EC-48DA-920C-F9BAA2E78178}" srcOrd="0" destOrd="0" presId="urn:microsoft.com/office/officeart/2005/8/layout/pyramid1"/>
    <dgm:cxn modelId="{773A8A94-E436-473F-84EC-E70530E16B29}" type="presOf" srcId="{06350691-8EF9-4CCA-BE14-EE2286656A62}" destId="{B3A77690-A8D8-4D3D-A4A9-B40B45C70AA1}" srcOrd="1" destOrd="0" presId="urn:microsoft.com/office/officeart/2005/8/layout/pyramid1"/>
    <dgm:cxn modelId="{BBCB459D-5281-4DAD-B7F8-A4E2C07EAAF9}" type="presOf" srcId="{F5045465-D558-412B-A9ED-2CB2A1BFAE51}" destId="{B2AF5AD0-8DD4-44D4-9F2E-910B6F29FC17}" srcOrd="0" destOrd="0" presId="urn:microsoft.com/office/officeart/2005/8/layout/pyramid1"/>
    <dgm:cxn modelId="{CCA3359E-D3D7-43D9-93EC-6EE09532F173}" srcId="{414E99E2-5E8A-4556-A51A-AD229939FE25}" destId="{F5045465-D558-412B-A9ED-2CB2A1BFAE51}" srcOrd="2" destOrd="0" parTransId="{272B90AA-96A7-496E-9818-B97C89D15F61}" sibTransId="{251DF43C-9E44-4B5B-B6CC-2FA79C020003}"/>
    <dgm:cxn modelId="{53457EC8-4D34-4013-B4BC-DB7E7710D28C}" type="presOf" srcId="{414E99E2-5E8A-4556-A51A-AD229939FE25}" destId="{BFD6A302-73D9-46EA-A7E2-4BE103B794DA}" srcOrd="0" destOrd="0" presId="urn:microsoft.com/office/officeart/2005/8/layout/pyramid1"/>
    <dgm:cxn modelId="{481819CE-A6E1-44C8-888A-F01FBE737EFE}" srcId="{414E99E2-5E8A-4556-A51A-AD229939FE25}" destId="{06350691-8EF9-4CCA-BE14-EE2286656A62}" srcOrd="0" destOrd="0" parTransId="{7F64084A-E876-4608-81DE-F926AB7F3ECB}" sibTransId="{423912D3-EC68-4F78-8757-11B5982CAE2E}"/>
    <dgm:cxn modelId="{AEC950D0-C056-4B33-926F-CF2F2EA13F10}" type="presOf" srcId="{F5045465-D558-412B-A9ED-2CB2A1BFAE51}" destId="{C143770D-F594-4ACD-B9AC-E219591EC285}" srcOrd="1" destOrd="0" presId="urn:microsoft.com/office/officeart/2005/8/layout/pyramid1"/>
    <dgm:cxn modelId="{F66B8365-C511-4E49-99B3-C91E8A4835AE}" type="presParOf" srcId="{BFD6A302-73D9-46EA-A7E2-4BE103B794DA}" destId="{74A9FC0E-10F0-4AED-B99F-591C2FB6E4A2}" srcOrd="0" destOrd="0" presId="urn:microsoft.com/office/officeart/2005/8/layout/pyramid1"/>
    <dgm:cxn modelId="{2367D391-4AEE-4AFA-AFF3-578FCF93820C}" type="presParOf" srcId="{74A9FC0E-10F0-4AED-B99F-591C2FB6E4A2}" destId="{80C65846-40EC-48DA-920C-F9BAA2E78178}" srcOrd="0" destOrd="0" presId="urn:microsoft.com/office/officeart/2005/8/layout/pyramid1"/>
    <dgm:cxn modelId="{B45F0284-D3C5-4074-BAB3-7D523941712E}" type="presParOf" srcId="{74A9FC0E-10F0-4AED-B99F-591C2FB6E4A2}" destId="{B3A77690-A8D8-4D3D-A4A9-B40B45C70AA1}" srcOrd="1" destOrd="0" presId="urn:microsoft.com/office/officeart/2005/8/layout/pyramid1"/>
    <dgm:cxn modelId="{205CC715-941E-44E1-B3DF-7B486AAD5BAB}" type="presParOf" srcId="{BFD6A302-73D9-46EA-A7E2-4BE103B794DA}" destId="{663AAD17-E510-4D97-BD11-7F0A1BBC6F76}" srcOrd="1" destOrd="0" presId="urn:microsoft.com/office/officeart/2005/8/layout/pyramid1"/>
    <dgm:cxn modelId="{3FCBD2E4-3945-4DEA-9EA9-2FE87FF9C7E8}" type="presParOf" srcId="{663AAD17-E510-4D97-BD11-7F0A1BBC6F76}" destId="{CD4C8FA1-8874-43E7-9D88-B09FB890FBC0}" srcOrd="0" destOrd="0" presId="urn:microsoft.com/office/officeart/2005/8/layout/pyramid1"/>
    <dgm:cxn modelId="{A05E2207-B813-4706-9644-4B71163A8026}" type="presParOf" srcId="{663AAD17-E510-4D97-BD11-7F0A1BBC6F76}" destId="{26F65AA5-FC32-4BA9-B11F-2D001DCBC481}" srcOrd="1" destOrd="0" presId="urn:microsoft.com/office/officeart/2005/8/layout/pyramid1"/>
    <dgm:cxn modelId="{829F8F31-49BF-4D2A-A931-B378EB226D2B}" type="presParOf" srcId="{BFD6A302-73D9-46EA-A7E2-4BE103B794DA}" destId="{4A4D887F-84B4-423D-909E-A96F37735147}" srcOrd="2" destOrd="0" presId="urn:microsoft.com/office/officeart/2005/8/layout/pyramid1"/>
    <dgm:cxn modelId="{119A5B58-D708-45BB-A427-9A2719A8EDD2}" type="presParOf" srcId="{4A4D887F-84B4-423D-909E-A96F37735147}" destId="{B2AF5AD0-8DD4-44D4-9F2E-910B6F29FC17}" srcOrd="0" destOrd="0" presId="urn:microsoft.com/office/officeart/2005/8/layout/pyramid1"/>
    <dgm:cxn modelId="{2EAA85A0-FA8B-49A8-AD38-CEAEBDD11967}" type="presParOf" srcId="{4A4D887F-84B4-423D-909E-A96F37735147}" destId="{C143770D-F594-4ACD-B9AC-E219591EC28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4E99E2-5E8A-4556-A51A-AD229939FE25}" type="doc">
      <dgm:prSet loTypeId="urn:microsoft.com/office/officeart/2005/8/layout/pyramid1" loCatId="pyramid" qsTypeId="urn:microsoft.com/office/officeart/2005/8/quickstyle/simple1" qsCatId="simple" csTypeId="urn:microsoft.com/office/officeart/2005/8/colors/accent1_2" csCatId="accent1" phldr="1"/>
      <dgm:spPr/>
    </dgm:pt>
    <dgm:pt modelId="{06350691-8EF9-4CCA-BE14-EE2286656A62}">
      <dgm:prSet phldrT="[Text]"/>
      <dgm:spPr>
        <a:solidFill>
          <a:srgbClr val="FFC000"/>
        </a:solidFill>
      </dgm:spPr>
      <dgm:t>
        <a:bodyPr/>
        <a:lstStyle/>
        <a:p>
          <a:r>
            <a:rPr lang="cs-CZ" b="1" dirty="0" err="1">
              <a:solidFill>
                <a:srgbClr val="FF0000"/>
              </a:solidFill>
            </a:rPr>
            <a:t>Self-fulfillment</a:t>
          </a:r>
          <a:r>
            <a:rPr lang="cs-CZ" b="1" dirty="0">
              <a:solidFill>
                <a:srgbClr val="FF0000"/>
              </a:solidFill>
            </a:rPr>
            <a:t> </a:t>
          </a:r>
          <a:r>
            <a:rPr lang="cs-CZ" b="1" dirty="0" err="1">
              <a:solidFill>
                <a:srgbClr val="FF0000"/>
              </a:solidFill>
            </a:rPr>
            <a:t>needs</a:t>
          </a:r>
          <a:endParaRPr lang="cs-CZ" b="1" dirty="0">
            <a:solidFill>
              <a:srgbClr val="FF0000"/>
            </a:solidFill>
          </a:endParaRPr>
        </a:p>
        <a:p>
          <a:r>
            <a:rPr lang="cs-CZ" b="1" dirty="0" err="1"/>
            <a:t>self-actualization</a:t>
          </a:r>
          <a:r>
            <a:rPr lang="cs-CZ" dirty="0"/>
            <a:t>: </a:t>
          </a:r>
          <a:r>
            <a:rPr lang="cs-CZ" dirty="0" err="1"/>
            <a:t>creative</a:t>
          </a:r>
          <a:r>
            <a:rPr lang="cs-CZ" dirty="0"/>
            <a:t> </a:t>
          </a:r>
          <a:r>
            <a:rPr lang="cs-CZ" dirty="0" err="1"/>
            <a:t>activities</a:t>
          </a:r>
          <a:r>
            <a:rPr lang="cs-CZ" dirty="0"/>
            <a:t>, to </a:t>
          </a:r>
          <a:r>
            <a:rPr lang="cs-CZ" dirty="0" err="1"/>
            <a:t>achieve</a:t>
          </a:r>
          <a:r>
            <a:rPr lang="cs-CZ" dirty="0"/>
            <a:t> full </a:t>
          </a:r>
          <a:r>
            <a:rPr lang="cs-CZ" dirty="0" err="1"/>
            <a:t>potential</a:t>
          </a:r>
          <a:endParaRPr lang="en-CA" dirty="0"/>
        </a:p>
      </dgm:t>
    </dgm:pt>
    <dgm:pt modelId="{7F64084A-E876-4608-81DE-F926AB7F3ECB}" type="parTrans" cxnId="{481819CE-A6E1-44C8-888A-F01FBE737EFE}">
      <dgm:prSet/>
      <dgm:spPr/>
      <dgm:t>
        <a:bodyPr/>
        <a:lstStyle/>
        <a:p>
          <a:endParaRPr lang="en-CA"/>
        </a:p>
      </dgm:t>
    </dgm:pt>
    <dgm:pt modelId="{423912D3-EC68-4F78-8757-11B5982CAE2E}" type="sibTrans" cxnId="{481819CE-A6E1-44C8-888A-F01FBE737EFE}">
      <dgm:prSet/>
      <dgm:spPr/>
      <dgm:t>
        <a:bodyPr/>
        <a:lstStyle/>
        <a:p>
          <a:endParaRPr lang="en-CA"/>
        </a:p>
      </dgm:t>
    </dgm:pt>
    <dgm:pt modelId="{615E0B90-3361-423B-B18D-EEAC6823BA8B}">
      <dgm:prSet phldrT="[Text]"/>
      <dgm:spPr>
        <a:solidFill>
          <a:srgbClr val="0070C0"/>
        </a:solidFill>
      </dgm:spPr>
      <dgm:t>
        <a:bodyPr/>
        <a:lstStyle/>
        <a:p>
          <a:r>
            <a:rPr lang="cs-CZ" b="1" dirty="0" err="1">
              <a:solidFill>
                <a:srgbClr val="FFC000"/>
              </a:solidFill>
            </a:rPr>
            <a:t>Psychological</a:t>
          </a:r>
          <a:r>
            <a:rPr lang="cs-CZ" b="1" dirty="0">
              <a:solidFill>
                <a:srgbClr val="FFC000"/>
              </a:solidFill>
            </a:rPr>
            <a:t> </a:t>
          </a:r>
          <a:r>
            <a:rPr lang="cs-CZ" b="1" dirty="0" err="1">
              <a:solidFill>
                <a:srgbClr val="FFC000"/>
              </a:solidFill>
            </a:rPr>
            <a:t>needs</a:t>
          </a:r>
          <a:r>
            <a:rPr lang="cs-CZ" b="1" dirty="0">
              <a:solidFill>
                <a:srgbClr val="FFC000"/>
              </a:solidFill>
            </a:rPr>
            <a:t>:</a:t>
          </a:r>
        </a:p>
        <a:p>
          <a:r>
            <a:rPr lang="cs-CZ" b="1" dirty="0" err="1"/>
            <a:t>4th</a:t>
          </a:r>
          <a:r>
            <a:rPr lang="cs-CZ" b="1" dirty="0"/>
            <a:t> </a:t>
          </a:r>
          <a:r>
            <a:rPr lang="en-US" b="1" dirty="0"/>
            <a:t>Esteem</a:t>
          </a:r>
          <a:r>
            <a:rPr lang="cs-CZ" b="1" dirty="0"/>
            <a:t> </a:t>
          </a:r>
          <a:r>
            <a:rPr lang="en-US" b="1" dirty="0"/>
            <a:t>level</a:t>
          </a:r>
          <a:r>
            <a:rPr lang="cs-CZ" b="1" dirty="0"/>
            <a:t>:</a:t>
          </a:r>
          <a:r>
            <a:rPr lang="en-US" b="1" dirty="0"/>
            <a:t> the need to be competent and recognized, such as through status and level of success</a:t>
          </a:r>
          <a:r>
            <a:rPr lang="cs-CZ" b="1" dirty="0"/>
            <a:t>. </a:t>
          </a:r>
          <a:r>
            <a:rPr lang="cs-CZ" b="1" dirty="0" err="1"/>
            <a:t>Esteem</a:t>
          </a:r>
          <a:r>
            <a:rPr lang="cs-CZ" b="1" dirty="0"/>
            <a:t> </a:t>
          </a:r>
          <a:r>
            <a:rPr lang="cs-CZ" b="1" dirty="0" err="1"/>
            <a:t>needs</a:t>
          </a:r>
          <a:r>
            <a:rPr lang="cs-CZ" dirty="0"/>
            <a:t>: </a:t>
          </a:r>
          <a:r>
            <a:rPr lang="cs-CZ" dirty="0" err="1"/>
            <a:t>prestige</a:t>
          </a:r>
          <a:r>
            <a:rPr lang="cs-CZ" dirty="0"/>
            <a:t>, feeling </a:t>
          </a:r>
          <a:r>
            <a:rPr lang="cs-CZ" dirty="0" err="1"/>
            <a:t>of</a:t>
          </a:r>
          <a:r>
            <a:rPr lang="cs-CZ" dirty="0"/>
            <a:t> </a:t>
          </a:r>
          <a:r>
            <a:rPr lang="cs-CZ" dirty="0" err="1"/>
            <a:t>accomplishment</a:t>
          </a:r>
          <a:r>
            <a:rPr lang="cs-CZ" dirty="0"/>
            <a:t>.</a:t>
          </a:r>
        </a:p>
        <a:p>
          <a:r>
            <a:rPr lang="cs-CZ" b="1" i="0" dirty="0" err="1"/>
            <a:t>3rd</a:t>
          </a:r>
          <a:r>
            <a:rPr lang="cs-CZ" b="1" i="0" dirty="0"/>
            <a:t> Love and </a:t>
          </a:r>
          <a:r>
            <a:rPr lang="cs-CZ" b="1" i="0" dirty="0" err="1"/>
            <a:t>Belonging</a:t>
          </a:r>
          <a:r>
            <a:rPr lang="cs-CZ" b="0" i="0" dirty="0"/>
            <a:t>: </a:t>
          </a:r>
          <a:r>
            <a:rPr lang="cs-CZ" b="1" dirty="0" err="1"/>
            <a:t>Needs</a:t>
          </a:r>
          <a:r>
            <a:rPr lang="cs-CZ" b="1" dirty="0"/>
            <a:t> </a:t>
          </a:r>
          <a:r>
            <a:rPr lang="cs-CZ" b="1" dirty="0" err="1"/>
            <a:t>of</a:t>
          </a:r>
          <a:r>
            <a:rPr lang="cs-CZ" b="1" dirty="0"/>
            <a:t> </a:t>
          </a:r>
          <a:r>
            <a:rPr lang="cs-CZ" b="1" dirty="0" err="1"/>
            <a:t>belonging</a:t>
          </a:r>
          <a:r>
            <a:rPr lang="cs-CZ" b="1" dirty="0"/>
            <a:t> and love</a:t>
          </a:r>
          <a:r>
            <a:rPr lang="cs-CZ" dirty="0"/>
            <a:t>: </a:t>
          </a:r>
          <a:r>
            <a:rPr lang="cs-CZ" dirty="0" err="1"/>
            <a:t>friends</a:t>
          </a:r>
          <a:r>
            <a:rPr lang="cs-CZ" dirty="0"/>
            <a:t>, </a:t>
          </a:r>
          <a:r>
            <a:rPr lang="cs-CZ" dirty="0" err="1"/>
            <a:t>relationships</a:t>
          </a:r>
          <a:endParaRPr lang="en-CA" dirty="0"/>
        </a:p>
      </dgm:t>
    </dgm:pt>
    <dgm:pt modelId="{DC4F1008-B4F6-40F5-9329-42F48766B557}" type="parTrans" cxnId="{16E47749-0E8A-497D-85F6-4067605D9532}">
      <dgm:prSet/>
      <dgm:spPr/>
      <dgm:t>
        <a:bodyPr/>
        <a:lstStyle/>
        <a:p>
          <a:endParaRPr lang="en-CA"/>
        </a:p>
      </dgm:t>
    </dgm:pt>
    <dgm:pt modelId="{C04C8EE8-AC6A-4843-A349-B8F19B30330C}" type="sibTrans" cxnId="{16E47749-0E8A-497D-85F6-4067605D9532}">
      <dgm:prSet/>
      <dgm:spPr/>
      <dgm:t>
        <a:bodyPr/>
        <a:lstStyle/>
        <a:p>
          <a:endParaRPr lang="en-CA"/>
        </a:p>
      </dgm:t>
    </dgm:pt>
    <dgm:pt modelId="{F5045465-D558-412B-A9ED-2CB2A1BFAE51}">
      <dgm:prSet phldrT="[Text]"/>
      <dgm:spPr/>
      <dgm:t>
        <a:bodyPr/>
        <a:lstStyle/>
        <a:p>
          <a:r>
            <a:rPr lang="cs-CZ" b="1" dirty="0">
              <a:solidFill>
                <a:schemeClr val="bg1"/>
              </a:solidFill>
            </a:rPr>
            <a:t>Basic </a:t>
          </a:r>
          <a:r>
            <a:rPr lang="cs-CZ" b="1" dirty="0" err="1">
              <a:solidFill>
                <a:schemeClr val="bg1"/>
              </a:solidFill>
            </a:rPr>
            <a:t>needs</a:t>
          </a:r>
          <a:r>
            <a:rPr lang="cs-CZ" b="1" dirty="0">
              <a:solidFill>
                <a:schemeClr val="bg1"/>
              </a:solidFill>
            </a:rPr>
            <a:t>:</a:t>
          </a:r>
        </a:p>
        <a:p>
          <a:r>
            <a:rPr lang="cs-CZ" b="1" dirty="0" err="1"/>
            <a:t>2nd</a:t>
          </a:r>
          <a:r>
            <a:rPr lang="cs-CZ" b="1" dirty="0"/>
            <a:t> </a:t>
          </a:r>
          <a:r>
            <a:rPr lang="cs-CZ" b="1" dirty="0" err="1"/>
            <a:t>Safety</a:t>
          </a:r>
          <a:r>
            <a:rPr lang="cs-CZ" b="1" dirty="0"/>
            <a:t> </a:t>
          </a:r>
          <a:r>
            <a:rPr lang="cs-CZ" b="1" dirty="0" err="1"/>
            <a:t>needs</a:t>
          </a:r>
          <a:r>
            <a:rPr lang="cs-CZ" b="0" dirty="0"/>
            <a:t>: </a:t>
          </a:r>
          <a:r>
            <a:rPr lang="cs-CZ" b="0" i="0" dirty="0"/>
            <a:t>s</a:t>
          </a:r>
          <a:r>
            <a:rPr lang="en-US" b="0" i="0" dirty="0" err="1"/>
            <a:t>ecurity</a:t>
          </a:r>
          <a:r>
            <a:rPr lang="en-US" b="0" i="0" dirty="0"/>
            <a:t>, </a:t>
          </a:r>
          <a:r>
            <a:rPr lang="cs-CZ" b="0" i="0" dirty="0"/>
            <a:t>o</a:t>
          </a:r>
          <a:r>
            <a:rPr lang="en-US" b="0" i="0" dirty="0" err="1"/>
            <a:t>rder</a:t>
          </a:r>
          <a:r>
            <a:rPr lang="en-US" b="0" i="0" dirty="0"/>
            <a:t>, and </a:t>
          </a:r>
          <a:r>
            <a:rPr lang="cs-CZ" b="0" i="0" dirty="0"/>
            <a:t>s</a:t>
          </a:r>
          <a:r>
            <a:rPr lang="en-US" b="0" i="0" dirty="0" err="1"/>
            <a:t>tability</a:t>
          </a:r>
          <a:r>
            <a:rPr lang="cs-CZ" b="0" i="0" dirty="0"/>
            <a:t> (</a:t>
          </a:r>
          <a:r>
            <a:rPr lang="en-US" b="0" i="0" dirty="0" err="1"/>
            <a:t>shelte</a:t>
          </a:r>
          <a:r>
            <a:rPr lang="cs-CZ" b="0" i="0" dirty="0"/>
            <a:t>r,</a:t>
          </a:r>
          <a:r>
            <a:rPr lang="en-US" b="0" i="0" dirty="0"/>
            <a:t> safety</a:t>
          </a:r>
          <a:r>
            <a:rPr lang="cs-CZ" b="0" i="0" dirty="0"/>
            <a:t>)</a:t>
          </a:r>
          <a:endParaRPr lang="cs-CZ" b="0" dirty="0"/>
        </a:p>
        <a:p>
          <a:r>
            <a:rPr lang="cs-CZ" b="1" dirty="0" err="1"/>
            <a:t>1st</a:t>
          </a:r>
          <a:r>
            <a:rPr lang="cs-CZ" b="1" dirty="0"/>
            <a:t> </a:t>
          </a:r>
          <a:r>
            <a:rPr lang="cs-CZ" b="1" dirty="0" err="1"/>
            <a:t>Physiological</a:t>
          </a:r>
          <a:r>
            <a:rPr lang="cs-CZ" b="1" dirty="0"/>
            <a:t> </a:t>
          </a:r>
          <a:r>
            <a:rPr lang="cs-CZ" b="1" dirty="0" err="1"/>
            <a:t>needs</a:t>
          </a:r>
          <a:r>
            <a:rPr lang="cs-CZ" b="0" dirty="0"/>
            <a:t>: </a:t>
          </a:r>
          <a:r>
            <a:rPr lang="cs-CZ" b="0" dirty="0" err="1"/>
            <a:t>breathing</a:t>
          </a:r>
          <a:r>
            <a:rPr lang="cs-CZ" b="0" dirty="0"/>
            <a:t>, </a:t>
          </a:r>
          <a:r>
            <a:rPr lang="cs-CZ" b="0" dirty="0" err="1"/>
            <a:t>water</a:t>
          </a:r>
          <a:r>
            <a:rPr lang="cs-CZ" b="0" dirty="0"/>
            <a:t>, food (</a:t>
          </a:r>
          <a:r>
            <a:rPr lang="en-US" b="0" i="0" dirty="0"/>
            <a:t>basic nutrition</a:t>
          </a:r>
          <a:r>
            <a:rPr lang="cs-CZ" b="0" i="0" dirty="0"/>
            <a:t>)</a:t>
          </a:r>
          <a:r>
            <a:rPr lang="cs-CZ" b="0" dirty="0"/>
            <a:t>, </a:t>
          </a:r>
          <a:r>
            <a:rPr lang="cs-CZ" b="0" dirty="0" err="1"/>
            <a:t>sleep</a:t>
          </a:r>
          <a:r>
            <a:rPr lang="cs-CZ" b="0" dirty="0"/>
            <a:t>, </a:t>
          </a:r>
          <a:r>
            <a:rPr lang="cs-CZ" b="0" dirty="0" err="1"/>
            <a:t>warmth</a:t>
          </a:r>
          <a:endParaRPr lang="cs-CZ" b="0" dirty="0"/>
        </a:p>
      </dgm:t>
    </dgm:pt>
    <dgm:pt modelId="{272B90AA-96A7-496E-9818-B97C89D15F61}" type="parTrans" cxnId="{CCA3359E-D3D7-43D9-93EC-6EE09532F173}">
      <dgm:prSet/>
      <dgm:spPr/>
      <dgm:t>
        <a:bodyPr/>
        <a:lstStyle/>
        <a:p>
          <a:endParaRPr lang="en-CA"/>
        </a:p>
      </dgm:t>
    </dgm:pt>
    <dgm:pt modelId="{251DF43C-9E44-4B5B-B6CC-2FA79C020003}" type="sibTrans" cxnId="{CCA3359E-D3D7-43D9-93EC-6EE09532F173}">
      <dgm:prSet/>
      <dgm:spPr/>
      <dgm:t>
        <a:bodyPr/>
        <a:lstStyle/>
        <a:p>
          <a:endParaRPr lang="en-CA"/>
        </a:p>
      </dgm:t>
    </dgm:pt>
    <dgm:pt modelId="{BFD6A302-73D9-46EA-A7E2-4BE103B794DA}" type="pres">
      <dgm:prSet presAssocID="{414E99E2-5E8A-4556-A51A-AD229939FE25}" presName="Name0" presStyleCnt="0">
        <dgm:presLayoutVars>
          <dgm:dir/>
          <dgm:animLvl val="lvl"/>
          <dgm:resizeHandles val="exact"/>
        </dgm:presLayoutVars>
      </dgm:prSet>
      <dgm:spPr/>
    </dgm:pt>
    <dgm:pt modelId="{74A9FC0E-10F0-4AED-B99F-591C2FB6E4A2}" type="pres">
      <dgm:prSet presAssocID="{06350691-8EF9-4CCA-BE14-EE2286656A62}" presName="Name8" presStyleCnt="0"/>
      <dgm:spPr/>
    </dgm:pt>
    <dgm:pt modelId="{80C65846-40EC-48DA-920C-F9BAA2E78178}" type="pres">
      <dgm:prSet presAssocID="{06350691-8EF9-4CCA-BE14-EE2286656A62}" presName="level" presStyleLbl="node1" presStyleIdx="0" presStyleCnt="3" custLinFactNeighborX="327" custLinFactNeighborY="-492">
        <dgm:presLayoutVars>
          <dgm:chMax val="1"/>
          <dgm:bulletEnabled val="1"/>
        </dgm:presLayoutVars>
      </dgm:prSet>
      <dgm:spPr/>
    </dgm:pt>
    <dgm:pt modelId="{B3A77690-A8D8-4D3D-A4A9-B40B45C70AA1}" type="pres">
      <dgm:prSet presAssocID="{06350691-8EF9-4CCA-BE14-EE2286656A62}" presName="levelTx" presStyleLbl="revTx" presStyleIdx="0" presStyleCnt="0">
        <dgm:presLayoutVars>
          <dgm:chMax val="1"/>
          <dgm:bulletEnabled val="1"/>
        </dgm:presLayoutVars>
      </dgm:prSet>
      <dgm:spPr/>
    </dgm:pt>
    <dgm:pt modelId="{663AAD17-E510-4D97-BD11-7F0A1BBC6F76}" type="pres">
      <dgm:prSet presAssocID="{615E0B90-3361-423B-B18D-EEAC6823BA8B}" presName="Name8" presStyleCnt="0"/>
      <dgm:spPr/>
    </dgm:pt>
    <dgm:pt modelId="{CD4C8FA1-8874-43E7-9D88-B09FB890FBC0}" type="pres">
      <dgm:prSet presAssocID="{615E0B90-3361-423B-B18D-EEAC6823BA8B}" presName="level" presStyleLbl="node1" presStyleIdx="1" presStyleCnt="3" custLinFactNeighborX="352" custLinFactNeighborY="0">
        <dgm:presLayoutVars>
          <dgm:chMax val="1"/>
          <dgm:bulletEnabled val="1"/>
        </dgm:presLayoutVars>
      </dgm:prSet>
      <dgm:spPr/>
    </dgm:pt>
    <dgm:pt modelId="{26F65AA5-FC32-4BA9-B11F-2D001DCBC481}" type="pres">
      <dgm:prSet presAssocID="{615E0B90-3361-423B-B18D-EEAC6823BA8B}" presName="levelTx" presStyleLbl="revTx" presStyleIdx="0" presStyleCnt="0">
        <dgm:presLayoutVars>
          <dgm:chMax val="1"/>
          <dgm:bulletEnabled val="1"/>
        </dgm:presLayoutVars>
      </dgm:prSet>
      <dgm:spPr/>
    </dgm:pt>
    <dgm:pt modelId="{4A4D887F-84B4-423D-909E-A96F37735147}" type="pres">
      <dgm:prSet presAssocID="{F5045465-D558-412B-A9ED-2CB2A1BFAE51}" presName="Name8" presStyleCnt="0"/>
      <dgm:spPr/>
    </dgm:pt>
    <dgm:pt modelId="{B2AF5AD0-8DD4-44D4-9F2E-910B6F29FC17}" type="pres">
      <dgm:prSet presAssocID="{F5045465-D558-412B-A9ED-2CB2A1BFAE51}" presName="level" presStyleLbl="node1" presStyleIdx="2" presStyleCnt="3">
        <dgm:presLayoutVars>
          <dgm:chMax val="1"/>
          <dgm:bulletEnabled val="1"/>
        </dgm:presLayoutVars>
      </dgm:prSet>
      <dgm:spPr/>
    </dgm:pt>
    <dgm:pt modelId="{C143770D-F594-4ACD-B9AC-E219591EC285}" type="pres">
      <dgm:prSet presAssocID="{F5045465-D558-412B-A9ED-2CB2A1BFAE51}" presName="levelTx" presStyleLbl="revTx" presStyleIdx="0" presStyleCnt="0">
        <dgm:presLayoutVars>
          <dgm:chMax val="1"/>
          <dgm:bulletEnabled val="1"/>
        </dgm:presLayoutVars>
      </dgm:prSet>
      <dgm:spPr/>
    </dgm:pt>
  </dgm:ptLst>
  <dgm:cxnLst>
    <dgm:cxn modelId="{582DC734-59D4-444B-AE1C-48EF02FBEB83}" type="presOf" srcId="{615E0B90-3361-423B-B18D-EEAC6823BA8B}" destId="{CD4C8FA1-8874-43E7-9D88-B09FB890FBC0}" srcOrd="0" destOrd="0" presId="urn:microsoft.com/office/officeart/2005/8/layout/pyramid1"/>
    <dgm:cxn modelId="{16E47749-0E8A-497D-85F6-4067605D9532}" srcId="{414E99E2-5E8A-4556-A51A-AD229939FE25}" destId="{615E0B90-3361-423B-B18D-EEAC6823BA8B}" srcOrd="1" destOrd="0" parTransId="{DC4F1008-B4F6-40F5-9329-42F48766B557}" sibTransId="{C04C8EE8-AC6A-4843-A349-B8F19B30330C}"/>
    <dgm:cxn modelId="{C7855C6F-046D-474B-9CB1-E0735AE1B47D}" type="presOf" srcId="{615E0B90-3361-423B-B18D-EEAC6823BA8B}" destId="{26F65AA5-FC32-4BA9-B11F-2D001DCBC481}" srcOrd="1" destOrd="0" presId="urn:microsoft.com/office/officeart/2005/8/layout/pyramid1"/>
    <dgm:cxn modelId="{9BF3EF91-F6C9-4409-9835-A5CC70AF313B}" type="presOf" srcId="{06350691-8EF9-4CCA-BE14-EE2286656A62}" destId="{80C65846-40EC-48DA-920C-F9BAA2E78178}" srcOrd="0" destOrd="0" presId="urn:microsoft.com/office/officeart/2005/8/layout/pyramid1"/>
    <dgm:cxn modelId="{773A8A94-E436-473F-84EC-E70530E16B29}" type="presOf" srcId="{06350691-8EF9-4CCA-BE14-EE2286656A62}" destId="{B3A77690-A8D8-4D3D-A4A9-B40B45C70AA1}" srcOrd="1" destOrd="0" presId="urn:microsoft.com/office/officeart/2005/8/layout/pyramid1"/>
    <dgm:cxn modelId="{BBCB459D-5281-4DAD-B7F8-A4E2C07EAAF9}" type="presOf" srcId="{F5045465-D558-412B-A9ED-2CB2A1BFAE51}" destId="{B2AF5AD0-8DD4-44D4-9F2E-910B6F29FC17}" srcOrd="0" destOrd="0" presId="urn:microsoft.com/office/officeart/2005/8/layout/pyramid1"/>
    <dgm:cxn modelId="{CCA3359E-D3D7-43D9-93EC-6EE09532F173}" srcId="{414E99E2-5E8A-4556-A51A-AD229939FE25}" destId="{F5045465-D558-412B-A9ED-2CB2A1BFAE51}" srcOrd="2" destOrd="0" parTransId="{272B90AA-96A7-496E-9818-B97C89D15F61}" sibTransId="{251DF43C-9E44-4B5B-B6CC-2FA79C020003}"/>
    <dgm:cxn modelId="{53457EC8-4D34-4013-B4BC-DB7E7710D28C}" type="presOf" srcId="{414E99E2-5E8A-4556-A51A-AD229939FE25}" destId="{BFD6A302-73D9-46EA-A7E2-4BE103B794DA}" srcOrd="0" destOrd="0" presId="urn:microsoft.com/office/officeart/2005/8/layout/pyramid1"/>
    <dgm:cxn modelId="{481819CE-A6E1-44C8-888A-F01FBE737EFE}" srcId="{414E99E2-5E8A-4556-A51A-AD229939FE25}" destId="{06350691-8EF9-4CCA-BE14-EE2286656A62}" srcOrd="0" destOrd="0" parTransId="{7F64084A-E876-4608-81DE-F926AB7F3ECB}" sibTransId="{423912D3-EC68-4F78-8757-11B5982CAE2E}"/>
    <dgm:cxn modelId="{AEC950D0-C056-4B33-926F-CF2F2EA13F10}" type="presOf" srcId="{F5045465-D558-412B-A9ED-2CB2A1BFAE51}" destId="{C143770D-F594-4ACD-B9AC-E219591EC285}" srcOrd="1" destOrd="0" presId="urn:microsoft.com/office/officeart/2005/8/layout/pyramid1"/>
    <dgm:cxn modelId="{F66B8365-C511-4E49-99B3-C91E8A4835AE}" type="presParOf" srcId="{BFD6A302-73D9-46EA-A7E2-4BE103B794DA}" destId="{74A9FC0E-10F0-4AED-B99F-591C2FB6E4A2}" srcOrd="0" destOrd="0" presId="urn:microsoft.com/office/officeart/2005/8/layout/pyramid1"/>
    <dgm:cxn modelId="{2367D391-4AEE-4AFA-AFF3-578FCF93820C}" type="presParOf" srcId="{74A9FC0E-10F0-4AED-B99F-591C2FB6E4A2}" destId="{80C65846-40EC-48DA-920C-F9BAA2E78178}" srcOrd="0" destOrd="0" presId="urn:microsoft.com/office/officeart/2005/8/layout/pyramid1"/>
    <dgm:cxn modelId="{B45F0284-D3C5-4074-BAB3-7D523941712E}" type="presParOf" srcId="{74A9FC0E-10F0-4AED-B99F-591C2FB6E4A2}" destId="{B3A77690-A8D8-4D3D-A4A9-B40B45C70AA1}" srcOrd="1" destOrd="0" presId="urn:microsoft.com/office/officeart/2005/8/layout/pyramid1"/>
    <dgm:cxn modelId="{205CC715-941E-44E1-B3DF-7B486AAD5BAB}" type="presParOf" srcId="{BFD6A302-73D9-46EA-A7E2-4BE103B794DA}" destId="{663AAD17-E510-4D97-BD11-7F0A1BBC6F76}" srcOrd="1" destOrd="0" presId="urn:microsoft.com/office/officeart/2005/8/layout/pyramid1"/>
    <dgm:cxn modelId="{3FCBD2E4-3945-4DEA-9EA9-2FE87FF9C7E8}" type="presParOf" srcId="{663AAD17-E510-4D97-BD11-7F0A1BBC6F76}" destId="{CD4C8FA1-8874-43E7-9D88-B09FB890FBC0}" srcOrd="0" destOrd="0" presId="urn:microsoft.com/office/officeart/2005/8/layout/pyramid1"/>
    <dgm:cxn modelId="{A05E2207-B813-4706-9644-4B71163A8026}" type="presParOf" srcId="{663AAD17-E510-4D97-BD11-7F0A1BBC6F76}" destId="{26F65AA5-FC32-4BA9-B11F-2D001DCBC481}" srcOrd="1" destOrd="0" presId="urn:microsoft.com/office/officeart/2005/8/layout/pyramid1"/>
    <dgm:cxn modelId="{829F8F31-49BF-4D2A-A931-B378EB226D2B}" type="presParOf" srcId="{BFD6A302-73D9-46EA-A7E2-4BE103B794DA}" destId="{4A4D887F-84B4-423D-909E-A96F37735147}" srcOrd="2" destOrd="0" presId="urn:microsoft.com/office/officeart/2005/8/layout/pyramid1"/>
    <dgm:cxn modelId="{119A5B58-D708-45BB-A427-9A2719A8EDD2}" type="presParOf" srcId="{4A4D887F-84B4-423D-909E-A96F37735147}" destId="{B2AF5AD0-8DD4-44D4-9F2E-910B6F29FC17}" srcOrd="0" destOrd="0" presId="urn:microsoft.com/office/officeart/2005/8/layout/pyramid1"/>
    <dgm:cxn modelId="{2EAA85A0-FA8B-49A8-AD38-CEAEBDD11967}" type="presParOf" srcId="{4A4D887F-84B4-423D-909E-A96F37735147}" destId="{C143770D-F594-4ACD-B9AC-E219591EC28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4E99E2-5E8A-4556-A51A-AD229939FE25}" type="doc">
      <dgm:prSet loTypeId="urn:microsoft.com/office/officeart/2005/8/layout/pyramid1" loCatId="pyramid" qsTypeId="urn:microsoft.com/office/officeart/2005/8/quickstyle/simple1" qsCatId="simple" csTypeId="urn:microsoft.com/office/officeart/2005/8/colors/accent1_2" csCatId="accent1" phldr="1"/>
      <dgm:spPr/>
    </dgm:pt>
    <dgm:pt modelId="{06350691-8EF9-4CCA-BE14-EE2286656A62}">
      <dgm:prSet phldrT="[Text]"/>
      <dgm:spPr>
        <a:solidFill>
          <a:srgbClr val="FFC000"/>
        </a:solidFill>
      </dgm:spPr>
      <dgm:t>
        <a:bodyPr/>
        <a:lstStyle/>
        <a:p>
          <a:endParaRPr lang="cs-CZ" b="1" dirty="0">
            <a:solidFill>
              <a:srgbClr val="FF0000"/>
            </a:solidFill>
          </a:endParaRPr>
        </a:p>
        <a:p>
          <a:endParaRPr lang="cs-CZ" b="1" dirty="0">
            <a:solidFill>
              <a:srgbClr val="FF0000"/>
            </a:solidFill>
          </a:endParaRPr>
        </a:p>
        <a:p>
          <a:endParaRPr lang="cs-CZ" b="1" dirty="0">
            <a:solidFill>
              <a:srgbClr val="FF0000"/>
            </a:solidFill>
          </a:endParaRPr>
        </a:p>
        <a:p>
          <a:endParaRPr lang="cs-CZ" b="1" dirty="0">
            <a:solidFill>
              <a:srgbClr val="FF0000"/>
            </a:solidFill>
          </a:endParaRPr>
        </a:p>
        <a:p>
          <a:r>
            <a:rPr lang="en-CA" b="1" dirty="0">
              <a:solidFill>
                <a:srgbClr val="FF0000"/>
              </a:solidFill>
            </a:rPr>
            <a:t>to give yourself for</a:t>
          </a:r>
          <a:r>
            <a:rPr lang="cs-CZ" dirty="0"/>
            <a:t>:</a:t>
          </a:r>
        </a:p>
        <a:p>
          <a:r>
            <a:rPr lang="cs-CZ" dirty="0"/>
            <a:t>to </a:t>
          </a:r>
          <a:r>
            <a:rPr lang="cs-CZ" dirty="0" err="1"/>
            <a:t>be</a:t>
          </a:r>
          <a:r>
            <a:rPr lang="cs-CZ" dirty="0"/>
            <a:t> </a:t>
          </a:r>
          <a:r>
            <a:rPr lang="cs-CZ" b="1" i="1" dirty="0" err="1"/>
            <a:t>creative</a:t>
          </a:r>
          <a:endParaRPr lang="en-CA" dirty="0"/>
        </a:p>
      </dgm:t>
    </dgm:pt>
    <dgm:pt modelId="{7F64084A-E876-4608-81DE-F926AB7F3ECB}" type="parTrans" cxnId="{481819CE-A6E1-44C8-888A-F01FBE737EFE}">
      <dgm:prSet/>
      <dgm:spPr/>
      <dgm:t>
        <a:bodyPr/>
        <a:lstStyle/>
        <a:p>
          <a:endParaRPr lang="en-CA"/>
        </a:p>
      </dgm:t>
    </dgm:pt>
    <dgm:pt modelId="{423912D3-EC68-4F78-8757-11B5982CAE2E}" type="sibTrans" cxnId="{481819CE-A6E1-44C8-888A-F01FBE737EFE}">
      <dgm:prSet/>
      <dgm:spPr/>
      <dgm:t>
        <a:bodyPr/>
        <a:lstStyle/>
        <a:p>
          <a:endParaRPr lang="en-CA"/>
        </a:p>
      </dgm:t>
    </dgm:pt>
    <dgm:pt modelId="{615E0B90-3361-423B-B18D-EEAC6823BA8B}">
      <dgm:prSet phldrT="[Text]"/>
      <dgm:spPr>
        <a:solidFill>
          <a:srgbClr val="0070C0"/>
        </a:solidFill>
      </dgm:spPr>
      <dgm:t>
        <a:bodyPr/>
        <a:lstStyle/>
        <a:p>
          <a:r>
            <a:rPr lang="cs-CZ" b="1" dirty="0" err="1">
              <a:solidFill>
                <a:srgbClr val="FFC000"/>
              </a:solidFill>
            </a:rPr>
            <a:t>Psychological</a:t>
          </a:r>
          <a:r>
            <a:rPr lang="cs-CZ" b="1" dirty="0">
              <a:solidFill>
                <a:srgbClr val="FFC000"/>
              </a:solidFill>
            </a:rPr>
            <a:t> </a:t>
          </a:r>
          <a:r>
            <a:rPr lang="cs-CZ" b="1" dirty="0" err="1">
              <a:solidFill>
                <a:srgbClr val="FFC000"/>
              </a:solidFill>
            </a:rPr>
            <a:t>needs</a:t>
          </a:r>
          <a:r>
            <a:rPr lang="cs-CZ" b="1" dirty="0">
              <a:solidFill>
                <a:srgbClr val="FFC000"/>
              </a:solidFill>
            </a:rPr>
            <a:t>:</a:t>
          </a:r>
        </a:p>
        <a:p>
          <a:r>
            <a:rPr lang="cs-CZ" b="1" dirty="0" err="1"/>
            <a:t>4th</a:t>
          </a:r>
          <a:r>
            <a:rPr lang="cs-CZ" b="1" dirty="0"/>
            <a:t> </a:t>
          </a:r>
          <a:r>
            <a:rPr lang="en-US" b="1" dirty="0"/>
            <a:t>Esteem</a:t>
          </a:r>
          <a:r>
            <a:rPr lang="cs-CZ" b="1" dirty="0"/>
            <a:t> </a:t>
          </a:r>
          <a:r>
            <a:rPr lang="en-US" b="1" dirty="0"/>
            <a:t>level</a:t>
          </a:r>
          <a:r>
            <a:rPr lang="cs-CZ" b="1" dirty="0"/>
            <a:t>:</a:t>
          </a:r>
          <a:r>
            <a:rPr lang="en-US" b="1" dirty="0"/>
            <a:t> the need to be competent and recognized, such as through status and level of success</a:t>
          </a:r>
          <a:r>
            <a:rPr lang="cs-CZ" b="1" dirty="0"/>
            <a:t>. </a:t>
          </a:r>
          <a:r>
            <a:rPr lang="cs-CZ" b="1" dirty="0" err="1"/>
            <a:t>Esteem</a:t>
          </a:r>
          <a:r>
            <a:rPr lang="cs-CZ" b="1" dirty="0"/>
            <a:t> </a:t>
          </a:r>
          <a:r>
            <a:rPr lang="cs-CZ" b="1" dirty="0" err="1"/>
            <a:t>needs</a:t>
          </a:r>
          <a:r>
            <a:rPr lang="cs-CZ" dirty="0"/>
            <a:t>: </a:t>
          </a:r>
          <a:r>
            <a:rPr lang="cs-CZ" dirty="0" err="1"/>
            <a:t>prestige</a:t>
          </a:r>
          <a:r>
            <a:rPr lang="cs-CZ" dirty="0"/>
            <a:t>, feeling </a:t>
          </a:r>
          <a:r>
            <a:rPr lang="cs-CZ" dirty="0" err="1"/>
            <a:t>of</a:t>
          </a:r>
          <a:r>
            <a:rPr lang="cs-CZ" dirty="0"/>
            <a:t> </a:t>
          </a:r>
          <a:r>
            <a:rPr lang="cs-CZ" dirty="0" err="1"/>
            <a:t>accomplishment</a:t>
          </a:r>
          <a:r>
            <a:rPr lang="cs-CZ" dirty="0"/>
            <a:t>.</a:t>
          </a:r>
        </a:p>
        <a:p>
          <a:r>
            <a:rPr lang="cs-CZ" b="1" i="0" dirty="0" err="1"/>
            <a:t>3rd</a:t>
          </a:r>
          <a:r>
            <a:rPr lang="cs-CZ" b="1" i="0" dirty="0"/>
            <a:t> Love and </a:t>
          </a:r>
          <a:r>
            <a:rPr lang="cs-CZ" b="1" i="0" dirty="0" err="1"/>
            <a:t>Belonging</a:t>
          </a:r>
          <a:r>
            <a:rPr lang="cs-CZ" b="0" i="0" dirty="0"/>
            <a:t>: </a:t>
          </a:r>
          <a:r>
            <a:rPr lang="cs-CZ" b="1" dirty="0" err="1"/>
            <a:t>Needs</a:t>
          </a:r>
          <a:r>
            <a:rPr lang="cs-CZ" b="1" dirty="0"/>
            <a:t> </a:t>
          </a:r>
          <a:r>
            <a:rPr lang="cs-CZ" b="1" dirty="0" err="1"/>
            <a:t>of</a:t>
          </a:r>
          <a:r>
            <a:rPr lang="cs-CZ" b="1" dirty="0"/>
            <a:t> </a:t>
          </a:r>
          <a:r>
            <a:rPr lang="cs-CZ" b="1" dirty="0" err="1"/>
            <a:t>belonging</a:t>
          </a:r>
          <a:r>
            <a:rPr lang="cs-CZ" b="1" dirty="0"/>
            <a:t> and love</a:t>
          </a:r>
          <a:r>
            <a:rPr lang="cs-CZ" dirty="0"/>
            <a:t>: </a:t>
          </a:r>
          <a:r>
            <a:rPr lang="cs-CZ" dirty="0" err="1"/>
            <a:t>friends</a:t>
          </a:r>
          <a:r>
            <a:rPr lang="cs-CZ" dirty="0"/>
            <a:t>, </a:t>
          </a:r>
          <a:r>
            <a:rPr lang="cs-CZ" dirty="0" err="1"/>
            <a:t>relationships</a:t>
          </a:r>
          <a:endParaRPr lang="cs-CZ" dirty="0"/>
        </a:p>
        <a:p>
          <a:endParaRPr lang="en-CA" dirty="0"/>
        </a:p>
      </dgm:t>
    </dgm:pt>
    <dgm:pt modelId="{DC4F1008-B4F6-40F5-9329-42F48766B557}" type="parTrans" cxnId="{16E47749-0E8A-497D-85F6-4067605D9532}">
      <dgm:prSet/>
      <dgm:spPr/>
      <dgm:t>
        <a:bodyPr/>
        <a:lstStyle/>
        <a:p>
          <a:endParaRPr lang="en-CA"/>
        </a:p>
      </dgm:t>
    </dgm:pt>
    <dgm:pt modelId="{C04C8EE8-AC6A-4843-A349-B8F19B30330C}" type="sibTrans" cxnId="{16E47749-0E8A-497D-85F6-4067605D9532}">
      <dgm:prSet/>
      <dgm:spPr/>
      <dgm:t>
        <a:bodyPr/>
        <a:lstStyle/>
        <a:p>
          <a:endParaRPr lang="en-CA"/>
        </a:p>
      </dgm:t>
    </dgm:pt>
    <dgm:pt modelId="{F5045465-D558-412B-A9ED-2CB2A1BFAE51}">
      <dgm:prSet phldrT="[Text]"/>
      <dgm:spPr/>
      <dgm:t>
        <a:bodyPr/>
        <a:lstStyle/>
        <a:p>
          <a:r>
            <a:rPr lang="cs-CZ" b="1" dirty="0">
              <a:solidFill>
                <a:schemeClr val="bg1"/>
              </a:solidFill>
            </a:rPr>
            <a:t>Basic </a:t>
          </a:r>
          <a:r>
            <a:rPr lang="cs-CZ" b="1" dirty="0" err="1">
              <a:solidFill>
                <a:schemeClr val="bg1"/>
              </a:solidFill>
            </a:rPr>
            <a:t>needs</a:t>
          </a:r>
          <a:r>
            <a:rPr lang="cs-CZ" b="1" dirty="0">
              <a:solidFill>
                <a:schemeClr val="bg1"/>
              </a:solidFill>
            </a:rPr>
            <a:t>:</a:t>
          </a:r>
        </a:p>
        <a:p>
          <a:r>
            <a:rPr lang="cs-CZ" b="1" dirty="0" err="1"/>
            <a:t>2nd</a:t>
          </a:r>
          <a:r>
            <a:rPr lang="cs-CZ" b="1" dirty="0"/>
            <a:t> </a:t>
          </a:r>
          <a:r>
            <a:rPr lang="cs-CZ" b="1" dirty="0" err="1"/>
            <a:t>Safety</a:t>
          </a:r>
          <a:r>
            <a:rPr lang="cs-CZ" b="1" dirty="0"/>
            <a:t> </a:t>
          </a:r>
          <a:r>
            <a:rPr lang="cs-CZ" b="1" dirty="0" err="1"/>
            <a:t>needs</a:t>
          </a:r>
          <a:r>
            <a:rPr lang="cs-CZ" b="0" dirty="0"/>
            <a:t>: </a:t>
          </a:r>
          <a:r>
            <a:rPr lang="cs-CZ" b="0" i="0" dirty="0"/>
            <a:t>s</a:t>
          </a:r>
          <a:r>
            <a:rPr lang="en-US" b="0" i="0" dirty="0" err="1"/>
            <a:t>ecurity</a:t>
          </a:r>
          <a:r>
            <a:rPr lang="en-US" b="0" i="0" dirty="0"/>
            <a:t>, </a:t>
          </a:r>
          <a:r>
            <a:rPr lang="cs-CZ" b="0" i="0" dirty="0"/>
            <a:t>o</a:t>
          </a:r>
          <a:r>
            <a:rPr lang="en-US" b="0" i="0" dirty="0" err="1"/>
            <a:t>rder</a:t>
          </a:r>
          <a:r>
            <a:rPr lang="en-US" b="0" i="0" dirty="0"/>
            <a:t>, and </a:t>
          </a:r>
          <a:r>
            <a:rPr lang="cs-CZ" b="0" i="0" dirty="0"/>
            <a:t>s</a:t>
          </a:r>
          <a:r>
            <a:rPr lang="en-US" b="0" i="0" dirty="0" err="1"/>
            <a:t>tability</a:t>
          </a:r>
          <a:r>
            <a:rPr lang="cs-CZ" b="0" i="0" dirty="0"/>
            <a:t> (</a:t>
          </a:r>
          <a:r>
            <a:rPr lang="en-US" b="0" i="0" dirty="0" err="1"/>
            <a:t>shelte</a:t>
          </a:r>
          <a:r>
            <a:rPr lang="cs-CZ" b="0" i="0" dirty="0"/>
            <a:t>r,</a:t>
          </a:r>
          <a:r>
            <a:rPr lang="en-US" b="0" i="0" dirty="0"/>
            <a:t> safety</a:t>
          </a:r>
          <a:r>
            <a:rPr lang="cs-CZ" b="0" i="0" dirty="0"/>
            <a:t>)</a:t>
          </a:r>
          <a:endParaRPr lang="cs-CZ" b="0" dirty="0"/>
        </a:p>
        <a:p>
          <a:r>
            <a:rPr lang="cs-CZ" b="1" dirty="0" err="1"/>
            <a:t>1st</a:t>
          </a:r>
          <a:r>
            <a:rPr lang="cs-CZ" b="1" dirty="0"/>
            <a:t> </a:t>
          </a:r>
          <a:r>
            <a:rPr lang="cs-CZ" b="1" dirty="0" err="1"/>
            <a:t>Physiological</a:t>
          </a:r>
          <a:r>
            <a:rPr lang="cs-CZ" b="1" dirty="0"/>
            <a:t> </a:t>
          </a:r>
          <a:r>
            <a:rPr lang="cs-CZ" b="1" dirty="0" err="1"/>
            <a:t>needs</a:t>
          </a:r>
          <a:r>
            <a:rPr lang="cs-CZ" b="0" dirty="0"/>
            <a:t>: </a:t>
          </a:r>
          <a:r>
            <a:rPr lang="cs-CZ" b="0" dirty="0" err="1"/>
            <a:t>breathing</a:t>
          </a:r>
          <a:r>
            <a:rPr lang="cs-CZ" b="0" dirty="0"/>
            <a:t>, </a:t>
          </a:r>
          <a:r>
            <a:rPr lang="cs-CZ" b="0" dirty="0" err="1"/>
            <a:t>water</a:t>
          </a:r>
          <a:r>
            <a:rPr lang="cs-CZ" b="0" dirty="0"/>
            <a:t>, food (</a:t>
          </a:r>
          <a:r>
            <a:rPr lang="en-US" b="0" i="0" dirty="0"/>
            <a:t>basic nutrition</a:t>
          </a:r>
          <a:r>
            <a:rPr lang="cs-CZ" b="0" i="0" dirty="0"/>
            <a:t>)</a:t>
          </a:r>
          <a:r>
            <a:rPr lang="cs-CZ" b="0" dirty="0"/>
            <a:t>, </a:t>
          </a:r>
          <a:r>
            <a:rPr lang="cs-CZ" b="0" dirty="0" err="1"/>
            <a:t>sleep</a:t>
          </a:r>
          <a:r>
            <a:rPr lang="cs-CZ" b="0" dirty="0"/>
            <a:t>, </a:t>
          </a:r>
          <a:r>
            <a:rPr lang="cs-CZ" b="0" dirty="0" err="1"/>
            <a:t>warmth</a:t>
          </a:r>
          <a:endParaRPr lang="cs-CZ" b="0" dirty="0"/>
        </a:p>
      </dgm:t>
    </dgm:pt>
    <dgm:pt modelId="{272B90AA-96A7-496E-9818-B97C89D15F61}" type="parTrans" cxnId="{CCA3359E-D3D7-43D9-93EC-6EE09532F173}">
      <dgm:prSet/>
      <dgm:spPr/>
      <dgm:t>
        <a:bodyPr/>
        <a:lstStyle/>
        <a:p>
          <a:endParaRPr lang="en-CA"/>
        </a:p>
      </dgm:t>
    </dgm:pt>
    <dgm:pt modelId="{251DF43C-9E44-4B5B-B6CC-2FA79C020003}" type="sibTrans" cxnId="{CCA3359E-D3D7-43D9-93EC-6EE09532F173}">
      <dgm:prSet/>
      <dgm:spPr/>
      <dgm:t>
        <a:bodyPr/>
        <a:lstStyle/>
        <a:p>
          <a:endParaRPr lang="en-CA"/>
        </a:p>
      </dgm:t>
    </dgm:pt>
    <dgm:pt modelId="{BFD6A302-73D9-46EA-A7E2-4BE103B794DA}" type="pres">
      <dgm:prSet presAssocID="{414E99E2-5E8A-4556-A51A-AD229939FE25}" presName="Name0" presStyleCnt="0">
        <dgm:presLayoutVars>
          <dgm:dir/>
          <dgm:animLvl val="lvl"/>
          <dgm:resizeHandles val="exact"/>
        </dgm:presLayoutVars>
      </dgm:prSet>
      <dgm:spPr/>
    </dgm:pt>
    <dgm:pt modelId="{74A9FC0E-10F0-4AED-B99F-591C2FB6E4A2}" type="pres">
      <dgm:prSet presAssocID="{06350691-8EF9-4CCA-BE14-EE2286656A62}" presName="Name8" presStyleCnt="0"/>
      <dgm:spPr/>
    </dgm:pt>
    <dgm:pt modelId="{80C65846-40EC-48DA-920C-F9BAA2E78178}" type="pres">
      <dgm:prSet presAssocID="{06350691-8EF9-4CCA-BE14-EE2286656A62}" presName="level" presStyleLbl="node1" presStyleIdx="0" presStyleCnt="3" custLinFactNeighborX="327" custLinFactNeighborY="-492">
        <dgm:presLayoutVars>
          <dgm:chMax val="1"/>
          <dgm:bulletEnabled val="1"/>
        </dgm:presLayoutVars>
      </dgm:prSet>
      <dgm:spPr/>
    </dgm:pt>
    <dgm:pt modelId="{B3A77690-A8D8-4D3D-A4A9-B40B45C70AA1}" type="pres">
      <dgm:prSet presAssocID="{06350691-8EF9-4CCA-BE14-EE2286656A62}" presName="levelTx" presStyleLbl="revTx" presStyleIdx="0" presStyleCnt="0">
        <dgm:presLayoutVars>
          <dgm:chMax val="1"/>
          <dgm:bulletEnabled val="1"/>
        </dgm:presLayoutVars>
      </dgm:prSet>
      <dgm:spPr/>
    </dgm:pt>
    <dgm:pt modelId="{663AAD17-E510-4D97-BD11-7F0A1BBC6F76}" type="pres">
      <dgm:prSet presAssocID="{615E0B90-3361-423B-B18D-EEAC6823BA8B}" presName="Name8" presStyleCnt="0"/>
      <dgm:spPr/>
    </dgm:pt>
    <dgm:pt modelId="{CD4C8FA1-8874-43E7-9D88-B09FB890FBC0}" type="pres">
      <dgm:prSet presAssocID="{615E0B90-3361-423B-B18D-EEAC6823BA8B}" presName="level" presStyleLbl="node1" presStyleIdx="1" presStyleCnt="3" custLinFactNeighborX="352" custLinFactNeighborY="0">
        <dgm:presLayoutVars>
          <dgm:chMax val="1"/>
          <dgm:bulletEnabled val="1"/>
        </dgm:presLayoutVars>
      </dgm:prSet>
      <dgm:spPr/>
    </dgm:pt>
    <dgm:pt modelId="{26F65AA5-FC32-4BA9-B11F-2D001DCBC481}" type="pres">
      <dgm:prSet presAssocID="{615E0B90-3361-423B-B18D-EEAC6823BA8B}" presName="levelTx" presStyleLbl="revTx" presStyleIdx="0" presStyleCnt="0">
        <dgm:presLayoutVars>
          <dgm:chMax val="1"/>
          <dgm:bulletEnabled val="1"/>
        </dgm:presLayoutVars>
      </dgm:prSet>
      <dgm:spPr/>
    </dgm:pt>
    <dgm:pt modelId="{4A4D887F-84B4-423D-909E-A96F37735147}" type="pres">
      <dgm:prSet presAssocID="{F5045465-D558-412B-A9ED-2CB2A1BFAE51}" presName="Name8" presStyleCnt="0"/>
      <dgm:spPr/>
    </dgm:pt>
    <dgm:pt modelId="{B2AF5AD0-8DD4-44D4-9F2E-910B6F29FC17}" type="pres">
      <dgm:prSet presAssocID="{F5045465-D558-412B-A9ED-2CB2A1BFAE51}" presName="level" presStyleLbl="node1" presStyleIdx="2" presStyleCnt="3">
        <dgm:presLayoutVars>
          <dgm:chMax val="1"/>
          <dgm:bulletEnabled val="1"/>
        </dgm:presLayoutVars>
      </dgm:prSet>
      <dgm:spPr/>
    </dgm:pt>
    <dgm:pt modelId="{C143770D-F594-4ACD-B9AC-E219591EC285}" type="pres">
      <dgm:prSet presAssocID="{F5045465-D558-412B-A9ED-2CB2A1BFAE51}" presName="levelTx" presStyleLbl="revTx" presStyleIdx="0" presStyleCnt="0">
        <dgm:presLayoutVars>
          <dgm:chMax val="1"/>
          <dgm:bulletEnabled val="1"/>
        </dgm:presLayoutVars>
      </dgm:prSet>
      <dgm:spPr/>
    </dgm:pt>
  </dgm:ptLst>
  <dgm:cxnLst>
    <dgm:cxn modelId="{582DC734-59D4-444B-AE1C-48EF02FBEB83}" type="presOf" srcId="{615E0B90-3361-423B-B18D-EEAC6823BA8B}" destId="{CD4C8FA1-8874-43E7-9D88-B09FB890FBC0}" srcOrd="0" destOrd="0" presId="urn:microsoft.com/office/officeart/2005/8/layout/pyramid1"/>
    <dgm:cxn modelId="{16E47749-0E8A-497D-85F6-4067605D9532}" srcId="{414E99E2-5E8A-4556-A51A-AD229939FE25}" destId="{615E0B90-3361-423B-B18D-EEAC6823BA8B}" srcOrd="1" destOrd="0" parTransId="{DC4F1008-B4F6-40F5-9329-42F48766B557}" sibTransId="{C04C8EE8-AC6A-4843-A349-B8F19B30330C}"/>
    <dgm:cxn modelId="{C7855C6F-046D-474B-9CB1-E0735AE1B47D}" type="presOf" srcId="{615E0B90-3361-423B-B18D-EEAC6823BA8B}" destId="{26F65AA5-FC32-4BA9-B11F-2D001DCBC481}" srcOrd="1" destOrd="0" presId="urn:microsoft.com/office/officeart/2005/8/layout/pyramid1"/>
    <dgm:cxn modelId="{9BF3EF91-F6C9-4409-9835-A5CC70AF313B}" type="presOf" srcId="{06350691-8EF9-4CCA-BE14-EE2286656A62}" destId="{80C65846-40EC-48DA-920C-F9BAA2E78178}" srcOrd="0" destOrd="0" presId="urn:microsoft.com/office/officeart/2005/8/layout/pyramid1"/>
    <dgm:cxn modelId="{773A8A94-E436-473F-84EC-E70530E16B29}" type="presOf" srcId="{06350691-8EF9-4CCA-BE14-EE2286656A62}" destId="{B3A77690-A8D8-4D3D-A4A9-B40B45C70AA1}" srcOrd="1" destOrd="0" presId="urn:microsoft.com/office/officeart/2005/8/layout/pyramid1"/>
    <dgm:cxn modelId="{BBCB459D-5281-4DAD-B7F8-A4E2C07EAAF9}" type="presOf" srcId="{F5045465-D558-412B-A9ED-2CB2A1BFAE51}" destId="{B2AF5AD0-8DD4-44D4-9F2E-910B6F29FC17}" srcOrd="0" destOrd="0" presId="urn:microsoft.com/office/officeart/2005/8/layout/pyramid1"/>
    <dgm:cxn modelId="{CCA3359E-D3D7-43D9-93EC-6EE09532F173}" srcId="{414E99E2-5E8A-4556-A51A-AD229939FE25}" destId="{F5045465-D558-412B-A9ED-2CB2A1BFAE51}" srcOrd="2" destOrd="0" parTransId="{272B90AA-96A7-496E-9818-B97C89D15F61}" sibTransId="{251DF43C-9E44-4B5B-B6CC-2FA79C020003}"/>
    <dgm:cxn modelId="{53457EC8-4D34-4013-B4BC-DB7E7710D28C}" type="presOf" srcId="{414E99E2-5E8A-4556-A51A-AD229939FE25}" destId="{BFD6A302-73D9-46EA-A7E2-4BE103B794DA}" srcOrd="0" destOrd="0" presId="urn:microsoft.com/office/officeart/2005/8/layout/pyramid1"/>
    <dgm:cxn modelId="{481819CE-A6E1-44C8-888A-F01FBE737EFE}" srcId="{414E99E2-5E8A-4556-A51A-AD229939FE25}" destId="{06350691-8EF9-4CCA-BE14-EE2286656A62}" srcOrd="0" destOrd="0" parTransId="{7F64084A-E876-4608-81DE-F926AB7F3ECB}" sibTransId="{423912D3-EC68-4F78-8757-11B5982CAE2E}"/>
    <dgm:cxn modelId="{AEC950D0-C056-4B33-926F-CF2F2EA13F10}" type="presOf" srcId="{F5045465-D558-412B-A9ED-2CB2A1BFAE51}" destId="{C143770D-F594-4ACD-B9AC-E219591EC285}" srcOrd="1" destOrd="0" presId="urn:microsoft.com/office/officeart/2005/8/layout/pyramid1"/>
    <dgm:cxn modelId="{F66B8365-C511-4E49-99B3-C91E8A4835AE}" type="presParOf" srcId="{BFD6A302-73D9-46EA-A7E2-4BE103B794DA}" destId="{74A9FC0E-10F0-4AED-B99F-591C2FB6E4A2}" srcOrd="0" destOrd="0" presId="urn:microsoft.com/office/officeart/2005/8/layout/pyramid1"/>
    <dgm:cxn modelId="{2367D391-4AEE-4AFA-AFF3-578FCF93820C}" type="presParOf" srcId="{74A9FC0E-10F0-4AED-B99F-591C2FB6E4A2}" destId="{80C65846-40EC-48DA-920C-F9BAA2E78178}" srcOrd="0" destOrd="0" presId="urn:microsoft.com/office/officeart/2005/8/layout/pyramid1"/>
    <dgm:cxn modelId="{B45F0284-D3C5-4074-BAB3-7D523941712E}" type="presParOf" srcId="{74A9FC0E-10F0-4AED-B99F-591C2FB6E4A2}" destId="{B3A77690-A8D8-4D3D-A4A9-B40B45C70AA1}" srcOrd="1" destOrd="0" presId="urn:microsoft.com/office/officeart/2005/8/layout/pyramid1"/>
    <dgm:cxn modelId="{205CC715-941E-44E1-B3DF-7B486AAD5BAB}" type="presParOf" srcId="{BFD6A302-73D9-46EA-A7E2-4BE103B794DA}" destId="{663AAD17-E510-4D97-BD11-7F0A1BBC6F76}" srcOrd="1" destOrd="0" presId="urn:microsoft.com/office/officeart/2005/8/layout/pyramid1"/>
    <dgm:cxn modelId="{3FCBD2E4-3945-4DEA-9EA9-2FE87FF9C7E8}" type="presParOf" srcId="{663AAD17-E510-4D97-BD11-7F0A1BBC6F76}" destId="{CD4C8FA1-8874-43E7-9D88-B09FB890FBC0}" srcOrd="0" destOrd="0" presId="urn:microsoft.com/office/officeart/2005/8/layout/pyramid1"/>
    <dgm:cxn modelId="{A05E2207-B813-4706-9644-4B71163A8026}" type="presParOf" srcId="{663AAD17-E510-4D97-BD11-7F0A1BBC6F76}" destId="{26F65AA5-FC32-4BA9-B11F-2D001DCBC481}" srcOrd="1" destOrd="0" presId="urn:microsoft.com/office/officeart/2005/8/layout/pyramid1"/>
    <dgm:cxn modelId="{829F8F31-49BF-4D2A-A931-B378EB226D2B}" type="presParOf" srcId="{BFD6A302-73D9-46EA-A7E2-4BE103B794DA}" destId="{4A4D887F-84B4-423D-909E-A96F37735147}" srcOrd="2" destOrd="0" presId="urn:microsoft.com/office/officeart/2005/8/layout/pyramid1"/>
    <dgm:cxn modelId="{119A5B58-D708-45BB-A427-9A2719A8EDD2}" type="presParOf" srcId="{4A4D887F-84B4-423D-909E-A96F37735147}" destId="{B2AF5AD0-8DD4-44D4-9F2E-910B6F29FC17}" srcOrd="0" destOrd="0" presId="urn:microsoft.com/office/officeart/2005/8/layout/pyramid1"/>
    <dgm:cxn modelId="{2EAA85A0-FA8B-49A8-AD38-CEAEBDD11967}" type="presParOf" srcId="{4A4D887F-84B4-423D-909E-A96F37735147}" destId="{C143770D-F594-4ACD-B9AC-E219591EC28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79EA-01AC-4047-9F12-70BF87DE7DD1}">
      <dsp:nvSpPr>
        <dsp:cNvPr id="0" name=""/>
        <dsp:cNvSpPr/>
      </dsp:nvSpPr>
      <dsp:spPr>
        <a:xfrm rot="5400000">
          <a:off x="513948" y="1312414"/>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4BFF5-7F7E-48B3-A90E-94F0B11AC813}">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to do justice</a:t>
          </a:r>
          <a:endParaRPr lang="cs-CZ" sz="3100" kern="1200" dirty="0"/>
        </a:p>
      </dsp:txBody>
      <dsp:txXfrm>
        <a:off x="257157" y="2077240"/>
        <a:ext cx="2310994" cy="2025722"/>
      </dsp:txXfrm>
    </dsp:sp>
    <dsp:sp modelId="{3CC9056A-53E0-4658-85C2-7E72A7885586}">
      <dsp:nvSpPr>
        <dsp:cNvPr id="0" name=""/>
        <dsp:cNvSpPr/>
      </dsp:nvSpPr>
      <dsp:spPr>
        <a:xfrm>
          <a:off x="2132115" y="1123959"/>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0FE38-E36E-4F5A-9AEA-0447C92EBC86}">
      <dsp:nvSpPr>
        <dsp:cNvPr id="0" name=""/>
        <dsp:cNvSpPr/>
      </dsp:nvSpPr>
      <dsp:spPr>
        <a:xfrm rot="5400000">
          <a:off x="3343056" y="612348"/>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06E7A-6734-427B-9C76-4367A648F091}">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to love kindness</a:t>
          </a:r>
          <a:endParaRPr lang="cs-CZ" sz="3100" kern="1200" dirty="0"/>
        </a:p>
      </dsp:txBody>
      <dsp:txXfrm>
        <a:off x="3086266" y="1377174"/>
        <a:ext cx="2310994" cy="2025722"/>
      </dsp:txXfrm>
    </dsp:sp>
    <dsp:sp modelId="{EE7A10CE-DEDD-46A5-85CB-8C98DCB23727}">
      <dsp:nvSpPr>
        <dsp:cNvPr id="0" name=""/>
        <dsp:cNvSpPr/>
      </dsp:nvSpPr>
      <dsp:spPr>
        <a:xfrm>
          <a:off x="4961224" y="423894"/>
          <a:ext cx="436036" cy="43603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65574-5FAD-4F49-89D5-291A11AFDF05}">
      <dsp:nvSpPr>
        <dsp:cNvPr id="0" name=""/>
        <dsp:cNvSpPr/>
      </dsp:nvSpPr>
      <dsp:spPr>
        <a:xfrm rot="5400000">
          <a:off x="6172165" y="-87716"/>
          <a:ext cx="1538357" cy="255979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40012-33FA-4CA9-9C9C-F39DED24422C}">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to walk humbly with your God</a:t>
          </a:r>
          <a:endParaRPr lang="cs-CZ" sz="3100" kern="1200" dirty="0"/>
        </a:p>
      </dsp:txBody>
      <dsp:txXfrm>
        <a:off x="5915374" y="677109"/>
        <a:ext cx="2310994" cy="2025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4162-2969-4F0B-8E73-A1E5E7BE45BD}">
      <dsp:nvSpPr>
        <dsp:cNvPr id="0" name=""/>
        <dsp:cNvSpPr/>
      </dsp:nvSpPr>
      <dsp:spPr>
        <a:xfrm>
          <a:off x="3269520" y="0"/>
          <a:ext cx="4433759" cy="1962721"/>
        </a:xfrm>
        <a:prstGeom prst="trapezoid">
          <a:avLst>
            <a:gd name="adj" fmla="val 112949"/>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cs-CZ" sz="6500" b="1" kern="1200" dirty="0">
            <a:solidFill>
              <a:srgbClr val="C00000"/>
            </a:solidFill>
          </a:endParaRPr>
        </a:p>
      </dsp:txBody>
      <dsp:txXfrm>
        <a:off x="3269520" y="0"/>
        <a:ext cx="4433759" cy="1962721"/>
      </dsp:txXfrm>
    </dsp:sp>
    <dsp:sp modelId="{3C2FEBD9-E7AB-4516-B375-940A7C66ECC1}">
      <dsp:nvSpPr>
        <dsp:cNvPr id="0" name=""/>
        <dsp:cNvSpPr/>
      </dsp:nvSpPr>
      <dsp:spPr>
        <a:xfrm>
          <a:off x="2216879" y="1989356"/>
          <a:ext cx="6539040" cy="931959"/>
        </a:xfrm>
        <a:prstGeom prst="trapezoid">
          <a:avLst>
            <a:gd name="adj" fmla="val 112949"/>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cs-CZ" sz="5600" b="1" kern="1200" dirty="0"/>
        </a:p>
      </dsp:txBody>
      <dsp:txXfrm>
        <a:off x="3361211" y="1989356"/>
        <a:ext cx="4250376" cy="931959"/>
      </dsp:txXfrm>
    </dsp:sp>
    <dsp:sp modelId="{5F8BA1AA-F2B7-48EC-9DDB-7D7FE10926B0}">
      <dsp:nvSpPr>
        <dsp:cNvPr id="0" name=""/>
        <dsp:cNvSpPr/>
      </dsp:nvSpPr>
      <dsp:spPr>
        <a:xfrm>
          <a:off x="0" y="2894681"/>
          <a:ext cx="10972800" cy="1962721"/>
        </a:xfrm>
        <a:prstGeom prst="trapezoid">
          <a:avLst>
            <a:gd name="adj" fmla="val 1129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cs-CZ" sz="6500" kern="1200" dirty="0"/>
        </a:p>
      </dsp:txBody>
      <dsp:txXfrm>
        <a:off x="1920239" y="2894681"/>
        <a:ext cx="7132320" cy="1962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4162-2969-4F0B-8E73-A1E5E7BE45BD}">
      <dsp:nvSpPr>
        <dsp:cNvPr id="0" name=""/>
        <dsp:cNvSpPr/>
      </dsp:nvSpPr>
      <dsp:spPr>
        <a:xfrm>
          <a:off x="3269520" y="0"/>
          <a:ext cx="4433759" cy="1962721"/>
        </a:xfrm>
        <a:prstGeom prst="trapezoid">
          <a:avLst>
            <a:gd name="adj" fmla="val 112949"/>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cs-CZ" sz="3000" b="1" kern="1200" dirty="0">
            <a:solidFill>
              <a:srgbClr val="C00000"/>
            </a:solidFill>
          </a:endParaRPr>
        </a:p>
        <a:p>
          <a:pPr marL="0" lvl="0" indent="0" algn="ctr" defTabSz="1333500">
            <a:lnSpc>
              <a:spcPct val="90000"/>
            </a:lnSpc>
            <a:spcBef>
              <a:spcPct val="0"/>
            </a:spcBef>
            <a:spcAft>
              <a:spcPct val="35000"/>
            </a:spcAft>
            <a:buNone/>
          </a:pPr>
          <a:r>
            <a:rPr lang="cs-CZ" sz="3000" b="1" kern="1200" dirty="0" err="1">
              <a:solidFill>
                <a:srgbClr val="C00000"/>
              </a:solidFill>
            </a:rPr>
            <a:t>Additive</a:t>
          </a:r>
          <a:r>
            <a:rPr lang="cs-CZ" sz="3000" b="1" kern="1200" dirty="0">
              <a:solidFill>
                <a:srgbClr val="C00000"/>
              </a:solidFill>
            </a:rPr>
            <a:t> </a:t>
          </a:r>
          <a:r>
            <a:rPr lang="cs-CZ" sz="3000" b="1" kern="1200" dirty="0" err="1">
              <a:solidFill>
                <a:srgbClr val="C00000"/>
              </a:solidFill>
            </a:rPr>
            <a:t>goods</a:t>
          </a:r>
          <a:endParaRPr lang="cs-CZ" sz="3000" b="1" kern="1200" dirty="0">
            <a:solidFill>
              <a:srgbClr val="C00000"/>
            </a:solidFill>
          </a:endParaRPr>
        </a:p>
      </dsp:txBody>
      <dsp:txXfrm>
        <a:off x="3269520" y="0"/>
        <a:ext cx="4433759" cy="1962721"/>
      </dsp:txXfrm>
    </dsp:sp>
    <dsp:sp modelId="{3C2FEBD9-E7AB-4516-B375-940A7C66ECC1}">
      <dsp:nvSpPr>
        <dsp:cNvPr id="0" name=""/>
        <dsp:cNvSpPr/>
      </dsp:nvSpPr>
      <dsp:spPr>
        <a:xfrm>
          <a:off x="2216879" y="1989356"/>
          <a:ext cx="6539040" cy="931959"/>
        </a:xfrm>
        <a:prstGeom prst="trapezoid">
          <a:avLst>
            <a:gd name="adj" fmla="val 112949"/>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cs-CZ" sz="3000" b="1" kern="1200" dirty="0"/>
            <a:t>Non-</a:t>
          </a:r>
          <a:r>
            <a:rPr lang="cs-CZ" sz="3000" b="1" kern="1200" dirty="0" err="1"/>
            <a:t>subtractive</a:t>
          </a:r>
          <a:r>
            <a:rPr lang="cs-CZ" sz="3000" b="1" kern="1200" dirty="0"/>
            <a:t> </a:t>
          </a:r>
          <a:r>
            <a:rPr lang="cs-CZ" sz="3000" b="1" kern="1200" dirty="0" err="1"/>
            <a:t>goods</a:t>
          </a:r>
          <a:endParaRPr lang="cs-CZ" sz="3000" b="1" kern="1200" dirty="0"/>
        </a:p>
      </dsp:txBody>
      <dsp:txXfrm>
        <a:off x="3361211" y="1989356"/>
        <a:ext cx="4250376" cy="931959"/>
      </dsp:txXfrm>
    </dsp:sp>
    <dsp:sp modelId="{5F8BA1AA-F2B7-48EC-9DDB-7D7FE10926B0}">
      <dsp:nvSpPr>
        <dsp:cNvPr id="0" name=""/>
        <dsp:cNvSpPr/>
      </dsp:nvSpPr>
      <dsp:spPr>
        <a:xfrm>
          <a:off x="0" y="2894681"/>
          <a:ext cx="10972800" cy="1962721"/>
        </a:xfrm>
        <a:prstGeom prst="trapezoid">
          <a:avLst>
            <a:gd name="adj" fmla="val 1129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cs-CZ" sz="3000" b="1" kern="1200" dirty="0"/>
            <a:t>Basic </a:t>
          </a:r>
          <a:r>
            <a:rPr lang="cs-CZ" sz="3000" b="1" kern="1200" dirty="0" err="1"/>
            <a:t>goods</a:t>
          </a:r>
          <a:endParaRPr lang="cs-CZ" sz="3000" kern="1200" dirty="0"/>
        </a:p>
      </dsp:txBody>
      <dsp:txXfrm>
        <a:off x="1920239" y="2894681"/>
        <a:ext cx="7132320" cy="1962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4162-2969-4F0B-8E73-A1E5E7BE45BD}">
      <dsp:nvSpPr>
        <dsp:cNvPr id="0" name=""/>
        <dsp:cNvSpPr/>
      </dsp:nvSpPr>
      <dsp:spPr>
        <a:xfrm>
          <a:off x="3269520" y="0"/>
          <a:ext cx="4433759" cy="1962721"/>
        </a:xfrm>
        <a:prstGeom prst="trapezoid">
          <a:avLst>
            <a:gd name="adj" fmla="val 112949"/>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cs-CZ" sz="2500" b="1" kern="1200" dirty="0" err="1">
              <a:solidFill>
                <a:srgbClr val="C00000"/>
              </a:solidFill>
            </a:rPr>
            <a:t>Additive</a:t>
          </a:r>
          <a:r>
            <a:rPr lang="cs-CZ" sz="2500" b="1" kern="1200" dirty="0">
              <a:solidFill>
                <a:srgbClr val="C00000"/>
              </a:solidFill>
            </a:rPr>
            <a:t> </a:t>
          </a:r>
          <a:r>
            <a:rPr lang="cs-CZ" sz="2500" b="1" kern="1200" dirty="0" err="1">
              <a:solidFill>
                <a:srgbClr val="C00000"/>
              </a:solidFill>
            </a:rPr>
            <a:t>goods</a:t>
          </a:r>
          <a:endParaRPr lang="cs-CZ" sz="2500" b="1" kern="1200" dirty="0">
            <a:solidFill>
              <a:srgbClr val="C00000"/>
            </a:solidFill>
          </a:endParaRPr>
        </a:p>
        <a:p>
          <a:pPr marL="0" lvl="0" indent="0" algn="ctr" defTabSz="1111250">
            <a:lnSpc>
              <a:spcPct val="90000"/>
            </a:lnSpc>
            <a:spcBef>
              <a:spcPct val="0"/>
            </a:spcBef>
            <a:spcAft>
              <a:spcPct val="35000"/>
            </a:spcAft>
            <a:buNone/>
          </a:pPr>
          <a:r>
            <a:rPr lang="cs-CZ" sz="2500" kern="1200" dirty="0">
              <a:solidFill>
                <a:srgbClr val="C00000"/>
              </a:solidFill>
            </a:rPr>
            <a:t>(</a:t>
          </a:r>
          <a:r>
            <a:rPr lang="cs-CZ" sz="2500" kern="1200" dirty="0" err="1">
              <a:solidFill>
                <a:srgbClr val="C00000"/>
              </a:solidFill>
            </a:rPr>
            <a:t>access</a:t>
          </a:r>
          <a:r>
            <a:rPr lang="cs-CZ" sz="2500" kern="1200" dirty="0">
              <a:solidFill>
                <a:srgbClr val="C00000"/>
              </a:solidFill>
            </a:rPr>
            <a:t> to </a:t>
          </a:r>
          <a:r>
            <a:rPr lang="cs-CZ" sz="2500" kern="1200" dirty="0" err="1">
              <a:solidFill>
                <a:srgbClr val="C00000"/>
              </a:solidFill>
            </a:rPr>
            <a:t>information</a:t>
          </a:r>
          <a:r>
            <a:rPr lang="cs-CZ" sz="2500" kern="1200" dirty="0">
              <a:solidFill>
                <a:srgbClr val="C00000"/>
              </a:solidFill>
            </a:rPr>
            <a:t>, </a:t>
          </a:r>
          <a:r>
            <a:rPr lang="cs-CZ" sz="2500" kern="1200" dirty="0" err="1">
              <a:solidFill>
                <a:srgbClr val="C00000"/>
              </a:solidFill>
            </a:rPr>
            <a:t>work</a:t>
          </a:r>
          <a:r>
            <a:rPr lang="cs-CZ" sz="2500" kern="1200" dirty="0">
              <a:solidFill>
                <a:srgbClr val="C00000"/>
              </a:solidFill>
            </a:rPr>
            <a:t>, </a:t>
          </a:r>
          <a:r>
            <a:rPr lang="cs-CZ" sz="2500" kern="1200" dirty="0" err="1">
              <a:solidFill>
                <a:srgbClr val="C00000"/>
              </a:solidFill>
            </a:rPr>
            <a:t>medical</a:t>
          </a:r>
          <a:r>
            <a:rPr lang="cs-CZ" sz="2500" kern="1200" dirty="0">
              <a:solidFill>
                <a:srgbClr val="C00000"/>
              </a:solidFill>
            </a:rPr>
            <a:t> care, </a:t>
          </a:r>
          <a:r>
            <a:rPr lang="cs-CZ" sz="2500" kern="1200" dirty="0" err="1">
              <a:solidFill>
                <a:srgbClr val="C00000"/>
              </a:solidFill>
            </a:rPr>
            <a:t>education</a:t>
          </a:r>
          <a:r>
            <a:rPr lang="cs-CZ" sz="2500" kern="1200" dirty="0">
              <a:solidFill>
                <a:srgbClr val="C00000"/>
              </a:solidFill>
            </a:rPr>
            <a:t>, </a:t>
          </a:r>
          <a:r>
            <a:rPr lang="cs-CZ" sz="2500" kern="1200" dirty="0" err="1">
              <a:solidFill>
                <a:srgbClr val="C00000"/>
              </a:solidFill>
            </a:rPr>
            <a:t>self-esteem</a:t>
          </a:r>
          <a:r>
            <a:rPr lang="cs-CZ" sz="2500" kern="1200" dirty="0"/>
            <a:t>)</a:t>
          </a:r>
        </a:p>
      </dsp:txBody>
      <dsp:txXfrm>
        <a:off x="3269520" y="0"/>
        <a:ext cx="4433759" cy="1962721"/>
      </dsp:txXfrm>
    </dsp:sp>
    <dsp:sp modelId="{3C2FEBD9-E7AB-4516-B375-940A7C66ECC1}">
      <dsp:nvSpPr>
        <dsp:cNvPr id="0" name=""/>
        <dsp:cNvSpPr/>
      </dsp:nvSpPr>
      <dsp:spPr>
        <a:xfrm>
          <a:off x="2216879" y="1962721"/>
          <a:ext cx="6539040" cy="931959"/>
        </a:xfrm>
        <a:prstGeom prst="trapezoid">
          <a:avLst>
            <a:gd name="adj" fmla="val 112949"/>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cs-CZ" sz="2500" b="1" kern="1200" dirty="0"/>
            <a:t>Non-</a:t>
          </a:r>
          <a:r>
            <a:rPr lang="cs-CZ" sz="2500" b="1" kern="1200" dirty="0" err="1"/>
            <a:t>subtractive</a:t>
          </a:r>
          <a:r>
            <a:rPr lang="cs-CZ" sz="2500" b="1" kern="1200" dirty="0"/>
            <a:t> </a:t>
          </a:r>
          <a:r>
            <a:rPr lang="cs-CZ" sz="2500" b="1" kern="1200" dirty="0" err="1"/>
            <a:t>goods</a:t>
          </a:r>
          <a:endParaRPr lang="cs-CZ" sz="2500" b="1" kern="1200" dirty="0"/>
        </a:p>
        <a:p>
          <a:pPr marL="0" lvl="0" indent="0" algn="ctr" defTabSz="1111250">
            <a:lnSpc>
              <a:spcPct val="90000"/>
            </a:lnSpc>
            <a:spcBef>
              <a:spcPct val="0"/>
            </a:spcBef>
            <a:spcAft>
              <a:spcPct val="35000"/>
            </a:spcAft>
            <a:buNone/>
          </a:pPr>
          <a:r>
            <a:rPr lang="cs-CZ" sz="2500" kern="1200" dirty="0"/>
            <a:t>(</a:t>
          </a:r>
          <a:r>
            <a:rPr lang="cs-CZ" sz="2500" kern="1200" dirty="0" err="1"/>
            <a:t>income</a:t>
          </a:r>
          <a:r>
            <a:rPr lang="cs-CZ" sz="2500" kern="1200" dirty="0"/>
            <a:t>, </a:t>
          </a:r>
          <a:r>
            <a:rPr lang="cs-CZ" sz="2500" kern="1200" dirty="0" err="1"/>
            <a:t>relationships</a:t>
          </a:r>
          <a:r>
            <a:rPr lang="cs-CZ" sz="2500" kern="1200" dirty="0"/>
            <a:t>)</a:t>
          </a:r>
        </a:p>
      </dsp:txBody>
      <dsp:txXfrm>
        <a:off x="3361211" y="1962721"/>
        <a:ext cx="4250376" cy="931959"/>
      </dsp:txXfrm>
    </dsp:sp>
    <dsp:sp modelId="{5F8BA1AA-F2B7-48EC-9DDB-7D7FE10926B0}">
      <dsp:nvSpPr>
        <dsp:cNvPr id="0" name=""/>
        <dsp:cNvSpPr/>
      </dsp:nvSpPr>
      <dsp:spPr>
        <a:xfrm>
          <a:off x="0" y="2894681"/>
          <a:ext cx="10972800" cy="1962721"/>
        </a:xfrm>
        <a:prstGeom prst="trapezoid">
          <a:avLst>
            <a:gd name="adj" fmla="val 1129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cs-CZ" sz="2500" b="1" kern="1200" dirty="0"/>
            <a:t>Basic </a:t>
          </a:r>
          <a:r>
            <a:rPr lang="cs-CZ" sz="2500" b="1" kern="1200" dirty="0" err="1"/>
            <a:t>goods</a:t>
          </a:r>
          <a:r>
            <a:rPr lang="cs-CZ" sz="2500" b="1" kern="1200" dirty="0"/>
            <a:t> </a:t>
          </a:r>
          <a:r>
            <a:rPr lang="cs-CZ" sz="2500" kern="1200" dirty="0"/>
            <a:t>(to </a:t>
          </a:r>
          <a:r>
            <a:rPr lang="cs-CZ" sz="2500" kern="1200" dirty="0" err="1"/>
            <a:t>function</a:t>
          </a:r>
          <a:r>
            <a:rPr lang="cs-CZ" sz="2500" kern="1200" dirty="0"/>
            <a:t> in </a:t>
          </a:r>
          <a:r>
            <a:rPr lang="cs-CZ" sz="2500" kern="1200" dirty="0" err="1"/>
            <a:t>the</a:t>
          </a:r>
          <a:r>
            <a:rPr lang="cs-CZ" sz="2500" kern="1200" dirty="0"/>
            <a:t> </a:t>
          </a:r>
          <a:r>
            <a:rPr lang="cs-CZ" sz="2500" kern="1200" dirty="0" err="1"/>
            <a:t>world</a:t>
          </a:r>
          <a:r>
            <a:rPr lang="cs-CZ" sz="2500" kern="1200" dirty="0"/>
            <a:t>): </a:t>
          </a:r>
          <a:r>
            <a:rPr lang="cs-CZ" sz="2500" kern="1200" dirty="0" err="1"/>
            <a:t>physical</a:t>
          </a:r>
          <a:r>
            <a:rPr lang="cs-CZ" sz="2500" kern="1200" dirty="0"/>
            <a:t> integrity, </a:t>
          </a:r>
          <a:r>
            <a:rPr lang="cs-CZ" sz="2500" kern="1200" dirty="0" err="1"/>
            <a:t>mental</a:t>
          </a:r>
          <a:r>
            <a:rPr lang="cs-CZ" sz="2500" kern="1200" dirty="0"/>
            <a:t> ekvilibrium, </a:t>
          </a:r>
          <a:r>
            <a:rPr lang="cs-CZ" sz="2500" kern="1200" dirty="0" err="1"/>
            <a:t>the</a:t>
          </a:r>
          <a:r>
            <a:rPr lang="cs-CZ" sz="2500" kern="1200" dirty="0"/>
            <a:t> </a:t>
          </a:r>
          <a:r>
            <a:rPr lang="cs-CZ" sz="2500" kern="1200" dirty="0" err="1"/>
            <a:t>capacity</a:t>
          </a:r>
          <a:r>
            <a:rPr lang="cs-CZ" sz="2500" kern="1200" dirty="0"/>
            <a:t> to </a:t>
          </a:r>
          <a:r>
            <a:rPr lang="cs-CZ" sz="2500" kern="1200" dirty="0" err="1"/>
            <a:t>think</a:t>
          </a:r>
          <a:r>
            <a:rPr lang="cs-CZ" sz="2500" kern="1200" dirty="0"/>
            <a:t> and </a:t>
          </a:r>
          <a:r>
            <a:rPr lang="cs-CZ" sz="2500" kern="1200" dirty="0" err="1"/>
            <a:t>formulate</a:t>
          </a:r>
          <a:r>
            <a:rPr lang="cs-CZ" sz="2500" kern="1200" dirty="0"/>
            <a:t> </a:t>
          </a:r>
          <a:r>
            <a:rPr lang="cs-CZ" sz="2500" kern="1200" dirty="0" err="1"/>
            <a:t>plans</a:t>
          </a:r>
          <a:r>
            <a:rPr lang="cs-CZ" sz="2500" kern="1200" dirty="0"/>
            <a:t>;</a:t>
          </a:r>
        </a:p>
        <a:p>
          <a:pPr marL="0" lvl="0" indent="0" algn="ctr" defTabSz="1111250">
            <a:lnSpc>
              <a:spcPct val="90000"/>
            </a:lnSpc>
            <a:spcBef>
              <a:spcPct val="0"/>
            </a:spcBef>
            <a:spcAft>
              <a:spcPct val="35000"/>
            </a:spcAft>
            <a:buNone/>
          </a:pPr>
          <a:r>
            <a:rPr lang="en-CA" sz="2500" kern="1200" dirty="0"/>
            <a:t>life and liberty</a:t>
          </a:r>
          <a:r>
            <a:rPr lang="cs-CZ" sz="2500" kern="1200" dirty="0"/>
            <a:t> </a:t>
          </a:r>
        </a:p>
      </dsp:txBody>
      <dsp:txXfrm>
        <a:off x="1920239" y="2894681"/>
        <a:ext cx="7132320" cy="1962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F8816-87A4-4587-A95F-0FAA306F5A7A}">
      <dsp:nvSpPr>
        <dsp:cNvPr id="0" name=""/>
        <dsp:cNvSpPr/>
      </dsp:nvSpPr>
      <dsp:spPr>
        <a:xfrm>
          <a:off x="-4107" y="0"/>
          <a:ext cx="10981015" cy="5001419"/>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b="1" kern="1200" dirty="0" err="1">
              <a:solidFill>
                <a:srgbClr val="C00000"/>
              </a:solidFill>
            </a:rPr>
            <a:t>rights</a:t>
          </a:r>
          <a:r>
            <a:rPr lang="cs-CZ" sz="1600" b="1" kern="1200" dirty="0">
              <a:solidFill>
                <a:srgbClr val="C00000"/>
              </a:solidFill>
            </a:rPr>
            <a:t> </a:t>
          </a:r>
          <a:r>
            <a:rPr lang="cs-CZ" sz="1600" b="1" kern="1200" dirty="0" err="1">
              <a:solidFill>
                <a:srgbClr val="C00000"/>
              </a:solidFill>
            </a:rPr>
            <a:t>lists</a:t>
          </a:r>
          <a:endParaRPr lang="cs-CZ" sz="1600" b="1" kern="1200" dirty="0">
            <a:solidFill>
              <a:srgbClr val="C00000"/>
            </a:solidFill>
          </a:endParaRPr>
        </a:p>
        <a:p>
          <a:pPr marL="0" lvl="0" indent="0" algn="ctr" defTabSz="711200">
            <a:lnSpc>
              <a:spcPct val="90000"/>
            </a:lnSpc>
            <a:spcBef>
              <a:spcPct val="0"/>
            </a:spcBef>
            <a:spcAft>
              <a:spcPct val="35000"/>
            </a:spcAft>
            <a:buNone/>
          </a:pPr>
          <a:r>
            <a:rPr lang="cs-CZ" sz="1400" kern="1200" dirty="0">
              <a:solidFill>
                <a:srgbClr val="C00000"/>
              </a:solidFill>
            </a:rPr>
            <a:t>(</a:t>
          </a:r>
          <a:r>
            <a:rPr lang="cs-CZ" sz="1400" kern="1200" dirty="0" err="1">
              <a:solidFill>
                <a:srgbClr val="C00000"/>
              </a:solidFill>
            </a:rPr>
            <a:t>protection</a:t>
          </a:r>
          <a:r>
            <a:rPr lang="cs-CZ" sz="1400" kern="1200" dirty="0">
              <a:solidFill>
                <a:srgbClr val="C00000"/>
              </a:solidFill>
            </a:rPr>
            <a:t> </a:t>
          </a:r>
          <a:r>
            <a:rPr lang="cs-CZ" sz="1400" kern="1200" dirty="0" err="1">
              <a:solidFill>
                <a:srgbClr val="C00000"/>
              </a:solidFill>
            </a:rPr>
            <a:t>from</a:t>
          </a:r>
          <a:r>
            <a:rPr lang="cs-CZ" sz="1400" kern="1200" dirty="0">
              <a:solidFill>
                <a:srgbClr val="C00000"/>
              </a:solidFill>
            </a:rPr>
            <a:t> </a:t>
          </a:r>
          <a:r>
            <a:rPr lang="cs-CZ" sz="1400" kern="1200" dirty="0" err="1">
              <a:solidFill>
                <a:srgbClr val="C00000"/>
              </a:solidFill>
            </a:rPr>
            <a:t>torture</a:t>
          </a:r>
          <a:r>
            <a:rPr lang="cs-CZ" sz="1400" kern="1200" dirty="0">
              <a:solidFill>
                <a:srgbClr val="C00000"/>
              </a:solidFill>
            </a:rPr>
            <a:t>, </a:t>
          </a:r>
          <a:r>
            <a:rPr lang="cs-CZ" sz="1400" kern="1200" dirty="0" err="1">
              <a:solidFill>
                <a:srgbClr val="C00000"/>
              </a:solidFill>
            </a:rPr>
            <a:t>right</a:t>
          </a:r>
          <a:r>
            <a:rPr lang="cs-CZ" sz="1400" kern="1200" dirty="0">
              <a:solidFill>
                <a:srgbClr val="C00000"/>
              </a:solidFill>
            </a:rPr>
            <a:t> to </a:t>
          </a:r>
          <a:r>
            <a:rPr lang="cs-CZ" sz="1400" kern="1200" dirty="0" err="1">
              <a:solidFill>
                <a:srgbClr val="C00000"/>
              </a:solidFill>
            </a:rPr>
            <a:t>liberty</a:t>
          </a:r>
          <a:r>
            <a:rPr lang="cs-CZ" sz="1400" kern="1200" dirty="0">
              <a:solidFill>
                <a:srgbClr val="C00000"/>
              </a:solidFill>
            </a:rPr>
            <a:t> and </a:t>
          </a:r>
          <a:r>
            <a:rPr lang="cs-CZ" sz="1400" kern="1200" dirty="0" err="1">
              <a:solidFill>
                <a:srgbClr val="C00000"/>
              </a:solidFill>
            </a:rPr>
            <a:t>security</a:t>
          </a:r>
          <a:r>
            <a:rPr lang="cs-CZ" sz="1400" kern="1200" dirty="0">
              <a:solidFill>
                <a:srgbClr val="C00000"/>
              </a:solidFill>
            </a:rPr>
            <a:t>, </a:t>
          </a:r>
          <a:r>
            <a:rPr lang="cs-CZ" sz="1400" kern="1200" dirty="0" err="1">
              <a:solidFill>
                <a:srgbClr val="C00000"/>
              </a:solidFill>
            </a:rPr>
            <a:t>freedom</a:t>
          </a:r>
          <a:r>
            <a:rPr lang="cs-CZ" sz="1400" kern="1200" dirty="0">
              <a:solidFill>
                <a:srgbClr val="C00000"/>
              </a:solidFill>
            </a:rPr>
            <a:t> </a:t>
          </a:r>
          <a:r>
            <a:rPr lang="cs-CZ" sz="1400" kern="1200" dirty="0" err="1">
              <a:solidFill>
                <a:srgbClr val="C00000"/>
              </a:solidFill>
            </a:rPr>
            <a:t>of</a:t>
          </a:r>
          <a:r>
            <a:rPr lang="cs-CZ" sz="1400" kern="1200" dirty="0">
              <a:solidFill>
                <a:srgbClr val="C00000"/>
              </a:solidFill>
            </a:rPr>
            <a:t> </a:t>
          </a:r>
          <a:r>
            <a:rPr lang="cs-CZ" sz="1400" kern="1200" dirty="0" err="1">
              <a:solidFill>
                <a:srgbClr val="C00000"/>
              </a:solidFill>
            </a:rPr>
            <a:t>movement</a:t>
          </a:r>
          <a:r>
            <a:rPr lang="cs-CZ" sz="1400" kern="1200" dirty="0">
              <a:solidFill>
                <a:srgbClr val="C00000"/>
              </a:solidFill>
            </a:rPr>
            <a:t>, …)</a:t>
          </a:r>
        </a:p>
      </dsp:txBody>
      <dsp:txXfrm>
        <a:off x="3567467" y="250070"/>
        <a:ext cx="3837864" cy="750212"/>
      </dsp:txXfrm>
    </dsp:sp>
    <dsp:sp modelId="{75AB1094-C589-425C-94B8-A547206EC926}">
      <dsp:nvSpPr>
        <dsp:cNvPr id="0" name=""/>
        <dsp:cNvSpPr/>
      </dsp:nvSpPr>
      <dsp:spPr>
        <a:xfrm>
          <a:off x="1269059" y="1008111"/>
          <a:ext cx="8434680" cy="3230341"/>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b="1" kern="1200" dirty="0">
              <a:solidFill>
                <a:schemeClr val="accent1">
                  <a:lumMod val="50000"/>
                </a:schemeClr>
              </a:solidFill>
            </a:rPr>
            <a:t>basic </a:t>
          </a:r>
          <a:r>
            <a:rPr lang="cs-CZ" sz="1600" b="1" kern="1200" dirty="0" err="1">
              <a:solidFill>
                <a:schemeClr val="accent1">
                  <a:lumMod val="50000"/>
                </a:schemeClr>
              </a:solidFill>
            </a:rPr>
            <a:t>objects</a:t>
          </a:r>
          <a:endParaRPr lang="cs-CZ" sz="1600" b="1" kern="1200" dirty="0">
            <a:solidFill>
              <a:schemeClr val="accent1">
                <a:lumMod val="50000"/>
              </a:schemeClr>
            </a:solidFill>
          </a:endParaRPr>
        </a:p>
        <a:p>
          <a:pPr marL="0" lvl="0" indent="0" algn="ctr" defTabSz="711200">
            <a:lnSpc>
              <a:spcPct val="90000"/>
            </a:lnSpc>
            <a:spcBef>
              <a:spcPct val="0"/>
            </a:spcBef>
            <a:spcAft>
              <a:spcPct val="35000"/>
            </a:spcAft>
            <a:buNone/>
          </a:pPr>
          <a:r>
            <a:rPr lang="cs-CZ" sz="1600" kern="1200" dirty="0">
              <a:solidFill>
                <a:schemeClr val="accent1">
                  <a:lumMod val="50000"/>
                </a:schemeClr>
              </a:solidFill>
            </a:rPr>
            <a:t>(</a:t>
          </a:r>
          <a:r>
            <a:rPr lang="cs-CZ" sz="1600" kern="1200" dirty="0" err="1">
              <a:solidFill>
                <a:schemeClr val="accent1">
                  <a:lumMod val="50000"/>
                </a:schemeClr>
              </a:solidFill>
            </a:rPr>
            <a:t>personal</a:t>
          </a:r>
          <a:r>
            <a:rPr lang="cs-CZ" sz="1600" kern="1200" dirty="0">
              <a:solidFill>
                <a:schemeClr val="accent1">
                  <a:lumMod val="50000"/>
                </a:schemeClr>
              </a:solidFill>
            </a:rPr>
            <a:t> </a:t>
          </a:r>
          <a:r>
            <a:rPr lang="cs-CZ" sz="1600" kern="1200" dirty="0" err="1">
              <a:solidFill>
                <a:schemeClr val="accent1">
                  <a:lumMod val="50000"/>
                </a:schemeClr>
              </a:solidFill>
            </a:rPr>
            <a:t>freedom</a:t>
          </a:r>
          <a:r>
            <a:rPr lang="cs-CZ" sz="1600" kern="1200" dirty="0">
              <a:solidFill>
                <a:schemeClr val="accent1">
                  <a:lumMod val="50000"/>
                </a:schemeClr>
              </a:solidFill>
            </a:rPr>
            <a:t>, </a:t>
          </a:r>
          <a:r>
            <a:rPr lang="cs-CZ" sz="1600" kern="1200" dirty="0" err="1">
              <a:solidFill>
                <a:schemeClr val="accent1">
                  <a:lumMod val="50000"/>
                </a:schemeClr>
              </a:solidFill>
            </a:rPr>
            <a:t>personal</a:t>
          </a:r>
          <a:r>
            <a:rPr lang="cs-CZ" sz="1600" kern="1200" dirty="0">
              <a:solidFill>
                <a:schemeClr val="accent1">
                  <a:lumMod val="50000"/>
                </a:schemeClr>
              </a:solidFill>
            </a:rPr>
            <a:t> </a:t>
          </a:r>
          <a:r>
            <a:rPr lang="cs-CZ" sz="1600" kern="1200" dirty="0" err="1">
              <a:solidFill>
                <a:schemeClr val="accent1">
                  <a:lumMod val="50000"/>
                </a:schemeClr>
              </a:solidFill>
            </a:rPr>
            <a:t>security</a:t>
          </a:r>
          <a:r>
            <a:rPr lang="cs-CZ" sz="1600" kern="1200" dirty="0">
              <a:solidFill>
                <a:schemeClr val="accent1">
                  <a:lumMod val="50000"/>
                </a:schemeClr>
              </a:solidFill>
            </a:rPr>
            <a:t>, </a:t>
          </a:r>
          <a:r>
            <a:rPr lang="cs-CZ" sz="1600" kern="1200" dirty="0" err="1">
              <a:solidFill>
                <a:schemeClr val="accent1">
                  <a:lumMod val="50000"/>
                </a:schemeClr>
              </a:solidFill>
            </a:rPr>
            <a:t>material</a:t>
          </a:r>
          <a:r>
            <a:rPr lang="cs-CZ" sz="1600" kern="1200" dirty="0">
              <a:solidFill>
                <a:schemeClr val="accent1">
                  <a:lumMod val="50000"/>
                </a:schemeClr>
              </a:solidFill>
            </a:rPr>
            <a:t> </a:t>
          </a:r>
          <a:r>
            <a:rPr lang="cs-CZ" sz="1600" kern="1200" dirty="0" err="1">
              <a:solidFill>
                <a:schemeClr val="accent1">
                  <a:lumMod val="50000"/>
                </a:schemeClr>
              </a:solidFill>
            </a:rPr>
            <a:t>subsistens</a:t>
          </a:r>
          <a:r>
            <a:rPr lang="cs-CZ" sz="1600" kern="1200" dirty="0">
              <a:solidFill>
                <a:schemeClr val="accent1">
                  <a:lumMod val="50000"/>
                </a:schemeClr>
              </a:solidFill>
            </a:rPr>
            <a:t>, </a:t>
          </a:r>
          <a:r>
            <a:rPr lang="cs-CZ" sz="1600" kern="1200" dirty="0" err="1">
              <a:solidFill>
                <a:schemeClr val="accent1">
                  <a:lumMod val="50000"/>
                </a:schemeClr>
              </a:solidFill>
            </a:rPr>
            <a:t>social</a:t>
          </a:r>
          <a:r>
            <a:rPr lang="cs-CZ" sz="1600" kern="1200" dirty="0">
              <a:solidFill>
                <a:schemeClr val="accent1">
                  <a:lumMod val="50000"/>
                </a:schemeClr>
              </a:solidFill>
            </a:rPr>
            <a:t> </a:t>
          </a:r>
          <a:r>
            <a:rPr lang="cs-CZ" sz="1600" kern="1200" dirty="0" err="1">
              <a:solidFill>
                <a:schemeClr val="accent1">
                  <a:lumMod val="50000"/>
                </a:schemeClr>
              </a:solidFill>
            </a:rPr>
            <a:t>recognition</a:t>
          </a:r>
          <a:r>
            <a:rPr lang="cs-CZ" sz="1600" kern="1200" dirty="0">
              <a:solidFill>
                <a:schemeClr val="accent1">
                  <a:lumMod val="50000"/>
                </a:schemeClr>
              </a:solidFill>
            </a:rPr>
            <a:t>, </a:t>
          </a:r>
          <a:r>
            <a:rPr lang="cs-CZ" sz="1600" kern="1200" dirty="0" err="1">
              <a:solidFill>
                <a:schemeClr val="accent1">
                  <a:lumMod val="50000"/>
                </a:schemeClr>
              </a:solidFill>
            </a:rPr>
            <a:t>elemental</a:t>
          </a:r>
          <a:r>
            <a:rPr lang="cs-CZ" sz="1600" kern="1200" dirty="0">
              <a:solidFill>
                <a:schemeClr val="accent1">
                  <a:lumMod val="50000"/>
                </a:schemeClr>
              </a:solidFill>
            </a:rPr>
            <a:t> </a:t>
          </a:r>
          <a:r>
            <a:rPr lang="cs-CZ" sz="1600" kern="1200" dirty="0" err="1">
              <a:solidFill>
                <a:schemeClr val="accent1">
                  <a:lumMod val="50000"/>
                </a:schemeClr>
              </a:solidFill>
            </a:rPr>
            <a:t>quality</a:t>
          </a:r>
          <a:r>
            <a:rPr lang="cs-CZ" sz="1600" kern="1200" dirty="0">
              <a:solidFill>
                <a:schemeClr val="accent1">
                  <a:lumMod val="50000"/>
                </a:schemeClr>
              </a:solidFill>
            </a:rPr>
            <a:t>)</a:t>
          </a:r>
        </a:p>
      </dsp:txBody>
      <dsp:txXfrm>
        <a:off x="3521119" y="1210007"/>
        <a:ext cx="3930561" cy="605689"/>
      </dsp:txXfrm>
    </dsp:sp>
    <dsp:sp modelId="{6016E8F0-FAD6-4EFE-9BBA-5DFCB6341AC6}">
      <dsp:nvSpPr>
        <dsp:cNvPr id="0" name=""/>
        <dsp:cNvSpPr/>
      </dsp:nvSpPr>
      <dsp:spPr>
        <a:xfrm>
          <a:off x="3258367" y="2020923"/>
          <a:ext cx="4456064" cy="1386693"/>
        </a:xfrm>
        <a:prstGeom prst="ellipse">
          <a:avLst/>
        </a:prstGeom>
        <a:solidFill>
          <a:schemeClr val="accent5">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rgbClr val="0070C0"/>
              </a:solidFill>
            </a:rPr>
            <a:t>core</a:t>
          </a:r>
          <a:r>
            <a:rPr lang="cs-CZ" sz="2000" b="1" kern="1200" dirty="0">
              <a:solidFill>
                <a:srgbClr val="0070C0"/>
              </a:solidFill>
            </a:rPr>
            <a:t> </a:t>
          </a:r>
          <a:r>
            <a:rPr lang="cs-CZ" sz="2000" b="1" kern="1200" dirty="0" err="1">
              <a:solidFill>
                <a:srgbClr val="0070C0"/>
              </a:solidFill>
            </a:rPr>
            <a:t>values</a:t>
          </a:r>
          <a:endParaRPr lang="cs-CZ" sz="2000" b="1" kern="1200" dirty="0">
            <a:solidFill>
              <a:srgbClr val="0070C0"/>
            </a:solidFill>
          </a:endParaRPr>
        </a:p>
        <a:p>
          <a:pPr marL="0" lvl="0" indent="0" algn="ctr" defTabSz="889000">
            <a:lnSpc>
              <a:spcPct val="90000"/>
            </a:lnSpc>
            <a:spcBef>
              <a:spcPct val="0"/>
            </a:spcBef>
            <a:spcAft>
              <a:spcPct val="35000"/>
            </a:spcAft>
            <a:buNone/>
          </a:pPr>
          <a:r>
            <a:rPr lang="cs-CZ" sz="1600" kern="1200" dirty="0" err="1">
              <a:solidFill>
                <a:srgbClr val="0070C0"/>
              </a:solidFill>
            </a:rPr>
            <a:t>freedom</a:t>
          </a:r>
          <a:endParaRPr lang="cs-CZ" sz="1600" kern="1200" dirty="0">
            <a:solidFill>
              <a:srgbClr val="0070C0"/>
            </a:solidFill>
          </a:endParaRPr>
        </a:p>
        <a:p>
          <a:pPr marL="0" lvl="0" indent="0" algn="ctr" defTabSz="889000">
            <a:lnSpc>
              <a:spcPct val="90000"/>
            </a:lnSpc>
            <a:spcBef>
              <a:spcPct val="0"/>
            </a:spcBef>
            <a:spcAft>
              <a:spcPct val="35000"/>
            </a:spcAft>
            <a:buNone/>
          </a:pPr>
          <a:r>
            <a:rPr lang="cs-CZ" sz="1600" kern="1200" dirty="0" err="1">
              <a:solidFill>
                <a:srgbClr val="0070C0"/>
              </a:solidFill>
            </a:rPr>
            <a:t>well-being</a:t>
          </a:r>
          <a:endParaRPr lang="cs-CZ" sz="1600" kern="1200" dirty="0">
            <a:solidFill>
              <a:srgbClr val="0070C0"/>
            </a:solidFill>
          </a:endParaRPr>
        </a:p>
      </dsp:txBody>
      <dsp:txXfrm>
        <a:off x="3910943" y="2367596"/>
        <a:ext cx="3150913" cy="693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EA453-FC90-4B90-A921-18AD2A2BC32E}">
      <dsp:nvSpPr>
        <dsp:cNvPr id="0" name=""/>
        <dsp:cNvSpPr/>
      </dsp:nvSpPr>
      <dsp:spPr>
        <a:xfrm>
          <a:off x="2709333" y="0"/>
          <a:ext cx="2709333"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cs-CZ" sz="3700" kern="1200" dirty="0" err="1"/>
            <a:t>social</a:t>
          </a:r>
          <a:endParaRPr lang="en-CA" sz="3700" kern="1200" dirty="0"/>
        </a:p>
      </dsp:txBody>
      <dsp:txXfrm>
        <a:off x="2709333" y="0"/>
        <a:ext cx="2709333" cy="1806222"/>
      </dsp:txXfrm>
    </dsp:sp>
    <dsp:sp modelId="{79FF54F9-903A-49B8-AB63-141E992DEA55}">
      <dsp:nvSpPr>
        <dsp:cNvPr id="0" name=""/>
        <dsp:cNvSpPr/>
      </dsp:nvSpPr>
      <dsp:spPr>
        <a:xfrm>
          <a:off x="1354666" y="1806222"/>
          <a:ext cx="5418666"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3700" kern="1200" dirty="0" err="1"/>
            <a:t>spiritual</a:t>
          </a:r>
          <a:endParaRPr lang="cs-CZ" sz="37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cs-CZ" sz="3700" kern="1200" dirty="0" err="1"/>
            <a:t>psychological</a:t>
          </a:r>
          <a:endParaRPr lang="cs-CZ" sz="3700" kern="1200" dirty="0"/>
        </a:p>
        <a:p>
          <a:pPr marL="0" lvl="0" algn="ctr" defTabSz="1733550">
            <a:lnSpc>
              <a:spcPct val="90000"/>
            </a:lnSpc>
            <a:spcBef>
              <a:spcPct val="0"/>
            </a:spcBef>
            <a:spcAft>
              <a:spcPct val="35000"/>
            </a:spcAft>
            <a:buNone/>
          </a:pPr>
          <a:endParaRPr lang="en-CA" sz="3700" kern="1200" dirty="0"/>
        </a:p>
      </dsp:txBody>
      <dsp:txXfrm>
        <a:off x="2302933" y="1806222"/>
        <a:ext cx="3522133" cy="1806222"/>
      </dsp:txXfrm>
    </dsp:sp>
    <dsp:sp modelId="{7E8A0B51-CE0F-43A5-A3AD-DC0754F1A1F5}">
      <dsp:nvSpPr>
        <dsp:cNvPr id="0" name=""/>
        <dsp:cNvSpPr/>
      </dsp:nvSpPr>
      <dsp:spPr>
        <a:xfrm>
          <a:off x="0" y="3612444"/>
          <a:ext cx="8128000"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cs-CZ" sz="3700" kern="1200" dirty="0" err="1"/>
            <a:t>physical</a:t>
          </a:r>
          <a:r>
            <a:rPr lang="cs-CZ" sz="3700" kern="1200" dirty="0"/>
            <a:t>, </a:t>
          </a:r>
          <a:r>
            <a:rPr lang="cs-CZ" sz="3700" kern="1200" dirty="0" err="1"/>
            <a:t>physiological</a:t>
          </a:r>
          <a:endParaRPr lang="en-CA" sz="3700" kern="1200" dirty="0"/>
        </a:p>
      </dsp:txBody>
      <dsp:txXfrm>
        <a:off x="1422399" y="3612444"/>
        <a:ext cx="5283200" cy="1806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65846-40EC-48DA-920C-F9BAA2E78178}">
      <dsp:nvSpPr>
        <dsp:cNvPr id="0" name=""/>
        <dsp:cNvSpPr/>
      </dsp:nvSpPr>
      <dsp:spPr>
        <a:xfrm>
          <a:off x="2709333" y="0"/>
          <a:ext cx="2709333"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cs-CZ" sz="4000" kern="1200" dirty="0" err="1"/>
            <a:t>Self-fulfillment</a:t>
          </a:r>
          <a:r>
            <a:rPr lang="cs-CZ" sz="4000" kern="1200" dirty="0"/>
            <a:t> </a:t>
          </a:r>
          <a:r>
            <a:rPr lang="cs-CZ" sz="4000" kern="1200" dirty="0" err="1"/>
            <a:t>needs</a:t>
          </a:r>
          <a:endParaRPr lang="en-CA" sz="4000" kern="1200" dirty="0"/>
        </a:p>
      </dsp:txBody>
      <dsp:txXfrm>
        <a:off x="2709333" y="0"/>
        <a:ext cx="2709333" cy="1806222"/>
      </dsp:txXfrm>
    </dsp:sp>
    <dsp:sp modelId="{CD4C8FA1-8874-43E7-9D88-B09FB890FBC0}">
      <dsp:nvSpPr>
        <dsp:cNvPr id="0" name=""/>
        <dsp:cNvSpPr/>
      </dsp:nvSpPr>
      <dsp:spPr>
        <a:xfrm>
          <a:off x="1354666" y="1806222"/>
          <a:ext cx="5418666"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cs-CZ" sz="4000" kern="1200" dirty="0" err="1"/>
            <a:t>Psychological</a:t>
          </a:r>
          <a:r>
            <a:rPr lang="cs-CZ" sz="4000" kern="1200" dirty="0"/>
            <a:t> </a:t>
          </a:r>
          <a:r>
            <a:rPr lang="cs-CZ" sz="4000" kern="1200" dirty="0" err="1"/>
            <a:t>needs</a:t>
          </a:r>
          <a:endParaRPr lang="en-CA" sz="4000" kern="1200" dirty="0"/>
        </a:p>
      </dsp:txBody>
      <dsp:txXfrm>
        <a:off x="2302933" y="1806222"/>
        <a:ext cx="3522133" cy="1806222"/>
      </dsp:txXfrm>
    </dsp:sp>
    <dsp:sp modelId="{B2AF5AD0-8DD4-44D4-9F2E-910B6F29FC17}">
      <dsp:nvSpPr>
        <dsp:cNvPr id="0" name=""/>
        <dsp:cNvSpPr/>
      </dsp:nvSpPr>
      <dsp:spPr>
        <a:xfrm>
          <a:off x="0" y="3612444"/>
          <a:ext cx="8128000"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cs-CZ" sz="4000" b="0" kern="1200" dirty="0"/>
            <a:t>Basic </a:t>
          </a:r>
          <a:r>
            <a:rPr lang="cs-CZ" sz="4000" b="0" kern="1200" dirty="0" err="1"/>
            <a:t>needs</a:t>
          </a:r>
          <a:endParaRPr lang="cs-CZ" sz="4000" b="0" kern="1200" dirty="0"/>
        </a:p>
      </dsp:txBody>
      <dsp:txXfrm>
        <a:off x="1422399" y="3612444"/>
        <a:ext cx="5283200" cy="18062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65846-40EC-48DA-920C-F9BAA2E78178}">
      <dsp:nvSpPr>
        <dsp:cNvPr id="0" name=""/>
        <dsp:cNvSpPr/>
      </dsp:nvSpPr>
      <dsp:spPr>
        <a:xfrm>
          <a:off x="2718192" y="0"/>
          <a:ext cx="2709333" cy="1806222"/>
        </a:xfrm>
        <a:prstGeom prst="trapezoid">
          <a:avLst>
            <a:gd name="adj" fmla="val 75000"/>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err="1">
              <a:solidFill>
                <a:srgbClr val="FF0000"/>
              </a:solidFill>
            </a:rPr>
            <a:t>Self-fulfillment</a:t>
          </a:r>
          <a:r>
            <a:rPr lang="cs-CZ" sz="1300" b="1" kern="1200" dirty="0">
              <a:solidFill>
                <a:srgbClr val="FF0000"/>
              </a:solidFill>
            </a:rPr>
            <a:t> </a:t>
          </a:r>
          <a:r>
            <a:rPr lang="cs-CZ" sz="1300" b="1" kern="1200" dirty="0" err="1">
              <a:solidFill>
                <a:srgbClr val="FF0000"/>
              </a:solidFill>
            </a:rPr>
            <a:t>needs</a:t>
          </a:r>
          <a:endParaRPr lang="cs-CZ" sz="1300" b="1" kern="1200" dirty="0">
            <a:solidFill>
              <a:srgbClr val="FF0000"/>
            </a:solidFill>
          </a:endParaRPr>
        </a:p>
        <a:p>
          <a:pPr marL="0" lvl="0" indent="0" algn="ctr" defTabSz="577850">
            <a:lnSpc>
              <a:spcPct val="90000"/>
            </a:lnSpc>
            <a:spcBef>
              <a:spcPct val="0"/>
            </a:spcBef>
            <a:spcAft>
              <a:spcPct val="35000"/>
            </a:spcAft>
            <a:buNone/>
          </a:pPr>
          <a:r>
            <a:rPr lang="cs-CZ" sz="1300" b="1" kern="1200" dirty="0" err="1"/>
            <a:t>self-actualization</a:t>
          </a:r>
          <a:r>
            <a:rPr lang="cs-CZ" sz="1300" kern="1200" dirty="0"/>
            <a:t>: </a:t>
          </a:r>
          <a:r>
            <a:rPr lang="cs-CZ" sz="1300" kern="1200" dirty="0" err="1"/>
            <a:t>creative</a:t>
          </a:r>
          <a:r>
            <a:rPr lang="cs-CZ" sz="1300" kern="1200" dirty="0"/>
            <a:t> </a:t>
          </a:r>
          <a:r>
            <a:rPr lang="cs-CZ" sz="1300" kern="1200" dirty="0" err="1"/>
            <a:t>activities</a:t>
          </a:r>
          <a:r>
            <a:rPr lang="cs-CZ" sz="1300" kern="1200" dirty="0"/>
            <a:t>, to </a:t>
          </a:r>
          <a:r>
            <a:rPr lang="cs-CZ" sz="1300" kern="1200" dirty="0" err="1"/>
            <a:t>achieve</a:t>
          </a:r>
          <a:r>
            <a:rPr lang="cs-CZ" sz="1300" kern="1200" dirty="0"/>
            <a:t> full </a:t>
          </a:r>
          <a:r>
            <a:rPr lang="cs-CZ" sz="1300" kern="1200" dirty="0" err="1"/>
            <a:t>potential</a:t>
          </a:r>
          <a:endParaRPr lang="en-CA" sz="1300" kern="1200" dirty="0"/>
        </a:p>
      </dsp:txBody>
      <dsp:txXfrm>
        <a:off x="2718192" y="0"/>
        <a:ext cx="2709333" cy="1806222"/>
      </dsp:txXfrm>
    </dsp:sp>
    <dsp:sp modelId="{CD4C8FA1-8874-43E7-9D88-B09FB890FBC0}">
      <dsp:nvSpPr>
        <dsp:cNvPr id="0" name=""/>
        <dsp:cNvSpPr/>
      </dsp:nvSpPr>
      <dsp:spPr>
        <a:xfrm>
          <a:off x="1373740" y="1806222"/>
          <a:ext cx="5418666" cy="1806222"/>
        </a:xfrm>
        <a:prstGeom prst="trapezoid">
          <a:avLst>
            <a:gd name="adj" fmla="val 75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err="1">
              <a:solidFill>
                <a:srgbClr val="FFC000"/>
              </a:solidFill>
            </a:rPr>
            <a:t>Psychological</a:t>
          </a:r>
          <a:r>
            <a:rPr lang="cs-CZ" sz="1300" b="1" kern="1200" dirty="0">
              <a:solidFill>
                <a:srgbClr val="FFC000"/>
              </a:solidFill>
            </a:rPr>
            <a:t> </a:t>
          </a:r>
          <a:r>
            <a:rPr lang="cs-CZ" sz="1300" b="1" kern="1200" dirty="0" err="1">
              <a:solidFill>
                <a:srgbClr val="FFC000"/>
              </a:solidFill>
            </a:rPr>
            <a:t>needs</a:t>
          </a:r>
          <a:r>
            <a:rPr lang="cs-CZ" sz="1300" b="1" kern="1200" dirty="0">
              <a:solidFill>
                <a:srgbClr val="FFC000"/>
              </a:solidFill>
            </a:rPr>
            <a:t>:</a:t>
          </a:r>
        </a:p>
        <a:p>
          <a:pPr marL="0" lvl="0" indent="0" algn="ctr" defTabSz="577850">
            <a:lnSpc>
              <a:spcPct val="90000"/>
            </a:lnSpc>
            <a:spcBef>
              <a:spcPct val="0"/>
            </a:spcBef>
            <a:spcAft>
              <a:spcPct val="35000"/>
            </a:spcAft>
            <a:buNone/>
          </a:pPr>
          <a:r>
            <a:rPr lang="cs-CZ" sz="1300" b="1" kern="1200" dirty="0" err="1"/>
            <a:t>4th</a:t>
          </a:r>
          <a:r>
            <a:rPr lang="cs-CZ" sz="1300" b="1" kern="1200" dirty="0"/>
            <a:t> </a:t>
          </a:r>
          <a:r>
            <a:rPr lang="en-US" sz="1300" b="1" kern="1200" dirty="0"/>
            <a:t>Esteem</a:t>
          </a:r>
          <a:r>
            <a:rPr lang="cs-CZ" sz="1300" b="1" kern="1200" dirty="0"/>
            <a:t> </a:t>
          </a:r>
          <a:r>
            <a:rPr lang="en-US" sz="1300" b="1" kern="1200" dirty="0"/>
            <a:t>level</a:t>
          </a:r>
          <a:r>
            <a:rPr lang="cs-CZ" sz="1300" b="1" kern="1200" dirty="0"/>
            <a:t>:</a:t>
          </a:r>
          <a:r>
            <a:rPr lang="en-US" sz="1300" b="1" kern="1200" dirty="0"/>
            <a:t> the need to be competent and recognized, such as through status and level of success</a:t>
          </a:r>
          <a:r>
            <a:rPr lang="cs-CZ" sz="1300" b="1" kern="1200" dirty="0"/>
            <a:t>. </a:t>
          </a:r>
          <a:r>
            <a:rPr lang="cs-CZ" sz="1300" b="1" kern="1200" dirty="0" err="1"/>
            <a:t>Esteem</a:t>
          </a:r>
          <a:r>
            <a:rPr lang="cs-CZ" sz="1300" b="1" kern="1200" dirty="0"/>
            <a:t> </a:t>
          </a:r>
          <a:r>
            <a:rPr lang="cs-CZ" sz="1300" b="1" kern="1200" dirty="0" err="1"/>
            <a:t>needs</a:t>
          </a:r>
          <a:r>
            <a:rPr lang="cs-CZ" sz="1300" kern="1200" dirty="0"/>
            <a:t>: </a:t>
          </a:r>
          <a:r>
            <a:rPr lang="cs-CZ" sz="1300" kern="1200" dirty="0" err="1"/>
            <a:t>prestige</a:t>
          </a:r>
          <a:r>
            <a:rPr lang="cs-CZ" sz="1300" kern="1200" dirty="0"/>
            <a:t>, feeling </a:t>
          </a:r>
          <a:r>
            <a:rPr lang="cs-CZ" sz="1300" kern="1200" dirty="0" err="1"/>
            <a:t>of</a:t>
          </a:r>
          <a:r>
            <a:rPr lang="cs-CZ" sz="1300" kern="1200" dirty="0"/>
            <a:t> </a:t>
          </a:r>
          <a:r>
            <a:rPr lang="cs-CZ" sz="1300" kern="1200" dirty="0" err="1"/>
            <a:t>accomplishment</a:t>
          </a:r>
          <a:r>
            <a:rPr lang="cs-CZ" sz="1300" kern="1200" dirty="0"/>
            <a:t>.</a:t>
          </a:r>
        </a:p>
        <a:p>
          <a:pPr marL="0" lvl="0" indent="0" algn="ctr" defTabSz="577850">
            <a:lnSpc>
              <a:spcPct val="90000"/>
            </a:lnSpc>
            <a:spcBef>
              <a:spcPct val="0"/>
            </a:spcBef>
            <a:spcAft>
              <a:spcPct val="35000"/>
            </a:spcAft>
            <a:buNone/>
          </a:pPr>
          <a:r>
            <a:rPr lang="cs-CZ" sz="1300" b="1" i="0" kern="1200" dirty="0" err="1"/>
            <a:t>3rd</a:t>
          </a:r>
          <a:r>
            <a:rPr lang="cs-CZ" sz="1300" b="1" i="0" kern="1200" dirty="0"/>
            <a:t> Love and </a:t>
          </a:r>
          <a:r>
            <a:rPr lang="cs-CZ" sz="1300" b="1" i="0" kern="1200" dirty="0" err="1"/>
            <a:t>Belonging</a:t>
          </a:r>
          <a:r>
            <a:rPr lang="cs-CZ" sz="1300" b="0" i="0" kern="1200" dirty="0"/>
            <a:t>: </a:t>
          </a:r>
          <a:r>
            <a:rPr lang="cs-CZ" sz="1300" b="1" kern="1200" dirty="0" err="1"/>
            <a:t>Needs</a:t>
          </a:r>
          <a:r>
            <a:rPr lang="cs-CZ" sz="1300" b="1" kern="1200" dirty="0"/>
            <a:t> </a:t>
          </a:r>
          <a:r>
            <a:rPr lang="cs-CZ" sz="1300" b="1" kern="1200" dirty="0" err="1"/>
            <a:t>of</a:t>
          </a:r>
          <a:r>
            <a:rPr lang="cs-CZ" sz="1300" b="1" kern="1200" dirty="0"/>
            <a:t> </a:t>
          </a:r>
          <a:r>
            <a:rPr lang="cs-CZ" sz="1300" b="1" kern="1200" dirty="0" err="1"/>
            <a:t>belonging</a:t>
          </a:r>
          <a:r>
            <a:rPr lang="cs-CZ" sz="1300" b="1" kern="1200" dirty="0"/>
            <a:t> and love</a:t>
          </a:r>
          <a:r>
            <a:rPr lang="cs-CZ" sz="1300" kern="1200" dirty="0"/>
            <a:t>: </a:t>
          </a:r>
          <a:r>
            <a:rPr lang="cs-CZ" sz="1300" kern="1200" dirty="0" err="1"/>
            <a:t>friends</a:t>
          </a:r>
          <a:r>
            <a:rPr lang="cs-CZ" sz="1300" kern="1200" dirty="0"/>
            <a:t>, </a:t>
          </a:r>
          <a:r>
            <a:rPr lang="cs-CZ" sz="1300" kern="1200" dirty="0" err="1"/>
            <a:t>relationships</a:t>
          </a:r>
          <a:endParaRPr lang="en-CA" sz="1300" kern="1200" dirty="0"/>
        </a:p>
      </dsp:txBody>
      <dsp:txXfrm>
        <a:off x="2322007" y="1806222"/>
        <a:ext cx="3522133" cy="1806222"/>
      </dsp:txXfrm>
    </dsp:sp>
    <dsp:sp modelId="{B2AF5AD0-8DD4-44D4-9F2E-910B6F29FC17}">
      <dsp:nvSpPr>
        <dsp:cNvPr id="0" name=""/>
        <dsp:cNvSpPr/>
      </dsp:nvSpPr>
      <dsp:spPr>
        <a:xfrm>
          <a:off x="0" y="3612444"/>
          <a:ext cx="8128000" cy="1806222"/>
        </a:xfrm>
        <a:prstGeom prst="trapezoid">
          <a:avLst>
            <a:gd name="adj" fmla="val 7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cs-CZ" sz="1300" b="1" kern="1200" dirty="0">
              <a:solidFill>
                <a:schemeClr val="bg1"/>
              </a:solidFill>
            </a:rPr>
            <a:t>Basic </a:t>
          </a:r>
          <a:r>
            <a:rPr lang="cs-CZ" sz="1300" b="1" kern="1200" dirty="0" err="1">
              <a:solidFill>
                <a:schemeClr val="bg1"/>
              </a:solidFill>
            </a:rPr>
            <a:t>needs</a:t>
          </a:r>
          <a:r>
            <a:rPr lang="cs-CZ" sz="1300" b="1" kern="1200" dirty="0">
              <a:solidFill>
                <a:schemeClr val="bg1"/>
              </a:solidFill>
            </a:rPr>
            <a:t>:</a:t>
          </a:r>
        </a:p>
        <a:p>
          <a:pPr marL="0" lvl="0" indent="0" algn="ctr" defTabSz="577850">
            <a:lnSpc>
              <a:spcPct val="90000"/>
            </a:lnSpc>
            <a:spcBef>
              <a:spcPct val="0"/>
            </a:spcBef>
            <a:spcAft>
              <a:spcPct val="35000"/>
            </a:spcAft>
            <a:buNone/>
          </a:pPr>
          <a:r>
            <a:rPr lang="cs-CZ" sz="1300" b="1" kern="1200" dirty="0" err="1"/>
            <a:t>2nd</a:t>
          </a:r>
          <a:r>
            <a:rPr lang="cs-CZ" sz="1300" b="1" kern="1200" dirty="0"/>
            <a:t> </a:t>
          </a:r>
          <a:r>
            <a:rPr lang="cs-CZ" sz="1300" b="1" kern="1200" dirty="0" err="1"/>
            <a:t>Safety</a:t>
          </a:r>
          <a:r>
            <a:rPr lang="cs-CZ" sz="1300" b="1" kern="1200" dirty="0"/>
            <a:t> </a:t>
          </a:r>
          <a:r>
            <a:rPr lang="cs-CZ" sz="1300" b="1" kern="1200" dirty="0" err="1"/>
            <a:t>needs</a:t>
          </a:r>
          <a:r>
            <a:rPr lang="cs-CZ" sz="1300" b="0" kern="1200" dirty="0"/>
            <a:t>: </a:t>
          </a:r>
          <a:r>
            <a:rPr lang="cs-CZ" sz="1300" b="0" i="0" kern="1200" dirty="0"/>
            <a:t>s</a:t>
          </a:r>
          <a:r>
            <a:rPr lang="en-US" sz="1300" b="0" i="0" kern="1200" dirty="0" err="1"/>
            <a:t>ecurity</a:t>
          </a:r>
          <a:r>
            <a:rPr lang="en-US" sz="1300" b="0" i="0" kern="1200" dirty="0"/>
            <a:t>, </a:t>
          </a:r>
          <a:r>
            <a:rPr lang="cs-CZ" sz="1300" b="0" i="0" kern="1200" dirty="0"/>
            <a:t>o</a:t>
          </a:r>
          <a:r>
            <a:rPr lang="en-US" sz="1300" b="0" i="0" kern="1200" dirty="0" err="1"/>
            <a:t>rder</a:t>
          </a:r>
          <a:r>
            <a:rPr lang="en-US" sz="1300" b="0" i="0" kern="1200" dirty="0"/>
            <a:t>, and </a:t>
          </a:r>
          <a:r>
            <a:rPr lang="cs-CZ" sz="1300" b="0" i="0" kern="1200" dirty="0"/>
            <a:t>s</a:t>
          </a:r>
          <a:r>
            <a:rPr lang="en-US" sz="1300" b="0" i="0" kern="1200" dirty="0" err="1"/>
            <a:t>tability</a:t>
          </a:r>
          <a:r>
            <a:rPr lang="cs-CZ" sz="1300" b="0" i="0" kern="1200" dirty="0"/>
            <a:t> (</a:t>
          </a:r>
          <a:r>
            <a:rPr lang="en-US" sz="1300" b="0" i="0" kern="1200" dirty="0" err="1"/>
            <a:t>shelte</a:t>
          </a:r>
          <a:r>
            <a:rPr lang="cs-CZ" sz="1300" b="0" i="0" kern="1200" dirty="0"/>
            <a:t>r,</a:t>
          </a:r>
          <a:r>
            <a:rPr lang="en-US" sz="1300" b="0" i="0" kern="1200" dirty="0"/>
            <a:t> safety</a:t>
          </a:r>
          <a:r>
            <a:rPr lang="cs-CZ" sz="1300" b="0" i="0" kern="1200" dirty="0"/>
            <a:t>)</a:t>
          </a:r>
          <a:endParaRPr lang="cs-CZ" sz="1300" b="0" kern="1200" dirty="0"/>
        </a:p>
        <a:p>
          <a:pPr marL="0" lvl="0" indent="0" algn="ctr" defTabSz="577850">
            <a:lnSpc>
              <a:spcPct val="90000"/>
            </a:lnSpc>
            <a:spcBef>
              <a:spcPct val="0"/>
            </a:spcBef>
            <a:spcAft>
              <a:spcPct val="35000"/>
            </a:spcAft>
            <a:buNone/>
          </a:pPr>
          <a:r>
            <a:rPr lang="cs-CZ" sz="1300" b="1" kern="1200" dirty="0" err="1"/>
            <a:t>1st</a:t>
          </a:r>
          <a:r>
            <a:rPr lang="cs-CZ" sz="1300" b="1" kern="1200" dirty="0"/>
            <a:t> </a:t>
          </a:r>
          <a:r>
            <a:rPr lang="cs-CZ" sz="1300" b="1" kern="1200" dirty="0" err="1"/>
            <a:t>Physiological</a:t>
          </a:r>
          <a:r>
            <a:rPr lang="cs-CZ" sz="1300" b="1" kern="1200" dirty="0"/>
            <a:t> </a:t>
          </a:r>
          <a:r>
            <a:rPr lang="cs-CZ" sz="1300" b="1" kern="1200" dirty="0" err="1"/>
            <a:t>needs</a:t>
          </a:r>
          <a:r>
            <a:rPr lang="cs-CZ" sz="1300" b="0" kern="1200" dirty="0"/>
            <a:t>: </a:t>
          </a:r>
          <a:r>
            <a:rPr lang="cs-CZ" sz="1300" b="0" kern="1200" dirty="0" err="1"/>
            <a:t>breathing</a:t>
          </a:r>
          <a:r>
            <a:rPr lang="cs-CZ" sz="1300" b="0" kern="1200" dirty="0"/>
            <a:t>, </a:t>
          </a:r>
          <a:r>
            <a:rPr lang="cs-CZ" sz="1300" b="0" kern="1200" dirty="0" err="1"/>
            <a:t>water</a:t>
          </a:r>
          <a:r>
            <a:rPr lang="cs-CZ" sz="1300" b="0" kern="1200" dirty="0"/>
            <a:t>, food (</a:t>
          </a:r>
          <a:r>
            <a:rPr lang="en-US" sz="1300" b="0" i="0" kern="1200" dirty="0"/>
            <a:t>basic nutrition</a:t>
          </a:r>
          <a:r>
            <a:rPr lang="cs-CZ" sz="1300" b="0" i="0" kern="1200" dirty="0"/>
            <a:t>)</a:t>
          </a:r>
          <a:r>
            <a:rPr lang="cs-CZ" sz="1300" b="0" kern="1200" dirty="0"/>
            <a:t>, </a:t>
          </a:r>
          <a:r>
            <a:rPr lang="cs-CZ" sz="1300" b="0" kern="1200" dirty="0" err="1"/>
            <a:t>sleep</a:t>
          </a:r>
          <a:r>
            <a:rPr lang="cs-CZ" sz="1300" b="0" kern="1200" dirty="0"/>
            <a:t>, </a:t>
          </a:r>
          <a:r>
            <a:rPr lang="cs-CZ" sz="1300" b="0" kern="1200" dirty="0" err="1"/>
            <a:t>warmth</a:t>
          </a:r>
          <a:endParaRPr lang="cs-CZ" sz="1300" b="0" kern="1200" dirty="0"/>
        </a:p>
      </dsp:txBody>
      <dsp:txXfrm>
        <a:off x="1422399" y="3612444"/>
        <a:ext cx="5283200" cy="18062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65846-40EC-48DA-920C-F9BAA2E78178}">
      <dsp:nvSpPr>
        <dsp:cNvPr id="0" name=""/>
        <dsp:cNvSpPr/>
      </dsp:nvSpPr>
      <dsp:spPr>
        <a:xfrm>
          <a:off x="2718192" y="0"/>
          <a:ext cx="2709333" cy="1806414"/>
        </a:xfrm>
        <a:prstGeom prst="trapezoid">
          <a:avLst>
            <a:gd name="adj" fmla="val 74992"/>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cs-CZ" sz="1200" b="1" kern="1200" dirty="0">
            <a:solidFill>
              <a:srgbClr val="FF0000"/>
            </a:solidFill>
          </a:endParaRPr>
        </a:p>
        <a:p>
          <a:pPr marL="0" lvl="0" indent="0" algn="ctr" defTabSz="533400">
            <a:lnSpc>
              <a:spcPct val="90000"/>
            </a:lnSpc>
            <a:spcBef>
              <a:spcPct val="0"/>
            </a:spcBef>
            <a:spcAft>
              <a:spcPct val="35000"/>
            </a:spcAft>
            <a:buNone/>
          </a:pPr>
          <a:endParaRPr lang="cs-CZ" sz="1200" b="1" kern="1200" dirty="0">
            <a:solidFill>
              <a:srgbClr val="FF0000"/>
            </a:solidFill>
          </a:endParaRPr>
        </a:p>
        <a:p>
          <a:pPr marL="0" lvl="0" indent="0" algn="ctr" defTabSz="533400">
            <a:lnSpc>
              <a:spcPct val="90000"/>
            </a:lnSpc>
            <a:spcBef>
              <a:spcPct val="0"/>
            </a:spcBef>
            <a:spcAft>
              <a:spcPct val="35000"/>
            </a:spcAft>
            <a:buNone/>
          </a:pPr>
          <a:endParaRPr lang="cs-CZ" sz="1200" b="1" kern="1200" dirty="0">
            <a:solidFill>
              <a:srgbClr val="FF0000"/>
            </a:solidFill>
          </a:endParaRPr>
        </a:p>
        <a:p>
          <a:pPr marL="0" lvl="0" indent="0" algn="ctr" defTabSz="533400">
            <a:lnSpc>
              <a:spcPct val="90000"/>
            </a:lnSpc>
            <a:spcBef>
              <a:spcPct val="0"/>
            </a:spcBef>
            <a:spcAft>
              <a:spcPct val="35000"/>
            </a:spcAft>
            <a:buNone/>
          </a:pPr>
          <a:endParaRPr lang="cs-CZ" sz="1200" b="1" kern="1200" dirty="0">
            <a:solidFill>
              <a:srgbClr val="FF0000"/>
            </a:solidFill>
          </a:endParaRPr>
        </a:p>
        <a:p>
          <a:pPr marL="0" lvl="0" indent="0" algn="ctr" defTabSz="533400">
            <a:lnSpc>
              <a:spcPct val="90000"/>
            </a:lnSpc>
            <a:spcBef>
              <a:spcPct val="0"/>
            </a:spcBef>
            <a:spcAft>
              <a:spcPct val="35000"/>
            </a:spcAft>
            <a:buNone/>
          </a:pPr>
          <a:r>
            <a:rPr lang="en-CA" sz="1200" b="1" kern="1200" dirty="0">
              <a:solidFill>
                <a:srgbClr val="FF0000"/>
              </a:solidFill>
            </a:rPr>
            <a:t>to give yourself for</a:t>
          </a:r>
          <a:r>
            <a:rPr lang="cs-CZ" sz="1200" kern="1200" dirty="0"/>
            <a:t>:</a:t>
          </a:r>
        </a:p>
        <a:p>
          <a:pPr marL="0" lvl="0" indent="0" algn="ctr" defTabSz="533400">
            <a:lnSpc>
              <a:spcPct val="90000"/>
            </a:lnSpc>
            <a:spcBef>
              <a:spcPct val="0"/>
            </a:spcBef>
            <a:spcAft>
              <a:spcPct val="35000"/>
            </a:spcAft>
            <a:buNone/>
          </a:pPr>
          <a:r>
            <a:rPr lang="cs-CZ" sz="1200" kern="1200" dirty="0"/>
            <a:t>to </a:t>
          </a:r>
          <a:r>
            <a:rPr lang="cs-CZ" sz="1200" kern="1200" dirty="0" err="1"/>
            <a:t>be</a:t>
          </a:r>
          <a:r>
            <a:rPr lang="cs-CZ" sz="1200" kern="1200" dirty="0"/>
            <a:t> </a:t>
          </a:r>
          <a:r>
            <a:rPr lang="cs-CZ" sz="1200" b="1" i="1" kern="1200" dirty="0" err="1"/>
            <a:t>creative</a:t>
          </a:r>
          <a:endParaRPr lang="en-CA" sz="1200" kern="1200" dirty="0"/>
        </a:p>
      </dsp:txBody>
      <dsp:txXfrm>
        <a:off x="2718192" y="0"/>
        <a:ext cx="2709333" cy="1806414"/>
      </dsp:txXfrm>
    </dsp:sp>
    <dsp:sp modelId="{CD4C8FA1-8874-43E7-9D88-B09FB890FBC0}">
      <dsp:nvSpPr>
        <dsp:cNvPr id="0" name=""/>
        <dsp:cNvSpPr/>
      </dsp:nvSpPr>
      <dsp:spPr>
        <a:xfrm>
          <a:off x="1373740" y="1806414"/>
          <a:ext cx="5418666" cy="1806414"/>
        </a:xfrm>
        <a:prstGeom prst="trapezoid">
          <a:avLst>
            <a:gd name="adj" fmla="val 74992"/>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err="1">
              <a:solidFill>
                <a:srgbClr val="FFC000"/>
              </a:solidFill>
            </a:rPr>
            <a:t>Psychological</a:t>
          </a:r>
          <a:r>
            <a:rPr lang="cs-CZ" sz="1200" b="1" kern="1200" dirty="0">
              <a:solidFill>
                <a:srgbClr val="FFC000"/>
              </a:solidFill>
            </a:rPr>
            <a:t> </a:t>
          </a:r>
          <a:r>
            <a:rPr lang="cs-CZ" sz="1200" b="1" kern="1200" dirty="0" err="1">
              <a:solidFill>
                <a:srgbClr val="FFC000"/>
              </a:solidFill>
            </a:rPr>
            <a:t>needs</a:t>
          </a:r>
          <a:r>
            <a:rPr lang="cs-CZ" sz="1200" b="1" kern="1200" dirty="0">
              <a:solidFill>
                <a:srgbClr val="FFC000"/>
              </a:solidFill>
            </a:rPr>
            <a:t>:</a:t>
          </a:r>
        </a:p>
        <a:p>
          <a:pPr marL="0" lvl="0" indent="0" algn="ctr" defTabSz="533400">
            <a:lnSpc>
              <a:spcPct val="90000"/>
            </a:lnSpc>
            <a:spcBef>
              <a:spcPct val="0"/>
            </a:spcBef>
            <a:spcAft>
              <a:spcPct val="35000"/>
            </a:spcAft>
            <a:buNone/>
          </a:pPr>
          <a:r>
            <a:rPr lang="cs-CZ" sz="1200" b="1" kern="1200" dirty="0" err="1"/>
            <a:t>4th</a:t>
          </a:r>
          <a:r>
            <a:rPr lang="cs-CZ" sz="1200" b="1" kern="1200" dirty="0"/>
            <a:t> </a:t>
          </a:r>
          <a:r>
            <a:rPr lang="en-US" sz="1200" b="1" kern="1200" dirty="0"/>
            <a:t>Esteem</a:t>
          </a:r>
          <a:r>
            <a:rPr lang="cs-CZ" sz="1200" b="1" kern="1200" dirty="0"/>
            <a:t> </a:t>
          </a:r>
          <a:r>
            <a:rPr lang="en-US" sz="1200" b="1" kern="1200" dirty="0"/>
            <a:t>level</a:t>
          </a:r>
          <a:r>
            <a:rPr lang="cs-CZ" sz="1200" b="1" kern="1200" dirty="0"/>
            <a:t>:</a:t>
          </a:r>
          <a:r>
            <a:rPr lang="en-US" sz="1200" b="1" kern="1200" dirty="0"/>
            <a:t> the need to be competent and recognized, such as through status and level of success</a:t>
          </a:r>
          <a:r>
            <a:rPr lang="cs-CZ" sz="1200" b="1" kern="1200" dirty="0"/>
            <a:t>. </a:t>
          </a:r>
          <a:r>
            <a:rPr lang="cs-CZ" sz="1200" b="1" kern="1200" dirty="0" err="1"/>
            <a:t>Esteem</a:t>
          </a:r>
          <a:r>
            <a:rPr lang="cs-CZ" sz="1200" b="1" kern="1200" dirty="0"/>
            <a:t> </a:t>
          </a:r>
          <a:r>
            <a:rPr lang="cs-CZ" sz="1200" b="1" kern="1200" dirty="0" err="1"/>
            <a:t>needs</a:t>
          </a:r>
          <a:r>
            <a:rPr lang="cs-CZ" sz="1200" kern="1200" dirty="0"/>
            <a:t>: </a:t>
          </a:r>
          <a:r>
            <a:rPr lang="cs-CZ" sz="1200" kern="1200" dirty="0" err="1"/>
            <a:t>prestige</a:t>
          </a:r>
          <a:r>
            <a:rPr lang="cs-CZ" sz="1200" kern="1200" dirty="0"/>
            <a:t>, feeling </a:t>
          </a:r>
          <a:r>
            <a:rPr lang="cs-CZ" sz="1200" kern="1200" dirty="0" err="1"/>
            <a:t>of</a:t>
          </a:r>
          <a:r>
            <a:rPr lang="cs-CZ" sz="1200" kern="1200" dirty="0"/>
            <a:t> </a:t>
          </a:r>
          <a:r>
            <a:rPr lang="cs-CZ" sz="1200" kern="1200" dirty="0" err="1"/>
            <a:t>accomplishment</a:t>
          </a:r>
          <a:r>
            <a:rPr lang="cs-CZ" sz="1200" kern="1200" dirty="0"/>
            <a:t>.</a:t>
          </a:r>
        </a:p>
        <a:p>
          <a:pPr marL="0" lvl="0" indent="0" algn="ctr" defTabSz="533400">
            <a:lnSpc>
              <a:spcPct val="90000"/>
            </a:lnSpc>
            <a:spcBef>
              <a:spcPct val="0"/>
            </a:spcBef>
            <a:spcAft>
              <a:spcPct val="35000"/>
            </a:spcAft>
            <a:buNone/>
          </a:pPr>
          <a:r>
            <a:rPr lang="cs-CZ" sz="1200" b="1" i="0" kern="1200" dirty="0" err="1"/>
            <a:t>3rd</a:t>
          </a:r>
          <a:r>
            <a:rPr lang="cs-CZ" sz="1200" b="1" i="0" kern="1200" dirty="0"/>
            <a:t> Love and </a:t>
          </a:r>
          <a:r>
            <a:rPr lang="cs-CZ" sz="1200" b="1" i="0" kern="1200" dirty="0" err="1"/>
            <a:t>Belonging</a:t>
          </a:r>
          <a:r>
            <a:rPr lang="cs-CZ" sz="1200" b="0" i="0" kern="1200" dirty="0"/>
            <a:t>: </a:t>
          </a:r>
          <a:r>
            <a:rPr lang="cs-CZ" sz="1200" b="1" kern="1200" dirty="0" err="1"/>
            <a:t>Needs</a:t>
          </a:r>
          <a:r>
            <a:rPr lang="cs-CZ" sz="1200" b="1" kern="1200" dirty="0"/>
            <a:t> </a:t>
          </a:r>
          <a:r>
            <a:rPr lang="cs-CZ" sz="1200" b="1" kern="1200" dirty="0" err="1"/>
            <a:t>of</a:t>
          </a:r>
          <a:r>
            <a:rPr lang="cs-CZ" sz="1200" b="1" kern="1200" dirty="0"/>
            <a:t> </a:t>
          </a:r>
          <a:r>
            <a:rPr lang="cs-CZ" sz="1200" b="1" kern="1200" dirty="0" err="1"/>
            <a:t>belonging</a:t>
          </a:r>
          <a:r>
            <a:rPr lang="cs-CZ" sz="1200" b="1" kern="1200" dirty="0"/>
            <a:t> and love</a:t>
          </a:r>
          <a:r>
            <a:rPr lang="cs-CZ" sz="1200" kern="1200" dirty="0"/>
            <a:t>: </a:t>
          </a:r>
          <a:r>
            <a:rPr lang="cs-CZ" sz="1200" kern="1200" dirty="0" err="1"/>
            <a:t>friends</a:t>
          </a:r>
          <a:r>
            <a:rPr lang="cs-CZ" sz="1200" kern="1200" dirty="0"/>
            <a:t>, </a:t>
          </a:r>
          <a:r>
            <a:rPr lang="cs-CZ" sz="1200" kern="1200" dirty="0" err="1"/>
            <a:t>relationships</a:t>
          </a:r>
          <a:endParaRPr lang="cs-CZ" sz="1200" kern="1200" dirty="0"/>
        </a:p>
        <a:p>
          <a:pPr marL="0" lvl="0" indent="0" algn="ctr" defTabSz="533400">
            <a:lnSpc>
              <a:spcPct val="90000"/>
            </a:lnSpc>
            <a:spcBef>
              <a:spcPct val="0"/>
            </a:spcBef>
            <a:spcAft>
              <a:spcPct val="35000"/>
            </a:spcAft>
            <a:buNone/>
          </a:pPr>
          <a:endParaRPr lang="en-CA" sz="1200" kern="1200" dirty="0"/>
        </a:p>
      </dsp:txBody>
      <dsp:txXfrm>
        <a:off x="2322007" y="1806414"/>
        <a:ext cx="3522133" cy="1806414"/>
      </dsp:txXfrm>
    </dsp:sp>
    <dsp:sp modelId="{B2AF5AD0-8DD4-44D4-9F2E-910B6F29FC17}">
      <dsp:nvSpPr>
        <dsp:cNvPr id="0" name=""/>
        <dsp:cNvSpPr/>
      </dsp:nvSpPr>
      <dsp:spPr>
        <a:xfrm>
          <a:off x="0" y="3612828"/>
          <a:ext cx="8128000" cy="1806414"/>
        </a:xfrm>
        <a:prstGeom prst="trapezoid">
          <a:avLst>
            <a:gd name="adj" fmla="val 7499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cs-CZ" sz="1200" b="1" kern="1200" dirty="0">
              <a:solidFill>
                <a:schemeClr val="bg1"/>
              </a:solidFill>
            </a:rPr>
            <a:t>Basic </a:t>
          </a:r>
          <a:r>
            <a:rPr lang="cs-CZ" sz="1200" b="1" kern="1200" dirty="0" err="1">
              <a:solidFill>
                <a:schemeClr val="bg1"/>
              </a:solidFill>
            </a:rPr>
            <a:t>needs</a:t>
          </a:r>
          <a:r>
            <a:rPr lang="cs-CZ" sz="1200" b="1" kern="1200" dirty="0">
              <a:solidFill>
                <a:schemeClr val="bg1"/>
              </a:solidFill>
            </a:rPr>
            <a:t>:</a:t>
          </a:r>
        </a:p>
        <a:p>
          <a:pPr marL="0" lvl="0" indent="0" algn="ctr" defTabSz="533400">
            <a:lnSpc>
              <a:spcPct val="90000"/>
            </a:lnSpc>
            <a:spcBef>
              <a:spcPct val="0"/>
            </a:spcBef>
            <a:spcAft>
              <a:spcPct val="35000"/>
            </a:spcAft>
            <a:buNone/>
          </a:pPr>
          <a:r>
            <a:rPr lang="cs-CZ" sz="1200" b="1" kern="1200" dirty="0" err="1"/>
            <a:t>2nd</a:t>
          </a:r>
          <a:r>
            <a:rPr lang="cs-CZ" sz="1200" b="1" kern="1200" dirty="0"/>
            <a:t> </a:t>
          </a:r>
          <a:r>
            <a:rPr lang="cs-CZ" sz="1200" b="1" kern="1200" dirty="0" err="1"/>
            <a:t>Safety</a:t>
          </a:r>
          <a:r>
            <a:rPr lang="cs-CZ" sz="1200" b="1" kern="1200" dirty="0"/>
            <a:t> </a:t>
          </a:r>
          <a:r>
            <a:rPr lang="cs-CZ" sz="1200" b="1" kern="1200" dirty="0" err="1"/>
            <a:t>needs</a:t>
          </a:r>
          <a:r>
            <a:rPr lang="cs-CZ" sz="1200" b="0" kern="1200" dirty="0"/>
            <a:t>: </a:t>
          </a:r>
          <a:r>
            <a:rPr lang="cs-CZ" sz="1200" b="0" i="0" kern="1200" dirty="0"/>
            <a:t>s</a:t>
          </a:r>
          <a:r>
            <a:rPr lang="en-US" sz="1200" b="0" i="0" kern="1200" dirty="0" err="1"/>
            <a:t>ecurity</a:t>
          </a:r>
          <a:r>
            <a:rPr lang="en-US" sz="1200" b="0" i="0" kern="1200" dirty="0"/>
            <a:t>, </a:t>
          </a:r>
          <a:r>
            <a:rPr lang="cs-CZ" sz="1200" b="0" i="0" kern="1200" dirty="0"/>
            <a:t>o</a:t>
          </a:r>
          <a:r>
            <a:rPr lang="en-US" sz="1200" b="0" i="0" kern="1200" dirty="0" err="1"/>
            <a:t>rder</a:t>
          </a:r>
          <a:r>
            <a:rPr lang="en-US" sz="1200" b="0" i="0" kern="1200" dirty="0"/>
            <a:t>, and </a:t>
          </a:r>
          <a:r>
            <a:rPr lang="cs-CZ" sz="1200" b="0" i="0" kern="1200" dirty="0"/>
            <a:t>s</a:t>
          </a:r>
          <a:r>
            <a:rPr lang="en-US" sz="1200" b="0" i="0" kern="1200" dirty="0" err="1"/>
            <a:t>tability</a:t>
          </a:r>
          <a:r>
            <a:rPr lang="cs-CZ" sz="1200" b="0" i="0" kern="1200" dirty="0"/>
            <a:t> (</a:t>
          </a:r>
          <a:r>
            <a:rPr lang="en-US" sz="1200" b="0" i="0" kern="1200" dirty="0" err="1"/>
            <a:t>shelte</a:t>
          </a:r>
          <a:r>
            <a:rPr lang="cs-CZ" sz="1200" b="0" i="0" kern="1200" dirty="0"/>
            <a:t>r,</a:t>
          </a:r>
          <a:r>
            <a:rPr lang="en-US" sz="1200" b="0" i="0" kern="1200" dirty="0"/>
            <a:t> safety</a:t>
          </a:r>
          <a:r>
            <a:rPr lang="cs-CZ" sz="1200" b="0" i="0" kern="1200" dirty="0"/>
            <a:t>)</a:t>
          </a:r>
          <a:endParaRPr lang="cs-CZ" sz="1200" b="0" kern="1200" dirty="0"/>
        </a:p>
        <a:p>
          <a:pPr marL="0" lvl="0" indent="0" algn="ctr" defTabSz="533400">
            <a:lnSpc>
              <a:spcPct val="90000"/>
            </a:lnSpc>
            <a:spcBef>
              <a:spcPct val="0"/>
            </a:spcBef>
            <a:spcAft>
              <a:spcPct val="35000"/>
            </a:spcAft>
            <a:buNone/>
          </a:pPr>
          <a:r>
            <a:rPr lang="cs-CZ" sz="1200" b="1" kern="1200" dirty="0" err="1"/>
            <a:t>1st</a:t>
          </a:r>
          <a:r>
            <a:rPr lang="cs-CZ" sz="1200" b="1" kern="1200" dirty="0"/>
            <a:t> </a:t>
          </a:r>
          <a:r>
            <a:rPr lang="cs-CZ" sz="1200" b="1" kern="1200" dirty="0" err="1"/>
            <a:t>Physiological</a:t>
          </a:r>
          <a:r>
            <a:rPr lang="cs-CZ" sz="1200" b="1" kern="1200" dirty="0"/>
            <a:t> </a:t>
          </a:r>
          <a:r>
            <a:rPr lang="cs-CZ" sz="1200" b="1" kern="1200" dirty="0" err="1"/>
            <a:t>needs</a:t>
          </a:r>
          <a:r>
            <a:rPr lang="cs-CZ" sz="1200" b="0" kern="1200" dirty="0"/>
            <a:t>: </a:t>
          </a:r>
          <a:r>
            <a:rPr lang="cs-CZ" sz="1200" b="0" kern="1200" dirty="0" err="1"/>
            <a:t>breathing</a:t>
          </a:r>
          <a:r>
            <a:rPr lang="cs-CZ" sz="1200" b="0" kern="1200" dirty="0"/>
            <a:t>, </a:t>
          </a:r>
          <a:r>
            <a:rPr lang="cs-CZ" sz="1200" b="0" kern="1200" dirty="0" err="1"/>
            <a:t>water</a:t>
          </a:r>
          <a:r>
            <a:rPr lang="cs-CZ" sz="1200" b="0" kern="1200" dirty="0"/>
            <a:t>, food (</a:t>
          </a:r>
          <a:r>
            <a:rPr lang="en-US" sz="1200" b="0" i="0" kern="1200" dirty="0"/>
            <a:t>basic nutrition</a:t>
          </a:r>
          <a:r>
            <a:rPr lang="cs-CZ" sz="1200" b="0" i="0" kern="1200" dirty="0"/>
            <a:t>)</a:t>
          </a:r>
          <a:r>
            <a:rPr lang="cs-CZ" sz="1200" b="0" kern="1200" dirty="0"/>
            <a:t>, </a:t>
          </a:r>
          <a:r>
            <a:rPr lang="cs-CZ" sz="1200" b="0" kern="1200" dirty="0" err="1"/>
            <a:t>sleep</a:t>
          </a:r>
          <a:r>
            <a:rPr lang="cs-CZ" sz="1200" b="0" kern="1200" dirty="0"/>
            <a:t>, </a:t>
          </a:r>
          <a:r>
            <a:rPr lang="cs-CZ" sz="1200" b="0" kern="1200" dirty="0" err="1"/>
            <a:t>warmth</a:t>
          </a:r>
          <a:endParaRPr lang="cs-CZ" sz="1200" b="0" kern="1200" dirty="0"/>
        </a:p>
      </dsp:txBody>
      <dsp:txXfrm>
        <a:off x="1422399" y="3612828"/>
        <a:ext cx="5283200" cy="180641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2B7DB-962B-48CB-8C63-FEFE5577B7DE}" type="datetimeFigureOut">
              <a:rPr lang="en-CA" smtClean="0"/>
              <a:t>2022-11-21</a:t>
            </a:fld>
            <a:endParaRPr lang="en-CA"/>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CA"/>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92E58-82BF-46DD-B6EB-80EA4C671384}" type="slidenum">
              <a:rPr lang="en-CA" smtClean="0"/>
              <a:t>‹#›</a:t>
            </a:fld>
            <a:endParaRPr lang="en-CA"/>
          </a:p>
        </p:txBody>
      </p:sp>
    </p:spTree>
    <p:extLst>
      <p:ext uri="{BB962C8B-B14F-4D97-AF65-F5344CB8AC3E}">
        <p14:creationId xmlns:p14="http://schemas.microsoft.com/office/powerpoint/2010/main" val="10147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err="1"/>
              <a:t>Guardini</a:t>
            </a:r>
            <a:r>
              <a:rPr lang="cs-CZ" dirty="0"/>
              <a:t>, Romano. I </a:t>
            </a:r>
            <a:r>
              <a:rPr lang="cs-CZ" dirty="0" err="1"/>
              <a:t>diritti</a:t>
            </a:r>
            <a:r>
              <a:rPr lang="cs-CZ" dirty="0"/>
              <a:t> </a:t>
            </a:r>
            <a:r>
              <a:rPr lang="cs-CZ" dirty="0" err="1"/>
              <a:t>del</a:t>
            </a:r>
            <a:r>
              <a:rPr lang="cs-CZ" dirty="0"/>
              <a:t> </a:t>
            </a:r>
            <a:r>
              <a:rPr lang="cs-CZ" dirty="0" err="1"/>
              <a:t>nascituro</a:t>
            </a:r>
            <a:r>
              <a:rPr lang="cs-CZ" dirty="0"/>
              <a:t>. </a:t>
            </a:r>
            <a:r>
              <a:rPr lang="cs-CZ" dirty="0" err="1"/>
              <a:t>Studi</a:t>
            </a:r>
            <a:r>
              <a:rPr lang="cs-CZ" dirty="0"/>
              <a:t> </a:t>
            </a:r>
            <a:r>
              <a:rPr lang="cs-CZ" dirty="0" err="1"/>
              <a:t>cattolici</a:t>
            </a:r>
            <a:r>
              <a:rPr lang="cs-CZ" dirty="0"/>
              <a:t>, </a:t>
            </a:r>
            <a:r>
              <a:rPr lang="cs-CZ" dirty="0" err="1"/>
              <a:t>May</a:t>
            </a:r>
            <a:r>
              <a:rPr lang="cs-CZ" dirty="0"/>
              <a:t>/June, 1974.</a:t>
            </a:r>
          </a:p>
        </p:txBody>
      </p:sp>
      <p:sp>
        <p:nvSpPr>
          <p:cNvPr id="4" name="Zástupný symbol pro číslo snímk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EDDB8B-B7DF-4AE1-841E-B91B70536922}"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11/21/2022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179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780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1139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369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11/21/2022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9369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9308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48A87A34-81AB-432B-8DAE-1953F412C126}" type="datetimeFigureOut">
              <a:rPr lang="en-US" dirty="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5197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71504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11/21/2022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7272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155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4727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369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5800" y="3132666"/>
            <a:ext cx="5311775"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3132666"/>
            <a:ext cx="5334000"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808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7345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3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1007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376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11/21/2022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66033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438CCF-C4A9-1238-388A-32A7F85F1CC5}"/>
              </a:ext>
            </a:extLst>
          </p:cNvPr>
          <p:cNvSpPr>
            <a:spLocks noGrp="1"/>
          </p:cNvSpPr>
          <p:nvPr>
            <p:ph type="ctrTitle"/>
          </p:nvPr>
        </p:nvSpPr>
        <p:spPr>
          <a:xfrm>
            <a:off x="203200" y="719667"/>
            <a:ext cx="11827933" cy="3636968"/>
          </a:xfrm>
        </p:spPr>
        <p:txBody>
          <a:bodyPr>
            <a:normAutofit/>
          </a:bodyPr>
          <a:lstStyle/>
          <a:p>
            <a:pPr algn="ctr"/>
            <a:r>
              <a:rPr lang="en-US" sz="5400" dirty="0"/>
              <a:t>Human Rights: Justice,</a:t>
            </a:r>
            <a:r>
              <a:rPr lang="cs-CZ" sz="5400" dirty="0"/>
              <a:t> </a:t>
            </a:r>
            <a:r>
              <a:rPr lang="en-US" sz="5400" dirty="0"/>
              <a:t>Reason, Intellect and Participation</a:t>
            </a:r>
            <a:br>
              <a:rPr lang="cs-CZ" sz="5400" dirty="0"/>
            </a:br>
            <a:r>
              <a:rPr lang="cs-CZ" sz="5400" dirty="0"/>
              <a:t>2</a:t>
            </a:r>
            <a:br>
              <a:rPr lang="cs-CZ" dirty="0"/>
            </a:br>
            <a:br>
              <a:rPr lang="cs-CZ" sz="2000" dirty="0"/>
            </a:br>
            <a:r>
              <a:rPr lang="cs-CZ" sz="3200" dirty="0" err="1"/>
              <a:t>Human</a:t>
            </a:r>
            <a:r>
              <a:rPr lang="cs-CZ" sz="3200" dirty="0"/>
              <a:t> </a:t>
            </a:r>
            <a:r>
              <a:rPr lang="cs-CZ" sz="3200" dirty="0" err="1"/>
              <a:t>rights</a:t>
            </a:r>
            <a:r>
              <a:rPr lang="cs-CZ" sz="3200" dirty="0"/>
              <a:t>. </a:t>
            </a:r>
            <a:r>
              <a:rPr lang="cs-CZ" sz="3200" dirty="0" err="1"/>
              <a:t>Principles</a:t>
            </a:r>
            <a:r>
              <a:rPr lang="cs-CZ" sz="3200" dirty="0"/>
              <a:t>, Justice, </a:t>
            </a:r>
            <a:r>
              <a:rPr lang="cs-CZ" sz="3200" dirty="0" err="1"/>
              <a:t>values</a:t>
            </a:r>
            <a:endParaRPr lang="cs-CZ" sz="3200" dirty="0"/>
          </a:p>
        </p:txBody>
      </p:sp>
      <p:sp>
        <p:nvSpPr>
          <p:cNvPr id="3" name="Podnadpis 2">
            <a:extLst>
              <a:ext uri="{FF2B5EF4-FFF2-40B4-BE49-F238E27FC236}">
                <a16:creationId xmlns:a16="http://schemas.microsoft.com/office/drawing/2014/main" id="{874324A7-1928-7D4E-D71B-2E874936D4E8}"/>
              </a:ext>
            </a:extLst>
          </p:cNvPr>
          <p:cNvSpPr>
            <a:spLocks noGrp="1"/>
          </p:cNvSpPr>
          <p:nvPr>
            <p:ph type="subTitle" idx="1"/>
          </p:nvPr>
        </p:nvSpPr>
        <p:spPr>
          <a:xfrm>
            <a:off x="2658532" y="5596468"/>
            <a:ext cx="2777067" cy="685800"/>
          </a:xfrm>
        </p:spPr>
        <p:txBody>
          <a:bodyPr/>
          <a:lstStyle/>
          <a:p>
            <a:pPr algn="r"/>
            <a:r>
              <a:rPr lang="cs-CZ" dirty="0"/>
              <a:t>Zuzana Svobodová</a:t>
            </a:r>
          </a:p>
        </p:txBody>
      </p:sp>
    </p:spTree>
    <p:extLst>
      <p:ext uri="{BB962C8B-B14F-4D97-AF65-F5344CB8AC3E}">
        <p14:creationId xmlns:p14="http://schemas.microsoft.com/office/powerpoint/2010/main" val="545589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D95B4-E1B1-46B0-999F-DD7E0B375769}"/>
              </a:ext>
            </a:extLst>
          </p:cNvPr>
          <p:cNvSpPr>
            <a:spLocks noGrp="1"/>
          </p:cNvSpPr>
          <p:nvPr>
            <p:ph type="title"/>
          </p:nvPr>
        </p:nvSpPr>
        <p:spPr/>
        <p:txBody>
          <a:bodyPr/>
          <a:lstStyle/>
          <a:p>
            <a:r>
              <a:rPr lang="cs-CZ" dirty="0" err="1"/>
              <a:t>What</a:t>
            </a:r>
            <a:r>
              <a:rPr lang="cs-CZ" dirty="0"/>
              <a:t> </a:t>
            </a:r>
            <a:r>
              <a:rPr lang="cs-CZ" dirty="0" err="1"/>
              <a:t>is</a:t>
            </a:r>
            <a:r>
              <a:rPr lang="cs-CZ" dirty="0"/>
              <a:t> justice?</a:t>
            </a:r>
          </a:p>
        </p:txBody>
      </p:sp>
      <p:pic>
        <p:nvPicPr>
          <p:cNvPr id="4" name="Zástupný obsah 3">
            <a:extLst>
              <a:ext uri="{FF2B5EF4-FFF2-40B4-BE49-F238E27FC236}">
                <a16:creationId xmlns:a16="http://schemas.microsoft.com/office/drawing/2014/main" id="{B732BB44-9867-42B9-9F99-5504DC4FA7FB}"/>
              </a:ext>
            </a:extLst>
          </p:cNvPr>
          <p:cNvPicPr>
            <a:picLocks noGrp="1" noChangeAspect="1"/>
          </p:cNvPicPr>
          <p:nvPr>
            <p:ph idx="1"/>
          </p:nvPr>
        </p:nvPicPr>
        <p:blipFill>
          <a:blip r:embed="rId2"/>
          <a:stretch>
            <a:fillRect/>
          </a:stretch>
        </p:blipFill>
        <p:spPr>
          <a:xfrm>
            <a:off x="220944" y="1061128"/>
            <a:ext cx="1414065" cy="1992546"/>
          </a:xfrm>
          <a:prstGeom prst="rect">
            <a:avLst/>
          </a:prstGeom>
        </p:spPr>
      </p:pic>
      <p:pic>
        <p:nvPicPr>
          <p:cNvPr id="3" name="Obrázek 2">
            <a:extLst>
              <a:ext uri="{FF2B5EF4-FFF2-40B4-BE49-F238E27FC236}">
                <a16:creationId xmlns:a16="http://schemas.microsoft.com/office/drawing/2014/main" id="{B402EB95-C92D-4EDB-9EDF-EC95F8634781}"/>
              </a:ext>
            </a:extLst>
          </p:cNvPr>
          <p:cNvPicPr>
            <a:picLocks noChangeAspect="1"/>
          </p:cNvPicPr>
          <p:nvPr/>
        </p:nvPicPr>
        <p:blipFill>
          <a:blip r:embed="rId3"/>
          <a:stretch>
            <a:fillRect/>
          </a:stretch>
        </p:blipFill>
        <p:spPr>
          <a:xfrm>
            <a:off x="2358503" y="1020626"/>
            <a:ext cx="3674644" cy="2073549"/>
          </a:xfrm>
          <a:prstGeom prst="rect">
            <a:avLst/>
          </a:prstGeom>
        </p:spPr>
      </p:pic>
      <p:sp>
        <p:nvSpPr>
          <p:cNvPr id="6" name="TextovéPole 5">
            <a:extLst>
              <a:ext uri="{FF2B5EF4-FFF2-40B4-BE49-F238E27FC236}">
                <a16:creationId xmlns:a16="http://schemas.microsoft.com/office/drawing/2014/main" id="{00034A4B-A884-4280-B0DD-AAB396A26D72}"/>
              </a:ext>
            </a:extLst>
          </p:cNvPr>
          <p:cNvSpPr txBox="1"/>
          <p:nvPr/>
        </p:nvSpPr>
        <p:spPr>
          <a:xfrm>
            <a:off x="220944" y="3190681"/>
            <a:ext cx="11675134"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Equality?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Century Gothic" panose="020B0502020202020204"/>
                <a:ea typeface="+mn-ea"/>
                <a:cs typeface="+mn-cs"/>
              </a:rPr>
              <a:t>Equality before the law</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 legal egalitarianism</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blindness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(inequality in reality: age, social status, roles in organizations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school</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army</a:t>
            </a: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endPar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F</a:t>
            </a:r>
            <a:r>
              <a:rPr kumimoji="0" lang="en-CA"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airness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entury Gothic" panose="020B0502020202020204"/>
                <a:ea typeface="+mn-ea"/>
                <a:cs typeface="+mn-cs"/>
              </a:rPr>
              <a:t>D</a:t>
            </a: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istributive</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justice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studies</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800" b="0" i="1" u="none" strike="noStrike" kern="1200" cap="none" spc="0" normalizeH="0" baseline="0" noProof="0" dirty="0">
                <a:ln>
                  <a:noFill/>
                </a:ln>
                <a:solidFill>
                  <a:prstClr val="white"/>
                </a:solidFill>
                <a:effectLst/>
                <a:uLnTx/>
                <a:uFillTx/>
                <a:latin typeface="Century Gothic" panose="020B0502020202020204"/>
                <a:ea typeface="+mn-ea"/>
                <a:cs typeface="+mn-cs"/>
              </a:rPr>
              <a:t>what</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is to be distributed, between </a:t>
            </a:r>
            <a:r>
              <a:rPr kumimoji="0" lang="en-US" sz="1800" b="0" i="1" u="none" strike="noStrike" kern="1200" cap="none" spc="0" normalizeH="0" baseline="0" noProof="0" dirty="0">
                <a:ln>
                  <a:noFill/>
                </a:ln>
                <a:solidFill>
                  <a:prstClr val="white"/>
                </a:solidFill>
                <a:effectLst/>
                <a:uLnTx/>
                <a:uFillTx/>
                <a:latin typeface="Century Gothic" panose="020B0502020202020204"/>
                <a:ea typeface="+mn-ea"/>
                <a:cs typeface="+mn-cs"/>
              </a:rPr>
              <a:t>whom</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they are to be distributed, and what is the proper distribution</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1" u="none" strike="noStrike" kern="1200" cap="none" spc="0" normalizeH="0" baseline="0" noProof="0" dirty="0" err="1">
                <a:ln>
                  <a:noFill/>
                </a:ln>
                <a:solidFill>
                  <a:prstClr val="white"/>
                </a:solidFill>
                <a:effectLst/>
                <a:uLnTx/>
                <a:uFillTx/>
                <a:latin typeface="Century Gothic" panose="020B0502020202020204"/>
                <a:ea typeface="+mn-ea"/>
                <a:cs typeface="+mn-cs"/>
              </a:rPr>
              <a:t>how</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entury Gothic" panose="020B0502020202020204"/>
                <a:ea typeface="+mn-ea"/>
                <a:cs typeface="+mn-cs"/>
              </a:rPr>
              <a:t>R</a:t>
            </a: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etributive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justice</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wrongdoing should be punished to ensure justice</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entury Gothic" panose="020B0502020202020204"/>
                <a:ea typeface="+mn-ea"/>
                <a:cs typeface="+mn-cs"/>
              </a:rPr>
              <a:t>R</a:t>
            </a: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estorative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justice (sometimes called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reparative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justice")</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is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an approach to justice that focuses on the needs of victims and offenders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restoration</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reparation</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Procedural</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justice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procedural</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fairness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8726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r>
              <a:rPr lang="cs-CZ" dirty="0" err="1"/>
              <a:t>Matthew</a:t>
            </a:r>
            <a:r>
              <a:rPr lang="cs-CZ" dirty="0"/>
              <a:t> 5-7;</a:t>
            </a:r>
          </a:p>
          <a:p>
            <a:r>
              <a:rPr lang="cs-CZ" dirty="0"/>
              <a:t>L 6,36-38: „</a:t>
            </a:r>
            <a:r>
              <a:rPr lang="en-US" dirty="0"/>
              <a:t> </a:t>
            </a:r>
            <a:r>
              <a:rPr lang="cs-CZ" b="1" dirty="0"/>
              <a:t>B</a:t>
            </a:r>
            <a:r>
              <a:rPr lang="en-US" b="1" dirty="0"/>
              <a:t>e</a:t>
            </a:r>
            <a:r>
              <a:rPr lang="en-US" dirty="0"/>
              <a:t> you therefore </a:t>
            </a:r>
            <a:r>
              <a:rPr lang="en-US" b="1" dirty="0"/>
              <a:t>merciful</a:t>
            </a:r>
            <a:r>
              <a:rPr lang="en-US" dirty="0"/>
              <a:t>, as your Father also is merciful.</a:t>
            </a:r>
            <a:r>
              <a:rPr lang="cs-CZ" dirty="0"/>
              <a:t> </a:t>
            </a:r>
            <a:r>
              <a:rPr lang="en-US" b="1" dirty="0"/>
              <a:t>Judge not</a:t>
            </a:r>
            <a:r>
              <a:rPr lang="en-US" dirty="0"/>
              <a:t>, and you shall not be judged: </a:t>
            </a:r>
            <a:r>
              <a:rPr lang="en-US" b="1" dirty="0"/>
              <a:t>condemn not</a:t>
            </a:r>
            <a:r>
              <a:rPr lang="en-US" dirty="0"/>
              <a:t>, and you shall not be condemned: </a:t>
            </a:r>
            <a:r>
              <a:rPr lang="en-US" b="1" dirty="0"/>
              <a:t>forgive</a:t>
            </a:r>
            <a:r>
              <a:rPr lang="en-US" dirty="0"/>
              <a:t>, and you shall be forgiven:</a:t>
            </a:r>
            <a:r>
              <a:rPr lang="cs-CZ" dirty="0"/>
              <a:t> </a:t>
            </a:r>
            <a:r>
              <a:rPr lang="en-US" b="1" dirty="0"/>
              <a:t>Give</a:t>
            </a:r>
            <a:r>
              <a:rPr lang="en-US" dirty="0"/>
              <a:t>, and it shall be given unto you</a:t>
            </a:r>
            <a:r>
              <a:rPr lang="cs-CZ" dirty="0"/>
              <a:t>“;</a:t>
            </a:r>
          </a:p>
          <a:p>
            <a:r>
              <a:rPr lang="cs-CZ" dirty="0"/>
              <a:t>J 17,15 „</a:t>
            </a:r>
            <a:r>
              <a:rPr lang="en-US" dirty="0"/>
              <a:t> </a:t>
            </a:r>
            <a:r>
              <a:rPr lang="cs-CZ" dirty="0"/>
              <a:t>…y</a:t>
            </a:r>
            <a:r>
              <a:rPr lang="en-US" dirty="0" err="1"/>
              <a:t>ou</a:t>
            </a:r>
            <a:r>
              <a:rPr lang="en-US" dirty="0"/>
              <a:t> should </a:t>
            </a:r>
            <a:r>
              <a:rPr lang="en-US" b="1" dirty="0"/>
              <a:t>keep them from the evil</a:t>
            </a:r>
            <a:r>
              <a:rPr lang="cs-CZ" dirty="0"/>
              <a:t>“;</a:t>
            </a:r>
          </a:p>
          <a:p>
            <a:r>
              <a:rPr lang="cs-CZ" dirty="0" err="1"/>
              <a:t>Ap</a:t>
            </a:r>
            <a:r>
              <a:rPr lang="cs-CZ" dirty="0"/>
              <a:t> 5,29: „</a:t>
            </a:r>
            <a:r>
              <a:rPr lang="en-US" dirty="0"/>
              <a:t> Then Peter and the other apostles answered and said, </a:t>
            </a:r>
            <a:r>
              <a:rPr lang="en-US" b="1" dirty="0"/>
              <a:t>We ought to obey God rather than men</a:t>
            </a:r>
            <a:r>
              <a:rPr lang="en-US" dirty="0"/>
              <a:t>.</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r>
              <a:rPr lang="cs-CZ" dirty="0"/>
              <a:t>1C 10,23n: „</a:t>
            </a:r>
            <a:r>
              <a:rPr lang="en-US" dirty="0"/>
              <a:t> All things are lawful for me, but all things are not expedient: all things are lawful for me, but all things edify not.</a:t>
            </a:r>
            <a:r>
              <a:rPr lang="cs-CZ" dirty="0"/>
              <a:t>“;</a:t>
            </a:r>
          </a:p>
          <a:p>
            <a:r>
              <a:rPr lang="cs-CZ" dirty="0" err="1"/>
              <a:t>Ga</a:t>
            </a:r>
            <a:r>
              <a:rPr lang="cs-CZ" dirty="0"/>
              <a:t> 5,1.13n: „</a:t>
            </a:r>
            <a:r>
              <a:rPr lang="en-US" dirty="0"/>
              <a:t>Stand fast therefore in the liberty with which Christ has made us </a:t>
            </a:r>
            <a:r>
              <a:rPr lang="en-US" b="1" dirty="0"/>
              <a:t>free</a:t>
            </a:r>
            <a:r>
              <a:rPr lang="en-US" dirty="0"/>
              <a:t>, and be not entangled again with the yoke of bondage.</a:t>
            </a:r>
            <a:r>
              <a:rPr lang="cs-CZ" dirty="0"/>
              <a:t> … </a:t>
            </a:r>
            <a:r>
              <a:rPr lang="en-US" dirty="0"/>
              <a:t>or, brethren</a:t>
            </a:r>
            <a:r>
              <a:rPr lang="en-US" b="1" dirty="0"/>
              <a:t>, you have been called unto liberty</a:t>
            </a:r>
            <a:r>
              <a:rPr lang="en-US" dirty="0"/>
              <a:t>; only use not liberty for an occasion to the flesh, but </a:t>
            </a:r>
            <a:r>
              <a:rPr lang="en-US" b="1" dirty="0"/>
              <a:t>by love</a:t>
            </a:r>
            <a:r>
              <a:rPr lang="en-US" dirty="0"/>
              <a:t> </a:t>
            </a:r>
            <a:r>
              <a:rPr lang="en-US" b="1" dirty="0"/>
              <a:t>serve one another</a:t>
            </a:r>
            <a:r>
              <a:rPr lang="en-US" dirty="0"/>
              <a:t>.</a:t>
            </a:r>
            <a:r>
              <a:rPr lang="cs-CZ" dirty="0"/>
              <a:t> </a:t>
            </a:r>
            <a:r>
              <a:rPr lang="en-US" dirty="0"/>
              <a:t>For all the law is fulfilled in one word, even in this</a:t>
            </a:r>
            <a:r>
              <a:rPr lang="en-US" b="1" dirty="0"/>
              <a:t>; You shall love your neighbor as yourself</a:t>
            </a:r>
            <a:r>
              <a:rPr lang="en-US" dirty="0"/>
              <a:t>.</a:t>
            </a:r>
            <a:r>
              <a:rPr lang="cs-CZ"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r>
              <a:rPr lang="cs-CZ" dirty="0"/>
              <a:t>Co 3,11.15: „</a:t>
            </a:r>
            <a:r>
              <a:rPr lang="en-US" dirty="0"/>
              <a:t> Where there is neither Greek nor Jew, circumcision nor </a:t>
            </a:r>
            <a:r>
              <a:rPr lang="en-US" dirty="0" err="1"/>
              <a:t>uncircumcision</a:t>
            </a:r>
            <a:r>
              <a:rPr lang="en-US" dirty="0"/>
              <a:t>, Barbarian, Scythian, bond nor free: but Christ is all, and in all.</a:t>
            </a:r>
            <a:r>
              <a:rPr lang="cs-CZ" dirty="0"/>
              <a:t> … a</a:t>
            </a:r>
            <a:r>
              <a:rPr lang="en-US" dirty="0" err="1"/>
              <a:t>nd</a:t>
            </a:r>
            <a:r>
              <a:rPr lang="en-US" dirty="0"/>
              <a:t> let the </a:t>
            </a:r>
            <a:r>
              <a:rPr lang="en-US" b="1" dirty="0"/>
              <a:t>peace</a:t>
            </a:r>
            <a:r>
              <a:rPr lang="en-US" dirty="0"/>
              <a:t> of God rule </a:t>
            </a:r>
            <a:r>
              <a:rPr lang="en-US" b="1" dirty="0"/>
              <a:t>in your hearts</a:t>
            </a:r>
            <a:r>
              <a:rPr lang="en-US" dirty="0"/>
              <a:t>, to which also you are called in one body; and </a:t>
            </a:r>
            <a:r>
              <a:rPr lang="en-US" b="1" dirty="0"/>
              <a:t>be thankful</a:t>
            </a:r>
            <a:r>
              <a:rPr lang="en-US" dirty="0"/>
              <a:t>.</a:t>
            </a:r>
            <a:r>
              <a:rPr lang="cs-CZ" dirty="0"/>
              <a:t>“;</a:t>
            </a:r>
          </a:p>
          <a:p>
            <a:r>
              <a:rPr lang="cs-CZ" dirty="0"/>
              <a:t>R 13,1-7: „</a:t>
            </a:r>
            <a:r>
              <a:rPr lang="en-US" dirty="0"/>
              <a:t>Whosoever therefore resists the power, resists the ordinance of God: and they that resist shall receive to themselves judgment.</a:t>
            </a:r>
            <a:r>
              <a:rPr lang="cs-CZ" dirty="0"/>
              <a:t> </a:t>
            </a:r>
            <a:r>
              <a:rPr lang="en-US" dirty="0"/>
              <a:t>For rulers are not a terror to good works, but to the evil. Will you then not be afraid of the power</a:t>
            </a:r>
            <a:r>
              <a:rPr lang="en-US" b="1" dirty="0"/>
              <a:t>? do that which is good</a:t>
            </a:r>
            <a:r>
              <a:rPr lang="en-US" dirty="0"/>
              <a:t>, and you shall have praise of the same:</a:t>
            </a:r>
            <a:r>
              <a:rPr lang="cs-CZ" dirty="0"/>
              <a:t> </a:t>
            </a:r>
            <a:r>
              <a:rPr lang="en-US" dirty="0"/>
              <a:t>For he is the minister of God to you for good.</a:t>
            </a:r>
            <a:r>
              <a:rPr lang="cs-CZ" dirty="0"/>
              <a:t>“</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New Testament </a:t>
            </a:r>
          </a:p>
        </p:txBody>
      </p:sp>
      <p:sp>
        <p:nvSpPr>
          <p:cNvPr id="3" name="Zástupný symbol pro obsah 2"/>
          <p:cNvSpPr>
            <a:spLocks noGrp="1"/>
          </p:cNvSpPr>
          <p:nvPr>
            <p:ph idx="1"/>
          </p:nvPr>
        </p:nvSpPr>
        <p:spPr/>
        <p:txBody>
          <a:bodyPr>
            <a:normAutofit/>
          </a:bodyPr>
          <a:lstStyle/>
          <a:p>
            <a:pPr>
              <a:buNone/>
            </a:pPr>
            <a:r>
              <a:rPr lang="en-US" b="1" dirty="0"/>
              <a:t>The Principle</a:t>
            </a:r>
            <a:r>
              <a:rPr lang="cs-CZ" b="1" dirty="0"/>
              <a:t>s:</a:t>
            </a:r>
          </a:p>
          <a:p>
            <a:pPr>
              <a:buNone/>
            </a:pPr>
            <a:r>
              <a:rPr lang="cs-CZ" b="1" dirty="0"/>
              <a:t>Love, liberty, justice, dignity, … ?</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Origins of Human Rights</a:t>
            </a:r>
            <a:endParaRPr lang="cs-CZ" dirty="0"/>
          </a:p>
        </p:txBody>
      </p:sp>
      <p:sp>
        <p:nvSpPr>
          <p:cNvPr id="3" name="Zástupný symbol pro obsah 2"/>
          <p:cNvSpPr>
            <a:spLocks noGrp="1"/>
          </p:cNvSpPr>
          <p:nvPr>
            <p:ph idx="1"/>
          </p:nvPr>
        </p:nvSpPr>
        <p:spPr/>
        <p:txBody>
          <a:bodyPr>
            <a:normAutofit/>
          </a:bodyPr>
          <a:lstStyle/>
          <a:p>
            <a:pPr>
              <a:buNone/>
            </a:pPr>
            <a:r>
              <a:rPr lang="cs-CZ" dirty="0"/>
              <a:t>personality – </a:t>
            </a:r>
            <a:r>
              <a:rPr lang="cs-CZ" dirty="0" err="1"/>
              <a:t>subject</a:t>
            </a:r>
            <a:r>
              <a:rPr lang="cs-CZ" dirty="0"/>
              <a:t> (x </a:t>
            </a:r>
            <a:r>
              <a:rPr lang="cs-CZ" dirty="0" err="1"/>
              <a:t>object</a:t>
            </a:r>
            <a:r>
              <a:rPr lang="cs-CZ" dirty="0"/>
              <a:t>, </a:t>
            </a:r>
            <a:r>
              <a:rPr lang="cs-CZ" dirty="0" err="1"/>
              <a:t>thing</a:t>
            </a:r>
            <a:r>
              <a:rPr lang="cs-CZ" dirty="0"/>
              <a:t>): „</a:t>
            </a:r>
            <a:r>
              <a:rPr lang="cs-CZ" dirty="0" err="1"/>
              <a:t>The</a:t>
            </a:r>
            <a:r>
              <a:rPr lang="cs-CZ" dirty="0"/>
              <a:t> </a:t>
            </a:r>
            <a:r>
              <a:rPr lang="cs-CZ" dirty="0" err="1"/>
              <a:t>prohibition</a:t>
            </a:r>
            <a:r>
              <a:rPr lang="cs-CZ" dirty="0"/>
              <a:t> </a:t>
            </a:r>
            <a:r>
              <a:rPr lang="cs-CZ" dirty="0" err="1"/>
              <a:t>against</a:t>
            </a:r>
            <a:r>
              <a:rPr lang="cs-CZ" dirty="0"/>
              <a:t> </a:t>
            </a:r>
            <a:r>
              <a:rPr lang="cs-CZ" dirty="0" err="1"/>
              <a:t>taking</a:t>
            </a:r>
            <a:r>
              <a:rPr lang="cs-CZ" dirty="0"/>
              <a:t> </a:t>
            </a:r>
            <a:r>
              <a:rPr lang="cs-CZ" dirty="0" err="1"/>
              <a:t>human</a:t>
            </a:r>
            <a:r>
              <a:rPr lang="cs-CZ" dirty="0"/>
              <a:t> </a:t>
            </a:r>
            <a:r>
              <a:rPr lang="cs-CZ" dirty="0" err="1"/>
              <a:t>life</a:t>
            </a:r>
            <a:r>
              <a:rPr lang="cs-CZ" dirty="0"/>
              <a:t> </a:t>
            </a:r>
            <a:r>
              <a:rPr lang="cs-CZ" dirty="0" err="1"/>
              <a:t>expresses</a:t>
            </a:r>
            <a:r>
              <a:rPr lang="cs-CZ" dirty="0"/>
              <a:t> in </a:t>
            </a:r>
            <a:r>
              <a:rPr lang="cs-CZ" dirty="0" err="1"/>
              <a:t>the</a:t>
            </a:r>
            <a:r>
              <a:rPr lang="cs-CZ" dirty="0"/>
              <a:t> most </a:t>
            </a:r>
            <a:r>
              <a:rPr lang="cs-CZ" dirty="0" err="1"/>
              <a:t>acute</a:t>
            </a:r>
            <a:r>
              <a:rPr lang="cs-CZ" dirty="0"/>
              <a:t> </a:t>
            </a:r>
            <a:r>
              <a:rPr lang="cs-CZ" dirty="0" err="1"/>
              <a:t>form</a:t>
            </a:r>
            <a:r>
              <a:rPr lang="cs-CZ" dirty="0"/>
              <a:t> </a:t>
            </a:r>
            <a:r>
              <a:rPr lang="cs-CZ" dirty="0" err="1"/>
              <a:t>the</a:t>
            </a:r>
            <a:r>
              <a:rPr lang="cs-CZ" dirty="0"/>
              <a:t> </a:t>
            </a:r>
            <a:r>
              <a:rPr lang="cs-CZ" b="1" dirty="0" err="1"/>
              <a:t>prohibition</a:t>
            </a:r>
            <a:r>
              <a:rPr lang="cs-CZ" b="1" dirty="0"/>
              <a:t> </a:t>
            </a:r>
            <a:r>
              <a:rPr lang="cs-CZ" b="1" dirty="0" err="1"/>
              <a:t>of</a:t>
            </a:r>
            <a:r>
              <a:rPr lang="cs-CZ" b="1" dirty="0"/>
              <a:t> </a:t>
            </a:r>
            <a:r>
              <a:rPr lang="cs-CZ" b="1" dirty="0" err="1"/>
              <a:t>treating</a:t>
            </a:r>
            <a:r>
              <a:rPr lang="cs-CZ" b="1" dirty="0"/>
              <a:t> a man as </a:t>
            </a:r>
            <a:r>
              <a:rPr lang="cs-CZ" b="1" dirty="0" err="1"/>
              <a:t>if</a:t>
            </a:r>
            <a:r>
              <a:rPr lang="cs-CZ" b="1" dirty="0"/>
              <a:t> he </a:t>
            </a:r>
            <a:r>
              <a:rPr lang="cs-CZ" b="1" dirty="0" err="1"/>
              <a:t>were</a:t>
            </a:r>
            <a:r>
              <a:rPr lang="cs-CZ" b="1" dirty="0"/>
              <a:t> a </a:t>
            </a:r>
            <a:r>
              <a:rPr lang="cs-CZ" b="1" dirty="0" err="1"/>
              <a:t>thing</a:t>
            </a:r>
            <a:r>
              <a:rPr lang="cs-CZ" dirty="0"/>
              <a:t>.“ (R. </a:t>
            </a:r>
            <a:r>
              <a:rPr lang="cs-CZ" dirty="0" err="1"/>
              <a:t>Guardini</a:t>
            </a:r>
            <a:r>
              <a:rPr lang="cs-CZ" dirty="0"/>
              <a:t>, 1974)</a:t>
            </a:r>
          </a:p>
          <a:p>
            <a:pPr>
              <a:buNone/>
            </a:pPr>
            <a:r>
              <a:rPr lang="cs-CZ" dirty="0" err="1"/>
              <a:t>the</a:t>
            </a:r>
            <a:r>
              <a:rPr lang="cs-CZ" dirty="0"/>
              <a:t> look </a:t>
            </a:r>
            <a:r>
              <a:rPr lang="cs-CZ" dirty="0" err="1"/>
              <a:t>of</a:t>
            </a:r>
            <a:r>
              <a:rPr lang="cs-CZ" dirty="0"/>
              <a:t> </a:t>
            </a:r>
            <a:r>
              <a:rPr lang="cs-CZ" dirty="0" err="1"/>
              <a:t>God</a:t>
            </a:r>
            <a:r>
              <a:rPr lang="cs-CZ" dirty="0"/>
              <a:t>´s </a:t>
            </a:r>
            <a:r>
              <a:rPr lang="cs-CZ" dirty="0" err="1"/>
              <a:t>mercy</a:t>
            </a:r>
            <a:r>
              <a:rPr lang="cs-CZ" dirty="0"/>
              <a:t> – look </a:t>
            </a:r>
            <a:r>
              <a:rPr lang="cs-CZ" dirty="0" err="1"/>
              <a:t>of</a:t>
            </a:r>
            <a:r>
              <a:rPr lang="cs-CZ" dirty="0"/>
              <a:t> love: </a:t>
            </a:r>
            <a:r>
              <a:rPr lang="cs-CZ" dirty="0" err="1"/>
              <a:t>essential</a:t>
            </a:r>
            <a:r>
              <a:rPr lang="cs-CZ" dirty="0"/>
              <a:t> </a:t>
            </a:r>
            <a:r>
              <a:rPr lang="cs-CZ" dirty="0" err="1"/>
              <a:t>message</a:t>
            </a:r>
            <a:r>
              <a:rPr lang="cs-CZ" dirty="0"/>
              <a:t> </a:t>
            </a:r>
            <a:r>
              <a:rPr lang="cs-CZ" dirty="0" err="1"/>
              <a:t>for</a:t>
            </a:r>
            <a:r>
              <a:rPr lang="cs-CZ" dirty="0"/>
              <a:t> man´s </a:t>
            </a:r>
            <a:r>
              <a:rPr lang="cs-CZ" dirty="0" err="1"/>
              <a:t>life</a:t>
            </a:r>
            <a:r>
              <a:rPr lang="cs-CZ" dirty="0"/>
              <a:t> </a:t>
            </a:r>
            <a:r>
              <a:rPr lang="cs-CZ" dirty="0" err="1"/>
              <a:t>and</a:t>
            </a:r>
            <a:r>
              <a:rPr lang="cs-CZ" dirty="0"/>
              <a:t> </a:t>
            </a:r>
            <a:r>
              <a:rPr lang="cs-CZ" dirty="0" err="1"/>
              <a:t>for</a:t>
            </a:r>
            <a:r>
              <a:rPr lang="cs-CZ" dirty="0"/>
              <a:t> his </a:t>
            </a:r>
            <a:r>
              <a:rPr lang="cs-CZ" dirty="0" err="1"/>
              <a:t>future</a:t>
            </a:r>
            <a:r>
              <a:rPr lang="cs-CZ" dirty="0"/>
              <a:t>:  </a:t>
            </a:r>
            <a:r>
              <a:rPr lang="cs-CZ" dirty="0" err="1"/>
              <a:t>the</a:t>
            </a:r>
            <a:r>
              <a:rPr lang="cs-CZ" dirty="0"/>
              <a:t> dignity </a:t>
            </a:r>
            <a:r>
              <a:rPr lang="cs-CZ" dirty="0" err="1"/>
              <a:t>of</a:t>
            </a:r>
            <a:r>
              <a:rPr lang="cs-CZ" dirty="0"/>
              <a:t> man </a:t>
            </a:r>
            <a:r>
              <a:rPr lang="cs-CZ" dirty="0" err="1"/>
              <a:t>and</a:t>
            </a:r>
            <a:r>
              <a:rPr lang="cs-CZ" dirty="0"/>
              <a:t> </a:t>
            </a:r>
            <a:r>
              <a:rPr lang="cs-CZ" dirty="0" err="1"/>
              <a:t>the</a:t>
            </a:r>
            <a:r>
              <a:rPr lang="cs-CZ" dirty="0"/>
              <a:t> </a:t>
            </a:r>
            <a:r>
              <a:rPr lang="cs-CZ" dirty="0" err="1"/>
              <a:t>duties</a:t>
            </a:r>
            <a:r>
              <a:rPr lang="cs-CZ" dirty="0"/>
              <a:t> </a:t>
            </a:r>
            <a:r>
              <a:rPr lang="cs-CZ" dirty="0" err="1"/>
              <a:t>respecting</a:t>
            </a:r>
            <a:r>
              <a:rPr lang="cs-CZ" dirty="0"/>
              <a:t> </a:t>
            </a:r>
            <a:r>
              <a:rPr lang="cs-CZ" dirty="0" err="1"/>
              <a:t>life</a:t>
            </a:r>
            <a:endParaRPr lang="cs-CZ" dirty="0"/>
          </a:p>
          <a:p>
            <a:pPr>
              <a:buNone/>
            </a:pPr>
            <a:r>
              <a:rPr lang="cs-CZ" dirty="0" err="1"/>
              <a:t>Letter</a:t>
            </a:r>
            <a:r>
              <a:rPr lang="cs-CZ" dirty="0"/>
              <a:t> to </a:t>
            </a:r>
            <a:r>
              <a:rPr lang="cs-CZ" dirty="0" err="1"/>
              <a:t>Diognetus</a:t>
            </a:r>
            <a:r>
              <a:rPr lang="cs-CZ" dirty="0"/>
              <a:t>: „/</a:t>
            </a:r>
            <a:r>
              <a:rPr lang="cs-CZ" dirty="0" err="1"/>
              <a:t>Christians</a:t>
            </a:r>
            <a:r>
              <a:rPr lang="cs-CZ" dirty="0"/>
              <a:t>/ </a:t>
            </a:r>
            <a:r>
              <a:rPr lang="cs-CZ" dirty="0" err="1"/>
              <a:t>obey</a:t>
            </a:r>
            <a:r>
              <a:rPr lang="cs-CZ" dirty="0"/>
              <a:t> </a:t>
            </a:r>
            <a:r>
              <a:rPr lang="cs-CZ" dirty="0" err="1"/>
              <a:t>the</a:t>
            </a:r>
            <a:r>
              <a:rPr lang="cs-CZ" dirty="0"/>
              <a:t> </a:t>
            </a:r>
            <a:r>
              <a:rPr lang="cs-CZ" dirty="0" err="1"/>
              <a:t>laws</a:t>
            </a:r>
            <a:r>
              <a:rPr lang="cs-CZ" dirty="0"/>
              <a:t> </a:t>
            </a:r>
            <a:r>
              <a:rPr lang="cs-CZ" dirty="0" err="1"/>
              <a:t>that</a:t>
            </a:r>
            <a:r>
              <a:rPr lang="cs-CZ" dirty="0"/>
              <a:t> </a:t>
            </a:r>
            <a:r>
              <a:rPr lang="cs-CZ" dirty="0" err="1"/>
              <a:t>have</a:t>
            </a:r>
            <a:r>
              <a:rPr lang="cs-CZ" dirty="0"/>
              <a:t> </a:t>
            </a:r>
            <a:r>
              <a:rPr lang="cs-CZ" dirty="0" err="1"/>
              <a:t>been</a:t>
            </a:r>
            <a:r>
              <a:rPr lang="cs-CZ" dirty="0"/>
              <a:t> </a:t>
            </a:r>
            <a:r>
              <a:rPr lang="cs-CZ" dirty="0" err="1"/>
              <a:t>laid</a:t>
            </a:r>
            <a:r>
              <a:rPr lang="cs-CZ" dirty="0"/>
              <a:t> </a:t>
            </a:r>
            <a:r>
              <a:rPr lang="cs-CZ" dirty="0" err="1"/>
              <a:t>down</a:t>
            </a:r>
            <a:r>
              <a:rPr lang="cs-CZ" dirty="0"/>
              <a:t>, </a:t>
            </a:r>
            <a:r>
              <a:rPr lang="cs-CZ" dirty="0" err="1"/>
              <a:t>but</a:t>
            </a:r>
            <a:r>
              <a:rPr lang="cs-CZ" dirty="0"/>
              <a:t> </a:t>
            </a:r>
            <a:r>
              <a:rPr lang="cs-CZ" dirty="0" err="1"/>
              <a:t>with</a:t>
            </a:r>
            <a:r>
              <a:rPr lang="cs-CZ" dirty="0"/>
              <a:t> </a:t>
            </a:r>
            <a:r>
              <a:rPr lang="cs-CZ" dirty="0" err="1"/>
              <a:t>their</a:t>
            </a:r>
            <a:r>
              <a:rPr lang="cs-CZ" dirty="0"/>
              <a:t> </a:t>
            </a:r>
            <a:r>
              <a:rPr lang="cs-CZ" dirty="0" err="1"/>
              <a:t>manner</a:t>
            </a:r>
            <a:r>
              <a:rPr lang="cs-CZ" dirty="0"/>
              <a:t> </a:t>
            </a:r>
            <a:r>
              <a:rPr lang="cs-CZ" dirty="0" err="1"/>
              <a:t>of</a:t>
            </a:r>
            <a:r>
              <a:rPr lang="cs-CZ" dirty="0"/>
              <a:t> </a:t>
            </a:r>
            <a:r>
              <a:rPr lang="cs-CZ" dirty="0" err="1"/>
              <a:t>life</a:t>
            </a:r>
            <a:r>
              <a:rPr lang="cs-CZ" dirty="0"/>
              <a:t> </a:t>
            </a:r>
            <a:r>
              <a:rPr lang="cs-CZ" dirty="0" err="1"/>
              <a:t>they</a:t>
            </a:r>
            <a:r>
              <a:rPr lang="cs-CZ" dirty="0"/>
              <a:t> </a:t>
            </a:r>
            <a:r>
              <a:rPr lang="cs-CZ" dirty="0" err="1"/>
              <a:t>rise</a:t>
            </a:r>
            <a:r>
              <a:rPr lang="cs-CZ" dirty="0"/>
              <a:t> </a:t>
            </a:r>
            <a:r>
              <a:rPr lang="cs-CZ" dirty="0" err="1"/>
              <a:t>above</a:t>
            </a:r>
            <a:r>
              <a:rPr lang="cs-CZ" dirty="0"/>
              <a:t> </a:t>
            </a:r>
            <a:r>
              <a:rPr lang="cs-CZ" dirty="0" err="1"/>
              <a:t>the</a:t>
            </a:r>
            <a:r>
              <a:rPr lang="cs-CZ" dirty="0"/>
              <a:t> </a:t>
            </a:r>
            <a:r>
              <a:rPr lang="cs-CZ" dirty="0" err="1"/>
              <a:t>laws</a:t>
            </a:r>
            <a:r>
              <a:rPr lang="cs-CZ" dirty="0"/>
              <a:t>. … </a:t>
            </a:r>
            <a:r>
              <a:rPr lang="cs-CZ" dirty="0" err="1"/>
              <a:t>God</a:t>
            </a:r>
            <a:r>
              <a:rPr lang="cs-CZ" dirty="0"/>
              <a:t> has </a:t>
            </a:r>
            <a:r>
              <a:rPr lang="cs-CZ" dirty="0" err="1"/>
              <a:t>assigned</a:t>
            </a:r>
            <a:r>
              <a:rPr lang="cs-CZ" dirty="0"/>
              <a:t> </a:t>
            </a:r>
            <a:r>
              <a:rPr lang="cs-CZ" dirty="0" err="1"/>
              <a:t>them</a:t>
            </a:r>
            <a:r>
              <a:rPr lang="cs-CZ" dirty="0"/>
              <a:t> such a </a:t>
            </a:r>
            <a:r>
              <a:rPr lang="cs-CZ" dirty="0" err="1"/>
              <a:t>high</a:t>
            </a:r>
            <a:r>
              <a:rPr lang="cs-CZ" dirty="0"/>
              <a:t> </a:t>
            </a:r>
            <a:r>
              <a:rPr lang="cs-CZ" dirty="0" err="1"/>
              <a:t>position</a:t>
            </a:r>
            <a:r>
              <a:rPr lang="cs-CZ" dirty="0"/>
              <a:t>, </a:t>
            </a:r>
            <a:r>
              <a:rPr lang="cs-CZ" dirty="0" err="1"/>
              <a:t>and</a:t>
            </a:r>
            <a:r>
              <a:rPr lang="cs-CZ" dirty="0"/>
              <a:t> </a:t>
            </a:r>
            <a:r>
              <a:rPr lang="cs-CZ" dirty="0" err="1"/>
              <a:t>they</a:t>
            </a:r>
            <a:r>
              <a:rPr lang="cs-CZ" dirty="0"/>
              <a:t> are not </a:t>
            </a:r>
            <a:r>
              <a:rPr lang="cs-CZ" dirty="0" err="1"/>
              <a:t>allowed</a:t>
            </a:r>
            <a:r>
              <a:rPr lang="cs-CZ" dirty="0"/>
              <a:t> to abandon </a:t>
            </a:r>
            <a:r>
              <a:rPr lang="cs-CZ" dirty="0" err="1"/>
              <a:t>it</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H</a:t>
            </a:r>
            <a:r>
              <a:rPr lang="en-US" dirty="0" err="1"/>
              <a:t>uman</a:t>
            </a:r>
            <a:r>
              <a:rPr lang="en-US" dirty="0"/>
              <a:t> rights</a:t>
            </a:r>
            <a:r>
              <a:rPr lang="cs-CZ" dirty="0"/>
              <a:t> as </a:t>
            </a:r>
            <a:r>
              <a:rPr lang="cs-CZ" dirty="0" err="1"/>
              <a:t>norms</a:t>
            </a:r>
            <a:endParaRPr lang="cs-CZ" dirty="0"/>
          </a:p>
        </p:txBody>
      </p:sp>
      <p:sp>
        <p:nvSpPr>
          <p:cNvPr id="3" name="Zástupný symbol pro obsah 2"/>
          <p:cNvSpPr>
            <a:spLocks noGrp="1"/>
          </p:cNvSpPr>
          <p:nvPr>
            <p:ph idx="1"/>
          </p:nvPr>
        </p:nvSpPr>
        <p:spPr/>
        <p:txBody>
          <a:bodyPr/>
          <a:lstStyle/>
          <a:p>
            <a:r>
              <a:rPr lang="en-GB" dirty="0"/>
              <a:t>As a moral doctrine, </a:t>
            </a:r>
            <a:r>
              <a:rPr lang="en-GB" u="sng" dirty="0"/>
              <a:t>human rights have to be demonstrated to be valid as </a:t>
            </a:r>
            <a:r>
              <a:rPr lang="en-GB" b="1" u="sng" dirty="0"/>
              <a:t>norms</a:t>
            </a:r>
            <a:r>
              <a:rPr lang="en-GB" u="sng" dirty="0"/>
              <a:t> and not facts</a:t>
            </a:r>
            <a:r>
              <a:rPr lang="en-GB" dirty="0"/>
              <a:t>.</a:t>
            </a:r>
            <a:endParaRPr lang="cs-CZ" dirty="0"/>
          </a:p>
          <a:p>
            <a:endParaRPr lang="cs-CZ" dirty="0"/>
          </a:p>
          <a:p>
            <a:pPr marL="0" indent="0">
              <a:buNone/>
            </a:pPr>
            <a:r>
              <a:rPr lang="cs-CZ" dirty="0"/>
              <a:t>„I </a:t>
            </a:r>
            <a:r>
              <a:rPr lang="cs-CZ" dirty="0" err="1"/>
              <a:t>learnt</a:t>
            </a:r>
            <a:r>
              <a:rPr lang="cs-CZ" dirty="0"/>
              <a:t> </a:t>
            </a:r>
            <a:r>
              <a:rPr lang="cs-CZ" dirty="0" err="1"/>
              <a:t>from</a:t>
            </a:r>
            <a:r>
              <a:rPr lang="cs-CZ" dirty="0"/>
              <a:t> my </a:t>
            </a:r>
            <a:r>
              <a:rPr lang="cs-CZ" dirty="0" err="1"/>
              <a:t>illiterate</a:t>
            </a:r>
            <a:r>
              <a:rPr lang="cs-CZ" dirty="0"/>
              <a:t> but </a:t>
            </a:r>
            <a:r>
              <a:rPr lang="cs-CZ" dirty="0" err="1"/>
              <a:t>wise</a:t>
            </a:r>
            <a:r>
              <a:rPr lang="cs-CZ" dirty="0"/>
              <a:t> </a:t>
            </a:r>
            <a:r>
              <a:rPr lang="cs-CZ" dirty="0" err="1"/>
              <a:t>mother</a:t>
            </a:r>
            <a:r>
              <a:rPr lang="cs-CZ" dirty="0"/>
              <a:t> </a:t>
            </a:r>
            <a:r>
              <a:rPr lang="cs-CZ" dirty="0" err="1"/>
              <a:t>that</a:t>
            </a:r>
            <a:r>
              <a:rPr lang="cs-CZ" dirty="0"/>
              <a:t> </a:t>
            </a:r>
            <a:r>
              <a:rPr lang="cs-CZ" dirty="0" err="1"/>
              <a:t>all</a:t>
            </a:r>
            <a:r>
              <a:rPr lang="cs-CZ" dirty="0"/>
              <a:t> </a:t>
            </a:r>
            <a:r>
              <a:rPr lang="cs-CZ" dirty="0" err="1"/>
              <a:t>rights</a:t>
            </a:r>
            <a:r>
              <a:rPr lang="cs-CZ" dirty="0"/>
              <a:t> to </a:t>
            </a:r>
            <a:r>
              <a:rPr lang="cs-CZ" dirty="0" err="1"/>
              <a:t>be</a:t>
            </a:r>
            <a:r>
              <a:rPr lang="cs-CZ" dirty="0"/>
              <a:t> </a:t>
            </a:r>
            <a:r>
              <a:rPr lang="cs-CZ" dirty="0" err="1"/>
              <a:t>deserved</a:t>
            </a:r>
            <a:r>
              <a:rPr lang="cs-CZ" dirty="0"/>
              <a:t> and </a:t>
            </a:r>
            <a:r>
              <a:rPr lang="cs-CZ" dirty="0" err="1"/>
              <a:t>preserved</a:t>
            </a:r>
            <a:r>
              <a:rPr lang="cs-CZ" dirty="0"/>
              <a:t> </a:t>
            </a:r>
            <a:r>
              <a:rPr lang="cs-CZ" dirty="0" err="1"/>
              <a:t>came</a:t>
            </a:r>
            <a:r>
              <a:rPr lang="cs-CZ" dirty="0"/>
              <a:t> </a:t>
            </a:r>
            <a:r>
              <a:rPr lang="cs-CZ" dirty="0" err="1"/>
              <a:t>from</a:t>
            </a:r>
            <a:r>
              <a:rPr lang="cs-CZ" dirty="0"/>
              <a:t> duty </a:t>
            </a:r>
            <a:r>
              <a:rPr lang="cs-CZ" dirty="0" err="1"/>
              <a:t>well</a:t>
            </a:r>
            <a:r>
              <a:rPr lang="cs-CZ" dirty="0"/>
              <a:t> done. </a:t>
            </a:r>
            <a:r>
              <a:rPr lang="cs-CZ" dirty="0" err="1"/>
              <a:t>Thus</a:t>
            </a:r>
            <a:r>
              <a:rPr lang="cs-CZ" dirty="0"/>
              <a:t> </a:t>
            </a:r>
            <a:r>
              <a:rPr lang="cs-CZ" dirty="0" err="1"/>
              <a:t>the</a:t>
            </a:r>
            <a:r>
              <a:rPr lang="cs-CZ" dirty="0"/>
              <a:t> very </a:t>
            </a:r>
            <a:r>
              <a:rPr lang="cs-CZ" dirty="0" err="1"/>
              <a:t>right</a:t>
            </a:r>
            <a:r>
              <a:rPr lang="cs-CZ" dirty="0"/>
              <a:t> to live </a:t>
            </a:r>
            <a:r>
              <a:rPr lang="cs-CZ" dirty="0" err="1"/>
              <a:t>accrues</a:t>
            </a:r>
            <a:r>
              <a:rPr lang="cs-CZ" dirty="0"/>
              <a:t> to </a:t>
            </a:r>
            <a:r>
              <a:rPr lang="cs-CZ" dirty="0" err="1"/>
              <a:t>us</a:t>
            </a:r>
            <a:r>
              <a:rPr lang="cs-CZ" dirty="0"/>
              <a:t> </a:t>
            </a:r>
            <a:r>
              <a:rPr lang="cs-CZ" dirty="0" err="1"/>
              <a:t>only</a:t>
            </a:r>
            <a:r>
              <a:rPr lang="cs-CZ" dirty="0"/>
              <a:t> </a:t>
            </a:r>
            <a:r>
              <a:rPr lang="cs-CZ" dirty="0" err="1"/>
              <a:t>when</a:t>
            </a:r>
            <a:r>
              <a:rPr lang="cs-CZ" dirty="0"/>
              <a:t> </a:t>
            </a:r>
            <a:r>
              <a:rPr lang="cs-CZ" dirty="0" err="1"/>
              <a:t>we</a:t>
            </a:r>
            <a:r>
              <a:rPr lang="cs-CZ" dirty="0"/>
              <a:t> do </a:t>
            </a:r>
            <a:r>
              <a:rPr lang="cs-CZ" dirty="0" err="1"/>
              <a:t>the</a:t>
            </a:r>
            <a:r>
              <a:rPr lang="cs-CZ" dirty="0"/>
              <a:t> duty </a:t>
            </a:r>
            <a:r>
              <a:rPr lang="cs-CZ" dirty="0" err="1"/>
              <a:t>of</a:t>
            </a:r>
            <a:r>
              <a:rPr lang="cs-CZ" dirty="0"/>
              <a:t> </a:t>
            </a:r>
            <a:r>
              <a:rPr lang="cs-CZ" dirty="0" err="1"/>
              <a:t>citizenship</a:t>
            </a:r>
            <a:r>
              <a:rPr lang="cs-CZ" dirty="0"/>
              <a:t> </a:t>
            </a:r>
            <a:r>
              <a:rPr lang="cs-CZ" dirty="0" err="1"/>
              <a:t>of</a:t>
            </a:r>
            <a:r>
              <a:rPr lang="cs-CZ" dirty="0"/>
              <a:t> </a:t>
            </a:r>
            <a:r>
              <a:rPr lang="cs-CZ" dirty="0" err="1"/>
              <a:t>the</a:t>
            </a:r>
            <a:r>
              <a:rPr lang="cs-CZ" dirty="0"/>
              <a:t> </a:t>
            </a:r>
            <a:r>
              <a:rPr lang="cs-CZ" dirty="0" err="1"/>
              <a:t>world</a:t>
            </a:r>
            <a:r>
              <a:rPr lang="cs-CZ" dirty="0"/>
              <a:t>. </a:t>
            </a:r>
            <a:r>
              <a:rPr lang="cs-CZ" dirty="0" err="1"/>
              <a:t>From</a:t>
            </a:r>
            <a:r>
              <a:rPr lang="cs-CZ" dirty="0"/>
              <a:t> </a:t>
            </a:r>
            <a:r>
              <a:rPr lang="cs-CZ" dirty="0" err="1"/>
              <a:t>this</a:t>
            </a:r>
            <a:r>
              <a:rPr lang="cs-CZ" dirty="0"/>
              <a:t> </a:t>
            </a:r>
            <a:r>
              <a:rPr lang="cs-CZ" dirty="0" err="1"/>
              <a:t>one</a:t>
            </a:r>
            <a:r>
              <a:rPr lang="cs-CZ" dirty="0"/>
              <a:t> </a:t>
            </a:r>
            <a:r>
              <a:rPr lang="cs-CZ" dirty="0" err="1"/>
              <a:t>fundamental</a:t>
            </a:r>
            <a:r>
              <a:rPr lang="cs-CZ" dirty="0"/>
              <a:t> </a:t>
            </a:r>
            <a:r>
              <a:rPr lang="cs-CZ" dirty="0" err="1"/>
              <a:t>statement</a:t>
            </a:r>
            <a:r>
              <a:rPr lang="cs-CZ" dirty="0"/>
              <a:t>, </a:t>
            </a:r>
            <a:r>
              <a:rPr lang="cs-CZ" dirty="0" err="1"/>
              <a:t>perhaps</a:t>
            </a:r>
            <a:r>
              <a:rPr lang="cs-CZ" dirty="0"/>
              <a:t> </a:t>
            </a:r>
            <a:r>
              <a:rPr lang="cs-CZ" dirty="0" err="1"/>
              <a:t>it</a:t>
            </a:r>
            <a:r>
              <a:rPr lang="cs-CZ" dirty="0"/>
              <a:t> </a:t>
            </a:r>
            <a:r>
              <a:rPr lang="cs-CZ" dirty="0" err="1"/>
              <a:t>is</a:t>
            </a:r>
            <a:r>
              <a:rPr lang="cs-CZ" dirty="0"/>
              <a:t> </a:t>
            </a:r>
            <a:r>
              <a:rPr lang="cs-CZ" dirty="0" err="1"/>
              <a:t>easy</a:t>
            </a:r>
            <a:r>
              <a:rPr lang="cs-CZ" dirty="0"/>
              <a:t> </a:t>
            </a:r>
            <a:r>
              <a:rPr lang="cs-CZ" dirty="0" err="1"/>
              <a:t>enough</a:t>
            </a:r>
            <a:r>
              <a:rPr lang="cs-CZ" dirty="0"/>
              <a:t> to </a:t>
            </a:r>
            <a:r>
              <a:rPr lang="cs-CZ" dirty="0" err="1"/>
              <a:t>define</a:t>
            </a:r>
            <a:r>
              <a:rPr lang="cs-CZ" dirty="0"/>
              <a:t> </a:t>
            </a:r>
            <a:r>
              <a:rPr lang="cs-CZ" dirty="0" err="1"/>
              <a:t>the</a:t>
            </a:r>
            <a:r>
              <a:rPr lang="cs-CZ" dirty="0"/>
              <a:t> </a:t>
            </a:r>
            <a:r>
              <a:rPr lang="cs-CZ" dirty="0" err="1"/>
              <a:t>duties</a:t>
            </a:r>
            <a:r>
              <a:rPr lang="cs-CZ" dirty="0"/>
              <a:t> </a:t>
            </a:r>
            <a:r>
              <a:rPr lang="cs-CZ" dirty="0" err="1"/>
              <a:t>of</a:t>
            </a:r>
            <a:r>
              <a:rPr lang="cs-CZ" dirty="0"/>
              <a:t> Man and </a:t>
            </a:r>
            <a:r>
              <a:rPr lang="cs-CZ" dirty="0" err="1"/>
              <a:t>Woman</a:t>
            </a:r>
            <a:r>
              <a:rPr lang="cs-CZ" dirty="0"/>
              <a:t> and </a:t>
            </a:r>
            <a:r>
              <a:rPr lang="cs-CZ" dirty="0" err="1"/>
              <a:t>correlate</a:t>
            </a:r>
            <a:r>
              <a:rPr lang="cs-CZ" dirty="0"/>
              <a:t> </a:t>
            </a:r>
            <a:r>
              <a:rPr lang="cs-CZ" dirty="0" err="1"/>
              <a:t>every</a:t>
            </a:r>
            <a:r>
              <a:rPr lang="cs-CZ" dirty="0"/>
              <a:t> </a:t>
            </a:r>
            <a:r>
              <a:rPr lang="cs-CZ" dirty="0" err="1"/>
              <a:t>right</a:t>
            </a:r>
            <a:r>
              <a:rPr lang="cs-CZ" dirty="0"/>
              <a:t> to </a:t>
            </a:r>
            <a:r>
              <a:rPr lang="cs-CZ" dirty="0" err="1"/>
              <a:t>some</a:t>
            </a:r>
            <a:r>
              <a:rPr lang="cs-CZ" dirty="0"/>
              <a:t> </a:t>
            </a:r>
            <a:r>
              <a:rPr lang="cs-CZ" dirty="0" err="1"/>
              <a:t>corresponding</a:t>
            </a:r>
            <a:r>
              <a:rPr lang="cs-CZ" dirty="0"/>
              <a:t> duty to </a:t>
            </a:r>
            <a:r>
              <a:rPr lang="cs-CZ" dirty="0" err="1"/>
              <a:t>be</a:t>
            </a:r>
            <a:r>
              <a:rPr lang="cs-CZ" dirty="0"/>
              <a:t> </a:t>
            </a:r>
            <a:r>
              <a:rPr lang="cs-CZ" dirty="0" err="1"/>
              <a:t>first</a:t>
            </a:r>
            <a:r>
              <a:rPr lang="cs-CZ" dirty="0"/>
              <a:t> </a:t>
            </a:r>
            <a:r>
              <a:rPr lang="cs-CZ" dirty="0" err="1"/>
              <a:t>performed</a:t>
            </a:r>
            <a:r>
              <a:rPr lang="cs-CZ" dirty="0"/>
              <a:t>. </a:t>
            </a:r>
            <a:r>
              <a:rPr lang="cs-CZ" dirty="0" err="1"/>
              <a:t>Every</a:t>
            </a:r>
            <a:r>
              <a:rPr lang="cs-CZ" dirty="0"/>
              <a:t> </a:t>
            </a:r>
            <a:r>
              <a:rPr lang="cs-CZ" dirty="0" err="1"/>
              <a:t>other</a:t>
            </a:r>
            <a:r>
              <a:rPr lang="cs-CZ" dirty="0"/>
              <a:t> </a:t>
            </a:r>
            <a:r>
              <a:rPr lang="cs-CZ" dirty="0" err="1"/>
              <a:t>right</a:t>
            </a:r>
            <a:r>
              <a:rPr lang="cs-CZ" dirty="0"/>
              <a:t> </a:t>
            </a:r>
            <a:r>
              <a:rPr lang="cs-CZ" dirty="0" err="1"/>
              <a:t>can</a:t>
            </a:r>
            <a:r>
              <a:rPr lang="cs-CZ" dirty="0"/>
              <a:t> </a:t>
            </a:r>
            <a:r>
              <a:rPr lang="cs-CZ" dirty="0" err="1"/>
              <a:t>be</a:t>
            </a:r>
            <a:r>
              <a:rPr lang="cs-CZ" dirty="0"/>
              <a:t> </a:t>
            </a:r>
            <a:r>
              <a:rPr lang="cs-CZ" dirty="0" err="1"/>
              <a:t>shown</a:t>
            </a:r>
            <a:r>
              <a:rPr lang="cs-CZ" dirty="0"/>
              <a:t> to </a:t>
            </a:r>
            <a:r>
              <a:rPr lang="cs-CZ" dirty="0" err="1"/>
              <a:t>be</a:t>
            </a:r>
            <a:r>
              <a:rPr lang="cs-CZ" dirty="0"/>
              <a:t> a </a:t>
            </a:r>
            <a:r>
              <a:rPr lang="cs-CZ" dirty="0" err="1"/>
              <a:t>usurpation</a:t>
            </a:r>
            <a:r>
              <a:rPr lang="cs-CZ" dirty="0"/>
              <a:t> </a:t>
            </a:r>
            <a:r>
              <a:rPr lang="cs-CZ" dirty="0" err="1"/>
              <a:t>hardly</a:t>
            </a:r>
            <a:r>
              <a:rPr lang="cs-CZ" dirty="0"/>
              <a:t> </a:t>
            </a:r>
            <a:r>
              <a:rPr lang="cs-CZ" dirty="0" err="1"/>
              <a:t>worth</a:t>
            </a:r>
            <a:r>
              <a:rPr lang="cs-CZ" dirty="0"/>
              <a:t> </a:t>
            </a:r>
            <a:r>
              <a:rPr lang="cs-CZ" dirty="0" err="1"/>
              <a:t>fighting</a:t>
            </a:r>
            <a:r>
              <a:rPr lang="cs-CZ" dirty="0"/>
              <a:t> </a:t>
            </a:r>
            <a:r>
              <a:rPr lang="cs-CZ" dirty="0" err="1"/>
              <a:t>for</a:t>
            </a:r>
            <a:r>
              <a:rPr lang="cs-CZ" dirty="0"/>
              <a:t>.“</a:t>
            </a:r>
          </a:p>
          <a:p>
            <a:pPr algn="r">
              <a:buNone/>
            </a:pPr>
            <a:r>
              <a:rPr lang="cs-CZ" dirty="0" err="1"/>
              <a:t>Mahatma</a:t>
            </a:r>
            <a:r>
              <a:rPr lang="cs-CZ" dirty="0"/>
              <a:t> </a:t>
            </a:r>
            <a:r>
              <a:rPr lang="cs-CZ" dirty="0" err="1"/>
              <a:t>Gandhi</a:t>
            </a:r>
            <a:r>
              <a:rPr lang="cs-CZ" dirty="0"/>
              <a:t>, </a:t>
            </a:r>
            <a:r>
              <a:rPr lang="cs-CZ" dirty="0" err="1"/>
              <a:t>25th</a:t>
            </a:r>
            <a:r>
              <a:rPr lang="cs-CZ" dirty="0"/>
              <a:t> May 1947</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Human</a:t>
            </a:r>
            <a:r>
              <a:rPr lang="cs-CZ" dirty="0"/>
              <a:t> </a:t>
            </a:r>
            <a:r>
              <a:rPr lang="cs-CZ" dirty="0" err="1"/>
              <a:t>rights</a:t>
            </a:r>
            <a:r>
              <a:rPr lang="cs-CZ" dirty="0"/>
              <a:t> ?</a:t>
            </a:r>
          </a:p>
        </p:txBody>
      </p:sp>
      <p:sp>
        <p:nvSpPr>
          <p:cNvPr id="3" name="Zástupný symbol pro obsah 2"/>
          <p:cNvSpPr>
            <a:spLocks noGrp="1"/>
          </p:cNvSpPr>
          <p:nvPr>
            <p:ph idx="1"/>
          </p:nvPr>
        </p:nvSpPr>
        <p:spPr/>
        <p:txBody>
          <a:bodyPr>
            <a:normAutofit/>
          </a:bodyPr>
          <a:lstStyle/>
          <a:p>
            <a:r>
              <a:rPr lang="cs-CZ" dirty="0" err="1"/>
              <a:t>Rights</a:t>
            </a:r>
            <a:r>
              <a:rPr lang="cs-CZ" dirty="0"/>
              <a:t> </a:t>
            </a:r>
            <a:r>
              <a:rPr lang="cs-CZ" dirty="0" err="1"/>
              <a:t>of</a:t>
            </a:r>
            <a:r>
              <a:rPr lang="cs-CZ" dirty="0"/>
              <a:t> </a:t>
            </a:r>
            <a:r>
              <a:rPr lang="cs-CZ" dirty="0" err="1"/>
              <a:t>the</a:t>
            </a:r>
            <a:r>
              <a:rPr lang="cs-CZ" dirty="0"/>
              <a:t> </a:t>
            </a:r>
            <a:r>
              <a:rPr lang="cs-CZ" dirty="0" err="1"/>
              <a:t>human</a:t>
            </a:r>
            <a:r>
              <a:rPr lang="cs-CZ" dirty="0"/>
              <a:t> person as such.</a:t>
            </a:r>
          </a:p>
          <a:p>
            <a:pPr lvl="1"/>
            <a:r>
              <a:rPr lang="cs-CZ" dirty="0" err="1"/>
              <a:t>The</a:t>
            </a:r>
            <a:r>
              <a:rPr lang="cs-CZ" dirty="0"/>
              <a:t> </a:t>
            </a:r>
            <a:r>
              <a:rPr lang="cs-CZ" dirty="0" err="1"/>
              <a:t>right</a:t>
            </a:r>
            <a:r>
              <a:rPr lang="cs-CZ" dirty="0"/>
              <a:t> to </a:t>
            </a:r>
            <a:r>
              <a:rPr lang="cs-CZ" dirty="0" err="1"/>
              <a:t>personal</a:t>
            </a:r>
            <a:r>
              <a:rPr lang="cs-CZ" dirty="0"/>
              <a:t> liberty </a:t>
            </a:r>
            <a:r>
              <a:rPr lang="cs-CZ" dirty="0" err="1"/>
              <a:t>or</a:t>
            </a:r>
            <a:r>
              <a:rPr lang="cs-CZ" dirty="0"/>
              <a:t> </a:t>
            </a:r>
            <a:r>
              <a:rPr lang="cs-CZ" dirty="0" err="1"/>
              <a:t>the</a:t>
            </a:r>
            <a:r>
              <a:rPr lang="cs-CZ" dirty="0"/>
              <a:t> </a:t>
            </a:r>
            <a:r>
              <a:rPr lang="cs-CZ" dirty="0" err="1"/>
              <a:t>right</a:t>
            </a:r>
            <a:r>
              <a:rPr lang="cs-CZ" dirty="0"/>
              <a:t> to </a:t>
            </a:r>
            <a:r>
              <a:rPr lang="cs-CZ" dirty="0" err="1"/>
              <a:t>conduct</a:t>
            </a:r>
            <a:r>
              <a:rPr lang="cs-CZ" dirty="0"/>
              <a:t> </a:t>
            </a:r>
            <a:r>
              <a:rPr lang="cs-CZ" dirty="0" err="1"/>
              <a:t>one</a:t>
            </a:r>
            <a:r>
              <a:rPr lang="cs-CZ" dirty="0"/>
              <a:t>´s </a:t>
            </a:r>
            <a:r>
              <a:rPr lang="cs-CZ" dirty="0" err="1"/>
              <a:t>own</a:t>
            </a:r>
            <a:r>
              <a:rPr lang="cs-CZ" dirty="0"/>
              <a:t> </a:t>
            </a:r>
            <a:r>
              <a:rPr lang="cs-CZ" dirty="0" err="1"/>
              <a:t>life</a:t>
            </a:r>
            <a:r>
              <a:rPr lang="cs-CZ" dirty="0"/>
              <a:t> as master </a:t>
            </a:r>
            <a:r>
              <a:rPr lang="cs-CZ" dirty="0" err="1"/>
              <a:t>of</a:t>
            </a:r>
            <a:r>
              <a:rPr lang="cs-CZ" dirty="0"/>
              <a:t> </a:t>
            </a:r>
            <a:r>
              <a:rPr lang="cs-CZ" dirty="0" err="1"/>
              <a:t>oneself</a:t>
            </a:r>
            <a:r>
              <a:rPr lang="cs-CZ" dirty="0"/>
              <a:t> </a:t>
            </a:r>
            <a:r>
              <a:rPr lang="cs-CZ" dirty="0" err="1"/>
              <a:t>and</a:t>
            </a:r>
            <a:r>
              <a:rPr lang="cs-CZ" dirty="0"/>
              <a:t> </a:t>
            </a:r>
            <a:r>
              <a:rPr lang="cs-CZ" dirty="0" err="1"/>
              <a:t>of</a:t>
            </a:r>
            <a:r>
              <a:rPr lang="cs-CZ" dirty="0"/>
              <a:t> </a:t>
            </a:r>
            <a:r>
              <a:rPr lang="cs-CZ" dirty="0" err="1"/>
              <a:t>one</a:t>
            </a:r>
            <a:r>
              <a:rPr lang="cs-CZ" dirty="0"/>
              <a:t>´s </a:t>
            </a:r>
            <a:r>
              <a:rPr lang="cs-CZ" dirty="0" err="1"/>
              <a:t>acts</a:t>
            </a:r>
            <a:r>
              <a:rPr lang="cs-CZ" dirty="0"/>
              <a:t>, </a:t>
            </a:r>
            <a:r>
              <a:rPr lang="cs-CZ" dirty="0" err="1"/>
              <a:t>responsible</a:t>
            </a:r>
            <a:r>
              <a:rPr lang="cs-CZ" dirty="0"/>
              <a:t> </a:t>
            </a:r>
            <a:r>
              <a:rPr lang="cs-CZ" dirty="0" err="1"/>
              <a:t>for</a:t>
            </a:r>
            <a:r>
              <a:rPr lang="cs-CZ" dirty="0"/>
              <a:t> </a:t>
            </a:r>
            <a:r>
              <a:rPr lang="cs-CZ" dirty="0" err="1"/>
              <a:t>them</a:t>
            </a:r>
            <a:r>
              <a:rPr lang="cs-CZ" dirty="0"/>
              <a:t>.</a:t>
            </a:r>
          </a:p>
          <a:p>
            <a:pPr lvl="1"/>
            <a:r>
              <a:rPr lang="cs-CZ" dirty="0" err="1"/>
              <a:t>The</a:t>
            </a:r>
            <a:r>
              <a:rPr lang="cs-CZ" dirty="0"/>
              <a:t> </a:t>
            </a:r>
            <a:r>
              <a:rPr lang="cs-CZ" dirty="0" err="1"/>
              <a:t>right</a:t>
            </a:r>
            <a:r>
              <a:rPr lang="cs-CZ" dirty="0"/>
              <a:t> to </a:t>
            </a:r>
            <a:r>
              <a:rPr lang="cs-CZ" dirty="0" err="1"/>
              <a:t>the</a:t>
            </a:r>
            <a:r>
              <a:rPr lang="cs-CZ" dirty="0"/>
              <a:t> </a:t>
            </a:r>
            <a:r>
              <a:rPr lang="cs-CZ" dirty="0" err="1"/>
              <a:t>pursuit</a:t>
            </a:r>
            <a:r>
              <a:rPr lang="cs-CZ" dirty="0"/>
              <a:t> </a:t>
            </a:r>
            <a:r>
              <a:rPr lang="cs-CZ" dirty="0" err="1"/>
              <a:t>of</a:t>
            </a:r>
            <a:r>
              <a:rPr lang="cs-CZ" dirty="0"/>
              <a:t> </a:t>
            </a:r>
            <a:r>
              <a:rPr lang="cs-CZ" dirty="0" err="1"/>
              <a:t>the</a:t>
            </a:r>
            <a:r>
              <a:rPr lang="cs-CZ" dirty="0"/>
              <a:t> </a:t>
            </a:r>
            <a:r>
              <a:rPr lang="cs-CZ" dirty="0" err="1"/>
              <a:t>perfection</a:t>
            </a:r>
            <a:r>
              <a:rPr lang="cs-CZ" dirty="0"/>
              <a:t> </a:t>
            </a:r>
            <a:r>
              <a:rPr lang="cs-CZ" dirty="0" err="1"/>
              <a:t>of</a:t>
            </a:r>
            <a:r>
              <a:rPr lang="cs-CZ" dirty="0"/>
              <a:t> </a:t>
            </a:r>
            <a:r>
              <a:rPr lang="cs-CZ" dirty="0" err="1"/>
              <a:t>rational</a:t>
            </a:r>
            <a:r>
              <a:rPr lang="cs-CZ" dirty="0"/>
              <a:t> </a:t>
            </a:r>
            <a:r>
              <a:rPr lang="cs-CZ" dirty="0" err="1"/>
              <a:t>and</a:t>
            </a:r>
            <a:r>
              <a:rPr lang="cs-CZ" dirty="0"/>
              <a:t> </a:t>
            </a:r>
            <a:r>
              <a:rPr lang="cs-CZ" dirty="0" err="1"/>
              <a:t>moral</a:t>
            </a:r>
            <a:r>
              <a:rPr lang="cs-CZ" dirty="0"/>
              <a:t> </a:t>
            </a:r>
            <a:r>
              <a:rPr lang="cs-CZ" dirty="0" err="1"/>
              <a:t>human</a:t>
            </a:r>
            <a:r>
              <a:rPr lang="cs-CZ" dirty="0"/>
              <a:t> </a:t>
            </a:r>
            <a:r>
              <a:rPr lang="cs-CZ" dirty="0" err="1"/>
              <a:t>life</a:t>
            </a:r>
            <a:r>
              <a:rPr lang="cs-CZ" dirty="0"/>
              <a:t>.</a:t>
            </a:r>
          </a:p>
          <a:p>
            <a:pPr lvl="1"/>
            <a:r>
              <a:rPr lang="cs-CZ" dirty="0" err="1"/>
              <a:t>The</a:t>
            </a:r>
            <a:r>
              <a:rPr lang="cs-CZ" dirty="0"/>
              <a:t> </a:t>
            </a:r>
            <a:r>
              <a:rPr lang="cs-CZ" dirty="0" err="1"/>
              <a:t>right</a:t>
            </a:r>
            <a:r>
              <a:rPr lang="cs-CZ" dirty="0"/>
              <a:t> </a:t>
            </a:r>
            <a:r>
              <a:rPr lang="cs-CZ" dirty="0" err="1"/>
              <a:t>of</a:t>
            </a:r>
            <a:r>
              <a:rPr lang="cs-CZ" dirty="0"/>
              <a:t> </a:t>
            </a:r>
            <a:r>
              <a:rPr lang="cs-CZ" dirty="0" err="1"/>
              <a:t>every</a:t>
            </a:r>
            <a:r>
              <a:rPr lang="cs-CZ" dirty="0"/>
              <a:t> </a:t>
            </a:r>
            <a:r>
              <a:rPr lang="cs-CZ" dirty="0" err="1"/>
              <a:t>human</a:t>
            </a:r>
            <a:r>
              <a:rPr lang="cs-CZ" dirty="0"/>
              <a:t> </a:t>
            </a:r>
            <a:r>
              <a:rPr lang="cs-CZ" dirty="0" err="1"/>
              <a:t>being</a:t>
            </a:r>
            <a:r>
              <a:rPr lang="cs-CZ" dirty="0"/>
              <a:t> to </a:t>
            </a:r>
            <a:r>
              <a:rPr lang="cs-CZ" dirty="0" err="1"/>
              <a:t>be</a:t>
            </a:r>
            <a:r>
              <a:rPr lang="cs-CZ" dirty="0"/>
              <a:t> </a:t>
            </a:r>
            <a:r>
              <a:rPr lang="cs-CZ" dirty="0" err="1"/>
              <a:t>treated</a:t>
            </a:r>
            <a:r>
              <a:rPr lang="cs-CZ" dirty="0"/>
              <a:t> as a person, not as a </a:t>
            </a:r>
            <a:r>
              <a:rPr lang="cs-CZ" dirty="0" err="1"/>
              <a:t>thing</a:t>
            </a:r>
            <a:r>
              <a:rPr lang="cs-CZ" dirty="0"/>
              <a:t>.</a:t>
            </a:r>
          </a:p>
          <a:p>
            <a:pPr lvl="1"/>
            <a:r>
              <a:rPr lang="cs-CZ" dirty="0"/>
              <a:t>…</a:t>
            </a:r>
          </a:p>
          <a:p>
            <a:r>
              <a:rPr lang="cs-CZ" dirty="0" err="1"/>
              <a:t>Rights</a:t>
            </a:r>
            <a:r>
              <a:rPr lang="cs-CZ" dirty="0"/>
              <a:t> </a:t>
            </a:r>
            <a:r>
              <a:rPr lang="cs-CZ" dirty="0" err="1"/>
              <a:t>of</a:t>
            </a:r>
            <a:r>
              <a:rPr lang="cs-CZ" dirty="0"/>
              <a:t> </a:t>
            </a:r>
            <a:r>
              <a:rPr lang="cs-CZ" dirty="0" err="1"/>
              <a:t>the</a:t>
            </a:r>
            <a:r>
              <a:rPr lang="cs-CZ" dirty="0"/>
              <a:t> </a:t>
            </a:r>
            <a:r>
              <a:rPr lang="cs-CZ" dirty="0" err="1"/>
              <a:t>civic</a:t>
            </a:r>
            <a:r>
              <a:rPr lang="cs-CZ" dirty="0"/>
              <a:t> person.</a:t>
            </a:r>
          </a:p>
          <a:p>
            <a:r>
              <a:rPr lang="cs-CZ" dirty="0" err="1"/>
              <a:t>Rights</a:t>
            </a:r>
            <a:r>
              <a:rPr lang="cs-CZ" dirty="0"/>
              <a:t> </a:t>
            </a:r>
            <a:r>
              <a:rPr lang="cs-CZ" dirty="0" err="1"/>
              <a:t>of</a:t>
            </a:r>
            <a:r>
              <a:rPr lang="cs-CZ" dirty="0"/>
              <a:t> </a:t>
            </a:r>
            <a:r>
              <a:rPr lang="cs-CZ" dirty="0" err="1"/>
              <a:t>the</a:t>
            </a:r>
            <a:r>
              <a:rPr lang="cs-CZ" dirty="0"/>
              <a:t> </a:t>
            </a:r>
            <a:r>
              <a:rPr lang="cs-CZ" dirty="0" err="1"/>
              <a:t>social</a:t>
            </a:r>
            <a:r>
              <a:rPr lang="cs-CZ" dirty="0"/>
              <a:t> person, </a:t>
            </a:r>
            <a:r>
              <a:rPr lang="cs-CZ" dirty="0" err="1"/>
              <a:t>and</a:t>
            </a:r>
            <a:r>
              <a:rPr lang="cs-CZ" dirty="0"/>
              <a:t> more </a:t>
            </a:r>
            <a:r>
              <a:rPr lang="cs-CZ" dirty="0" err="1"/>
              <a:t>particularly</a:t>
            </a:r>
            <a:r>
              <a:rPr lang="cs-CZ" dirty="0"/>
              <a:t> </a:t>
            </a:r>
            <a:r>
              <a:rPr lang="cs-CZ" dirty="0" err="1"/>
              <a:t>of</a:t>
            </a:r>
            <a:r>
              <a:rPr lang="cs-CZ" dirty="0"/>
              <a:t> </a:t>
            </a:r>
            <a:r>
              <a:rPr lang="cs-CZ" dirty="0" err="1"/>
              <a:t>the</a:t>
            </a:r>
            <a:r>
              <a:rPr lang="cs-CZ" dirty="0"/>
              <a:t> </a:t>
            </a:r>
            <a:r>
              <a:rPr lang="cs-CZ" dirty="0" err="1"/>
              <a:t>working</a:t>
            </a:r>
            <a:r>
              <a:rPr lang="cs-CZ" dirty="0"/>
              <a:t> person.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F61FA-9FE7-444F-A4F4-428EA46EDEDE}"/>
              </a:ext>
            </a:extLst>
          </p:cNvPr>
          <p:cNvSpPr>
            <a:spLocks noGrp="1"/>
          </p:cNvSpPr>
          <p:nvPr>
            <p:ph type="title"/>
          </p:nvPr>
        </p:nvSpPr>
        <p:spPr>
          <a:xfrm>
            <a:off x="2735802" y="85323"/>
            <a:ext cx="8610600" cy="1293028"/>
          </a:xfrm>
        </p:spPr>
        <p:txBody>
          <a:bodyPr>
            <a:normAutofit/>
          </a:bodyPr>
          <a:lstStyle/>
          <a:p>
            <a:r>
              <a:rPr lang="cs-CZ" b="1" u="sng" dirty="0" err="1"/>
              <a:t>Is</a:t>
            </a:r>
            <a:r>
              <a:rPr lang="cs-CZ" dirty="0"/>
              <a:t> </a:t>
            </a:r>
            <a:r>
              <a:rPr lang="cs-CZ" dirty="0" err="1"/>
              <a:t>there</a:t>
            </a:r>
            <a:r>
              <a:rPr lang="cs-CZ" dirty="0"/>
              <a:t> a hierarchy </a:t>
            </a:r>
            <a:r>
              <a:rPr lang="cs-CZ" dirty="0" err="1"/>
              <a:t>of</a:t>
            </a:r>
            <a:r>
              <a:rPr lang="cs-CZ" dirty="0"/>
              <a:t> </a:t>
            </a:r>
            <a:r>
              <a:rPr lang="cs-CZ" dirty="0" err="1"/>
              <a:t>types</a:t>
            </a:r>
            <a:r>
              <a:rPr lang="cs-CZ" dirty="0"/>
              <a:t> </a:t>
            </a:r>
            <a:r>
              <a:rPr lang="cs-CZ" dirty="0" err="1"/>
              <a:t>of</a:t>
            </a:r>
            <a:r>
              <a:rPr lang="cs-CZ" dirty="0"/>
              <a:t> (HR-)</a:t>
            </a:r>
            <a:r>
              <a:rPr lang="cs-CZ" dirty="0" err="1"/>
              <a:t>goods</a:t>
            </a:r>
            <a:r>
              <a:rPr lang="cs-CZ" dirty="0"/>
              <a:t>?</a:t>
            </a:r>
          </a:p>
        </p:txBody>
      </p:sp>
      <p:graphicFrame>
        <p:nvGraphicFramePr>
          <p:cNvPr id="6" name="Zástupný obsah 5">
            <a:extLst>
              <a:ext uri="{FF2B5EF4-FFF2-40B4-BE49-F238E27FC236}">
                <a16:creationId xmlns:a16="http://schemas.microsoft.com/office/drawing/2014/main" id="{A2448027-4A44-4E92-8D83-4A09BD6F146B}"/>
              </a:ext>
            </a:extLst>
          </p:cNvPr>
          <p:cNvGraphicFramePr>
            <a:graphicFrameLocks noGrp="1"/>
          </p:cNvGraphicFramePr>
          <p:nvPr>
            <p:ph idx="1"/>
          </p:nvPr>
        </p:nvGraphicFramePr>
        <p:xfrm>
          <a:off x="609600" y="1268760"/>
          <a:ext cx="109728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a:extLst>
              <a:ext uri="{FF2B5EF4-FFF2-40B4-BE49-F238E27FC236}">
                <a16:creationId xmlns:a16="http://schemas.microsoft.com/office/drawing/2014/main" id="{084DEDB0-3057-3208-089E-82A09FC347C0}"/>
              </a:ext>
            </a:extLst>
          </p:cNvPr>
          <p:cNvSpPr txBox="1"/>
          <p:nvPr/>
        </p:nvSpPr>
        <p:spPr>
          <a:xfrm>
            <a:off x="609600" y="2253189"/>
            <a:ext cx="300953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pyramid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of</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goods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353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F61FA-9FE7-444F-A4F4-428EA46EDEDE}"/>
              </a:ext>
            </a:extLst>
          </p:cNvPr>
          <p:cNvSpPr>
            <a:spLocks noGrp="1"/>
          </p:cNvSpPr>
          <p:nvPr>
            <p:ph type="title"/>
          </p:nvPr>
        </p:nvSpPr>
        <p:spPr>
          <a:xfrm>
            <a:off x="2735802" y="85323"/>
            <a:ext cx="8610600" cy="1293028"/>
          </a:xfrm>
        </p:spPr>
        <p:txBody>
          <a:bodyPr>
            <a:normAutofit/>
          </a:bodyPr>
          <a:lstStyle/>
          <a:p>
            <a:r>
              <a:rPr lang="cs-CZ" b="1" u="sng" dirty="0" err="1"/>
              <a:t>Is</a:t>
            </a:r>
            <a:r>
              <a:rPr lang="cs-CZ" dirty="0"/>
              <a:t> </a:t>
            </a:r>
            <a:r>
              <a:rPr lang="cs-CZ" dirty="0" err="1"/>
              <a:t>there</a:t>
            </a:r>
            <a:r>
              <a:rPr lang="cs-CZ" dirty="0"/>
              <a:t> a hierarchy </a:t>
            </a:r>
            <a:r>
              <a:rPr lang="cs-CZ" dirty="0" err="1"/>
              <a:t>of</a:t>
            </a:r>
            <a:r>
              <a:rPr lang="cs-CZ" dirty="0"/>
              <a:t> </a:t>
            </a:r>
            <a:r>
              <a:rPr lang="cs-CZ" dirty="0" err="1"/>
              <a:t>types</a:t>
            </a:r>
            <a:r>
              <a:rPr lang="cs-CZ" dirty="0"/>
              <a:t> </a:t>
            </a:r>
            <a:r>
              <a:rPr lang="cs-CZ" dirty="0" err="1"/>
              <a:t>of</a:t>
            </a:r>
            <a:r>
              <a:rPr lang="cs-CZ" dirty="0"/>
              <a:t> (HR-)</a:t>
            </a:r>
            <a:r>
              <a:rPr lang="cs-CZ" dirty="0" err="1"/>
              <a:t>goods</a:t>
            </a:r>
            <a:r>
              <a:rPr lang="cs-CZ" dirty="0"/>
              <a:t>?</a:t>
            </a:r>
          </a:p>
        </p:txBody>
      </p:sp>
      <p:graphicFrame>
        <p:nvGraphicFramePr>
          <p:cNvPr id="6" name="Zástupný obsah 5">
            <a:extLst>
              <a:ext uri="{FF2B5EF4-FFF2-40B4-BE49-F238E27FC236}">
                <a16:creationId xmlns:a16="http://schemas.microsoft.com/office/drawing/2014/main" id="{A2448027-4A44-4E92-8D83-4A09BD6F146B}"/>
              </a:ext>
            </a:extLst>
          </p:cNvPr>
          <p:cNvGraphicFramePr>
            <a:graphicFrameLocks noGrp="1"/>
          </p:cNvGraphicFramePr>
          <p:nvPr>
            <p:ph idx="1"/>
          </p:nvPr>
        </p:nvGraphicFramePr>
        <p:xfrm>
          <a:off x="609600" y="1268760"/>
          <a:ext cx="109728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a:extLst>
              <a:ext uri="{FF2B5EF4-FFF2-40B4-BE49-F238E27FC236}">
                <a16:creationId xmlns:a16="http://schemas.microsoft.com/office/drawing/2014/main" id="{B4B358CA-C265-93BC-C878-0A888E504614}"/>
              </a:ext>
            </a:extLst>
          </p:cNvPr>
          <p:cNvSpPr txBox="1"/>
          <p:nvPr/>
        </p:nvSpPr>
        <p:spPr>
          <a:xfrm>
            <a:off x="7794594" y="1899821"/>
            <a:ext cx="403046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pyramid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of</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rPr>
              <a:t>goods</a:t>
            </a:r>
          </a:p>
        </p:txBody>
      </p:sp>
    </p:spTree>
    <p:extLst>
      <p:ext uri="{BB962C8B-B14F-4D97-AF65-F5344CB8AC3E}">
        <p14:creationId xmlns:p14="http://schemas.microsoft.com/office/powerpoint/2010/main" val="1641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79375"/>
            <a:ext cx="10515600" cy="1325563"/>
          </a:xfrm>
        </p:spPr>
        <p:txBody>
          <a:bodyPr>
            <a:normAutofit/>
          </a:bodyPr>
          <a:lstStyle/>
          <a:p>
            <a:r>
              <a:rPr lang="cs-CZ" b="1" dirty="0" err="1"/>
              <a:t>Antiphon</a:t>
            </a:r>
            <a:r>
              <a:rPr lang="cs-CZ" b="1" dirty="0"/>
              <a:t> </a:t>
            </a:r>
            <a:r>
              <a:rPr lang="cs-CZ" b="1" dirty="0" err="1"/>
              <a:t>the</a:t>
            </a:r>
            <a:r>
              <a:rPr lang="cs-CZ" b="1" dirty="0"/>
              <a:t> </a:t>
            </a:r>
            <a:r>
              <a:rPr lang="cs-CZ" b="1" dirty="0" err="1"/>
              <a:t>Sophist</a:t>
            </a:r>
            <a:r>
              <a:rPr lang="cs-CZ" b="1" dirty="0"/>
              <a:t> (480-411 BC)</a:t>
            </a:r>
            <a:endParaRPr lang="cs-CZ" dirty="0"/>
          </a:p>
        </p:txBody>
      </p:sp>
      <p:sp>
        <p:nvSpPr>
          <p:cNvPr id="3" name="Zástupný symbol pro obsah 2"/>
          <p:cNvSpPr>
            <a:spLocks noGrp="1"/>
          </p:cNvSpPr>
          <p:nvPr>
            <p:ph idx="1"/>
          </p:nvPr>
        </p:nvSpPr>
        <p:spPr>
          <a:xfrm>
            <a:off x="609600" y="1268760"/>
            <a:ext cx="10972800" cy="5400600"/>
          </a:xfrm>
        </p:spPr>
        <p:txBody>
          <a:bodyPr>
            <a:normAutofit fontScale="92500"/>
          </a:bodyPr>
          <a:lstStyle/>
          <a:p>
            <a:pPr>
              <a:buNone/>
            </a:pPr>
            <a:r>
              <a:rPr lang="en-US" dirty="0"/>
              <a:t>A treatise known as </a:t>
            </a:r>
            <a:r>
              <a:rPr lang="en-US" i="1" dirty="0"/>
              <a:t>On Truth</a:t>
            </a:r>
            <a:r>
              <a:rPr lang="cs-CZ" i="1" dirty="0"/>
              <a:t> – </a:t>
            </a:r>
            <a:r>
              <a:rPr lang="cs-CZ" dirty="0" err="1"/>
              <a:t>strong</a:t>
            </a:r>
            <a:r>
              <a:rPr lang="cs-CZ" dirty="0"/>
              <a:t> </a:t>
            </a:r>
            <a:r>
              <a:rPr lang="cs-CZ" b="1" dirty="0" err="1"/>
              <a:t>egalitarian</a:t>
            </a:r>
            <a:r>
              <a:rPr lang="cs-CZ" dirty="0"/>
              <a:t> </a:t>
            </a:r>
            <a:r>
              <a:rPr lang="cs-CZ" dirty="0" err="1"/>
              <a:t>and</a:t>
            </a:r>
            <a:r>
              <a:rPr lang="cs-CZ" dirty="0"/>
              <a:t> </a:t>
            </a:r>
            <a:r>
              <a:rPr lang="cs-CZ" b="1" dirty="0" err="1"/>
              <a:t>libertarian</a:t>
            </a:r>
            <a:r>
              <a:rPr lang="cs-CZ" dirty="0"/>
              <a:t> </a:t>
            </a:r>
            <a:r>
              <a:rPr lang="cs-CZ" dirty="0" err="1"/>
              <a:t>principles</a:t>
            </a:r>
            <a:endParaRPr lang="cs-CZ" dirty="0"/>
          </a:p>
          <a:p>
            <a:pPr>
              <a:buNone/>
            </a:pPr>
            <a:r>
              <a:rPr lang="en-US" dirty="0"/>
              <a:t>law (</a:t>
            </a:r>
            <a:r>
              <a:rPr lang="en-US" dirty="0" err="1"/>
              <a:t>νόμος</a:t>
            </a:r>
            <a:r>
              <a:rPr lang="en-US" dirty="0"/>
              <a:t>)</a:t>
            </a:r>
            <a:r>
              <a:rPr lang="cs-CZ" dirty="0"/>
              <a:t>,  </a:t>
            </a:r>
            <a:r>
              <a:rPr lang="en-US" dirty="0"/>
              <a:t>nature (</a:t>
            </a:r>
            <a:r>
              <a:rPr lang="en-US" dirty="0" err="1"/>
              <a:t>φύσις</a:t>
            </a:r>
            <a:r>
              <a:rPr lang="en-US" dirty="0"/>
              <a:t>)</a:t>
            </a:r>
            <a:r>
              <a:rPr lang="cs-CZ" dirty="0"/>
              <a:t> </a:t>
            </a:r>
            <a:r>
              <a:rPr lang="cs-CZ" i="1" dirty="0"/>
              <a:t>–</a:t>
            </a:r>
            <a:r>
              <a:rPr lang="en-US" dirty="0"/>
              <a:t> especially human nature. Nature </a:t>
            </a:r>
            <a:r>
              <a:rPr lang="en-US" dirty="0" err="1"/>
              <a:t>requir</a:t>
            </a:r>
            <a:r>
              <a:rPr lang="cs-CZ" dirty="0"/>
              <a:t>es</a:t>
            </a:r>
            <a:r>
              <a:rPr lang="en-US" dirty="0"/>
              <a:t> spontaneity and freedom, in contrast to the restrictions </a:t>
            </a:r>
            <a:r>
              <a:rPr lang="cs-CZ" dirty="0"/>
              <a:t>(</a:t>
            </a:r>
            <a:r>
              <a:rPr lang="en-US" dirty="0"/>
              <a:t>by institutions</a:t>
            </a:r>
            <a:r>
              <a:rPr lang="cs-CZ" dirty="0"/>
              <a:t>)</a:t>
            </a:r>
            <a:r>
              <a:rPr lang="en-US" dirty="0"/>
              <a:t>:</a:t>
            </a:r>
          </a:p>
          <a:p>
            <a:pPr>
              <a:buNone/>
            </a:pPr>
            <a:r>
              <a:rPr lang="en-US" dirty="0"/>
              <a:t>Nature</a:t>
            </a:r>
            <a:r>
              <a:rPr lang="cs-CZ" dirty="0"/>
              <a:t> </a:t>
            </a:r>
            <a:r>
              <a:rPr lang="en-US" dirty="0"/>
              <a:t>requires liberty</a:t>
            </a:r>
          </a:p>
          <a:p>
            <a:pPr marL="0" indent="0">
              <a:spcBef>
                <a:spcPts val="0"/>
              </a:spcBef>
              <a:buNone/>
            </a:pPr>
            <a:r>
              <a:rPr lang="cs-CZ" i="1" dirty="0"/>
              <a:t>„</a:t>
            </a:r>
            <a:r>
              <a:rPr lang="en-US" b="1" i="1" dirty="0"/>
              <a:t>Most of the things which are legally just are </a:t>
            </a:r>
            <a:r>
              <a:rPr lang="en-US" i="1" dirty="0"/>
              <a:t>[none the less] ... </a:t>
            </a:r>
            <a:r>
              <a:rPr lang="en-US" b="1" i="1" dirty="0"/>
              <a:t>inimical to nature</a:t>
            </a:r>
            <a:r>
              <a:rPr lang="en-US" i="1" dirty="0"/>
              <a:t>. By law it has been laid down for the eyes what they should see and what they should not see; for the ears what they should hear and they should not hear; for the tongue what it should speak, and what it should not speak; for the hands what they should do and what they should not do ... </a:t>
            </a:r>
            <a:r>
              <a:rPr lang="en-US" b="1" i="1" dirty="0"/>
              <a:t>and for the mind what it should desire, and what it should not desire</a:t>
            </a:r>
            <a:r>
              <a:rPr lang="en-US" i="1" dirty="0"/>
              <a:t>.</a:t>
            </a:r>
            <a:r>
              <a:rPr lang="cs-CZ" i="1" dirty="0"/>
              <a:t>“ </a:t>
            </a:r>
            <a:r>
              <a:rPr lang="cs-CZ" dirty="0"/>
              <a:t>(</a:t>
            </a:r>
            <a:r>
              <a:rPr lang="cs-CZ" dirty="0" err="1"/>
              <a:t>Antiphon</a:t>
            </a:r>
            <a:r>
              <a:rPr lang="cs-CZ" dirty="0"/>
              <a:t>, </a:t>
            </a:r>
            <a:r>
              <a:rPr lang="cs-CZ" i="1" dirty="0"/>
              <a:t>On </a:t>
            </a:r>
            <a:r>
              <a:rPr lang="cs-CZ" i="1" dirty="0" err="1"/>
              <a:t>Truth</a:t>
            </a:r>
            <a:r>
              <a:rPr lang="cs-CZ" dirty="0"/>
              <a:t>, </a:t>
            </a:r>
            <a:r>
              <a:rPr lang="cs-CZ" dirty="0" err="1"/>
              <a:t>Oxyrhynchus</a:t>
            </a:r>
            <a:r>
              <a:rPr lang="cs-CZ" dirty="0"/>
              <a:t> </a:t>
            </a:r>
            <a:r>
              <a:rPr lang="cs-CZ" dirty="0" err="1"/>
              <a:t>Papyri</a:t>
            </a:r>
            <a:r>
              <a:rPr lang="cs-CZ" dirty="0"/>
              <a:t>, </a:t>
            </a:r>
            <a:r>
              <a:rPr lang="cs-CZ" dirty="0" err="1"/>
              <a:t>xi</a:t>
            </a:r>
            <a:r>
              <a:rPr lang="cs-CZ" dirty="0"/>
              <a:t>, no. 1364, fragment 1)</a:t>
            </a:r>
            <a:endParaRPr lang="en-US" dirty="0"/>
          </a:p>
          <a:p>
            <a:pPr>
              <a:buNone/>
            </a:pPr>
            <a:r>
              <a:rPr lang="en-US" i="1" dirty="0"/>
              <a:t>Repression means pain, whereas it is nature (human nature) to avoid pain.</a:t>
            </a:r>
          </a:p>
          <a:p>
            <a:pPr marL="0" indent="0">
              <a:spcBef>
                <a:spcPts val="0"/>
              </a:spcBef>
              <a:buNone/>
            </a:pPr>
            <a:r>
              <a:rPr lang="en-US" dirty="0"/>
              <a:t>"Life is like a brief vigil, and the duration of life like a single day, as it were, in which having lifted our eyes to the light we give place to other who succeed us.“</a:t>
            </a:r>
            <a:endParaRPr lang="cs-CZ" dirty="0"/>
          </a:p>
          <a:p>
            <a:pPr>
              <a:buNone/>
            </a:pPr>
            <a:r>
              <a:rPr lang="en-US" dirty="0"/>
              <a:t> tragic law of existence, Antiphon</a:t>
            </a:r>
            <a:r>
              <a:rPr lang="cs-CZ" dirty="0"/>
              <a:t>: </a:t>
            </a:r>
            <a:r>
              <a:rPr lang="en-US" b="1" dirty="0"/>
              <a:t>the voice of humanity wishes to shake off everything that can do violence</a:t>
            </a:r>
            <a:r>
              <a:rPr lang="en-US" dirty="0"/>
              <a:t> to the individuality of the person</a:t>
            </a:r>
            <a:r>
              <a:rPr lang="cs-CZ" dirty="0"/>
              <a:t>.</a:t>
            </a:r>
            <a:endParaRPr lang="en-US" dirty="0"/>
          </a:p>
          <a:p>
            <a:r>
              <a:rPr lang="en-US" dirty="0"/>
              <a:t>In his battle </a:t>
            </a:r>
            <a:r>
              <a:rPr lang="cs-CZ" dirty="0" err="1"/>
              <a:t>for</a:t>
            </a:r>
            <a:r>
              <a:rPr lang="cs-CZ" dirty="0"/>
              <a:t> </a:t>
            </a:r>
            <a:r>
              <a:rPr lang="en-US" dirty="0"/>
              <a:t>the </a:t>
            </a:r>
            <a:r>
              <a:rPr lang="en-US" b="1" u="sng" dirty="0"/>
              <a:t>natural</a:t>
            </a:r>
            <a:r>
              <a:rPr lang="en-US" b="1" dirty="0"/>
              <a:t> liberty and equality of all men</a:t>
            </a:r>
            <a:r>
              <a:rPr lang="en-US" dirty="0"/>
              <a:t>, Antiphon anticipates the natural rights doctrine of Locke, and the Declaration of Independence.</a:t>
            </a:r>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F61FA-9FE7-444F-A4F4-428EA46EDEDE}"/>
              </a:ext>
            </a:extLst>
          </p:cNvPr>
          <p:cNvSpPr>
            <a:spLocks noGrp="1"/>
          </p:cNvSpPr>
          <p:nvPr>
            <p:ph type="title"/>
          </p:nvPr>
        </p:nvSpPr>
        <p:spPr>
          <a:xfrm>
            <a:off x="2735802" y="85323"/>
            <a:ext cx="8610600" cy="1293028"/>
          </a:xfrm>
        </p:spPr>
        <p:txBody>
          <a:bodyPr>
            <a:normAutofit/>
          </a:bodyPr>
          <a:lstStyle/>
          <a:p>
            <a:r>
              <a:rPr lang="cs-CZ" b="1" u="sng" dirty="0" err="1"/>
              <a:t>Is</a:t>
            </a:r>
            <a:r>
              <a:rPr lang="cs-CZ" dirty="0"/>
              <a:t> </a:t>
            </a:r>
            <a:r>
              <a:rPr lang="cs-CZ" dirty="0" err="1"/>
              <a:t>there</a:t>
            </a:r>
            <a:r>
              <a:rPr lang="cs-CZ" dirty="0"/>
              <a:t> a hierarchy </a:t>
            </a:r>
            <a:r>
              <a:rPr lang="cs-CZ" dirty="0" err="1"/>
              <a:t>of</a:t>
            </a:r>
            <a:r>
              <a:rPr lang="cs-CZ" dirty="0"/>
              <a:t> </a:t>
            </a:r>
            <a:r>
              <a:rPr lang="cs-CZ" dirty="0" err="1"/>
              <a:t>types</a:t>
            </a:r>
            <a:r>
              <a:rPr lang="cs-CZ" dirty="0"/>
              <a:t> </a:t>
            </a:r>
            <a:r>
              <a:rPr lang="cs-CZ" dirty="0" err="1"/>
              <a:t>of</a:t>
            </a:r>
            <a:r>
              <a:rPr lang="cs-CZ" dirty="0"/>
              <a:t> (HR-)</a:t>
            </a:r>
            <a:r>
              <a:rPr lang="cs-CZ" dirty="0" err="1"/>
              <a:t>goods</a:t>
            </a:r>
            <a:r>
              <a:rPr lang="cs-CZ" dirty="0"/>
              <a:t>?</a:t>
            </a:r>
          </a:p>
        </p:txBody>
      </p:sp>
      <p:graphicFrame>
        <p:nvGraphicFramePr>
          <p:cNvPr id="6" name="Zástupný obsah 5">
            <a:extLst>
              <a:ext uri="{FF2B5EF4-FFF2-40B4-BE49-F238E27FC236}">
                <a16:creationId xmlns:a16="http://schemas.microsoft.com/office/drawing/2014/main" id="{A2448027-4A44-4E92-8D83-4A09BD6F146B}"/>
              </a:ext>
            </a:extLst>
          </p:cNvPr>
          <p:cNvGraphicFramePr>
            <a:graphicFrameLocks noGrp="1"/>
          </p:cNvGraphicFramePr>
          <p:nvPr>
            <p:ph idx="1"/>
          </p:nvPr>
        </p:nvGraphicFramePr>
        <p:xfrm>
          <a:off x="609600" y="1268760"/>
          <a:ext cx="109728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485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9D491-2C01-4574-88DC-C7D8280639F4}"/>
              </a:ext>
            </a:extLst>
          </p:cNvPr>
          <p:cNvSpPr>
            <a:spLocks noGrp="1"/>
          </p:cNvSpPr>
          <p:nvPr>
            <p:ph type="title"/>
          </p:nvPr>
        </p:nvSpPr>
        <p:spPr>
          <a:xfrm>
            <a:off x="1959376" y="85323"/>
            <a:ext cx="9892314" cy="1293028"/>
          </a:xfrm>
        </p:spPr>
        <p:txBody>
          <a:bodyPr/>
          <a:lstStyle/>
          <a:p>
            <a:r>
              <a:rPr lang="cs-CZ" dirty="0"/>
              <a:t>A model </a:t>
            </a:r>
            <a:r>
              <a:rPr lang="cs-CZ" dirty="0" err="1"/>
              <a:t>of</a:t>
            </a:r>
            <a:r>
              <a:rPr lang="cs-CZ" dirty="0"/>
              <a:t> </a:t>
            </a:r>
            <a:r>
              <a:rPr lang="cs-CZ" dirty="0" err="1"/>
              <a:t>the</a:t>
            </a:r>
            <a:r>
              <a:rPr lang="cs-CZ" dirty="0"/>
              <a:t> </a:t>
            </a:r>
            <a:r>
              <a:rPr lang="cs-CZ" dirty="0" err="1"/>
              <a:t>structure</a:t>
            </a:r>
            <a:r>
              <a:rPr lang="cs-CZ" dirty="0"/>
              <a:t> </a:t>
            </a:r>
            <a:r>
              <a:rPr lang="cs-CZ" dirty="0" err="1"/>
              <a:t>of</a:t>
            </a:r>
            <a:r>
              <a:rPr lang="cs-CZ" dirty="0"/>
              <a:t> HR</a:t>
            </a:r>
          </a:p>
        </p:txBody>
      </p:sp>
      <p:graphicFrame>
        <p:nvGraphicFramePr>
          <p:cNvPr id="4" name="Zástupný obsah 3">
            <a:extLst>
              <a:ext uri="{FF2B5EF4-FFF2-40B4-BE49-F238E27FC236}">
                <a16:creationId xmlns:a16="http://schemas.microsoft.com/office/drawing/2014/main" id="{8977AD51-30FF-4403-8844-FE169DA7FB4A}"/>
              </a:ext>
            </a:extLst>
          </p:cNvPr>
          <p:cNvGraphicFramePr>
            <a:graphicFrameLocks noGrp="1"/>
          </p:cNvGraphicFramePr>
          <p:nvPr>
            <p:ph idx="1"/>
          </p:nvPr>
        </p:nvGraphicFramePr>
        <p:xfrm>
          <a:off x="609600" y="1124744"/>
          <a:ext cx="109728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591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D14AAD50-6ABA-12C3-D1A7-983A59745709}"/>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00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8DC763E-2218-E244-2178-76B9FC3C326C}"/>
              </a:ext>
            </a:extLst>
          </p:cNvPr>
          <p:cNvGraphicFramePr/>
          <p:nvPr/>
        </p:nvGraphicFramePr>
        <p:xfrm>
          <a:off x="127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369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8DC763E-2218-E244-2178-76B9FC3C326C}"/>
              </a:ext>
            </a:extLst>
          </p:cNvPr>
          <p:cNvGraphicFramePr/>
          <p:nvPr/>
        </p:nvGraphicFramePr>
        <p:xfrm>
          <a:off x="127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ovéPole 3">
            <a:extLst>
              <a:ext uri="{FF2B5EF4-FFF2-40B4-BE49-F238E27FC236}">
                <a16:creationId xmlns:a16="http://schemas.microsoft.com/office/drawing/2014/main" id="{87B61D53-E17B-8641-861D-2B6326724DCE}"/>
              </a:ext>
            </a:extLst>
          </p:cNvPr>
          <p:cNvSpPr txBox="1"/>
          <p:nvPr/>
        </p:nvSpPr>
        <p:spPr>
          <a:xfrm>
            <a:off x="5415379" y="205750"/>
            <a:ext cx="608120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err="1">
                <a:ln>
                  <a:noFill/>
                </a:ln>
                <a:solidFill>
                  <a:prstClr val="white"/>
                </a:solidFill>
                <a:effectLst/>
                <a:uLnTx/>
                <a:uFillTx/>
                <a:latin typeface="Century Gothic" panose="020B0502020202020204"/>
                <a:ea typeface="+mn-ea"/>
                <a:cs typeface="+mn-cs"/>
              </a:rPr>
              <a:t>Human</a:t>
            </a:r>
            <a:r>
              <a:rPr kumimoji="0" lang="cs-CZ" sz="20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2000" b="1" i="0" u="none" strike="noStrike" kern="1200" cap="none" spc="0" normalizeH="0" baseline="0" noProof="0" dirty="0" err="1">
                <a:ln>
                  <a:noFill/>
                </a:ln>
                <a:solidFill>
                  <a:prstClr val="white"/>
                </a:solidFill>
                <a:effectLst/>
                <a:uLnTx/>
                <a:uFillTx/>
                <a:latin typeface="Century Gothic" panose="020B0502020202020204"/>
                <a:ea typeface="+mn-ea"/>
                <a:cs typeface="+mn-cs"/>
              </a:rPr>
              <a:t>needs</a:t>
            </a:r>
            <a:r>
              <a:rPr kumimoji="0" lang="cs-CZ" sz="2000" b="1" i="0" u="none" strike="noStrike" kern="1200" cap="none" spc="0" normalizeH="0" baseline="0" noProof="0" dirty="0">
                <a:ln>
                  <a:noFill/>
                </a:ln>
                <a:solidFill>
                  <a:prstClr val="white"/>
                </a:solidFill>
                <a:effectLst/>
                <a:uLnTx/>
                <a:uFillTx/>
                <a:latin typeface="Century Gothic" panose="020B0502020202020204"/>
                <a:ea typeface="+mn-ea"/>
                <a:cs typeface="+mn-cs"/>
              </a:rPr>
              <a:t> by Abraham </a:t>
            </a:r>
            <a:r>
              <a:rPr kumimoji="0" lang="cs-CZ" sz="2000" b="1" i="0" u="none" strike="noStrike" kern="1200" cap="none" spc="0" normalizeH="0" baseline="0" noProof="0" dirty="0" err="1">
                <a:ln>
                  <a:noFill/>
                </a:ln>
                <a:solidFill>
                  <a:prstClr val="white"/>
                </a:solidFill>
                <a:effectLst/>
                <a:uLnTx/>
                <a:uFillTx/>
                <a:latin typeface="Century Gothic" panose="020B0502020202020204"/>
                <a:ea typeface="+mn-ea"/>
                <a:cs typeface="+mn-cs"/>
              </a:rPr>
              <a:t>Maslow</a:t>
            </a:r>
            <a:r>
              <a:rPr kumimoji="0" lang="cs-CZ" sz="2000"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2000" b="0" i="0" u="none" strike="noStrike" kern="1200" cap="none" spc="0" normalizeH="0" baseline="0" noProof="0" dirty="0">
                <a:ln>
                  <a:noFill/>
                </a:ln>
                <a:solidFill>
                  <a:prstClr val="white"/>
                </a:solidFill>
                <a:effectLst/>
                <a:uLnTx/>
                <a:uFillTx/>
                <a:latin typeface="Century Gothic" panose="020B0502020202020204"/>
                <a:ea typeface="+mn-ea"/>
                <a:cs typeface="+mn-cs"/>
              </a:rPr>
              <a:t>(1908-1970)</a:t>
            </a:r>
            <a:endParaRPr kumimoji="0" lang="en-CA"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TextovéPole 4">
            <a:extLst>
              <a:ext uri="{FF2B5EF4-FFF2-40B4-BE49-F238E27FC236}">
                <a16:creationId xmlns:a16="http://schemas.microsoft.com/office/drawing/2014/main" id="{34CD3C64-5A47-C4DC-08CE-C7E0FFC15959}"/>
              </a:ext>
            </a:extLst>
          </p:cNvPr>
          <p:cNvSpPr txBox="1"/>
          <p:nvPr/>
        </p:nvSpPr>
        <p:spPr>
          <a:xfrm>
            <a:off x="127000" y="1473693"/>
            <a:ext cx="2545179"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self-actualization</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entury Gothic" panose="020B0502020202020204"/>
                <a:ea typeface="+mn-ea"/>
                <a:cs typeface="+mn-cs"/>
              </a:rPr>
              <a:t>achieving the fullest use of one's talents and interests—the need "to become everything that one is capable of becoming."</a:t>
            </a:r>
            <a:endParaRPr kumimoji="0" lang="en-CA" sz="1800" b="0"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ovéPole 5">
            <a:extLst>
              <a:ext uri="{FF2B5EF4-FFF2-40B4-BE49-F238E27FC236}">
                <a16:creationId xmlns:a16="http://schemas.microsoft.com/office/drawing/2014/main" id="{2A43C95B-904A-F133-10F8-CC456C998DFA}"/>
              </a:ext>
            </a:extLst>
          </p:cNvPr>
          <p:cNvSpPr txBox="1"/>
          <p:nvPr/>
        </p:nvSpPr>
        <p:spPr>
          <a:xfrm>
            <a:off x="6498577" y="2718857"/>
            <a:ext cx="483833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1st-4th</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1" i="0" u="none" strike="noStrike" kern="1200" cap="none" spc="0" normalizeH="0" baseline="0" noProof="0" dirty="0">
                <a:ln>
                  <a:noFill/>
                </a:ln>
                <a:solidFill>
                  <a:prstClr val="white"/>
                </a:solidFill>
                <a:effectLst/>
                <a:uLnTx/>
                <a:uFillTx/>
                <a:latin typeface="Century Gothic" panose="020B0502020202020204"/>
                <a:ea typeface="+mn-ea"/>
                <a:cs typeface="+mn-cs"/>
              </a:rPr>
              <a:t>D-level</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deficit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needs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when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we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get them, then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we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feel content. These needs alone are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not motivating</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ovéPole 6">
            <a:extLst>
              <a:ext uri="{FF2B5EF4-FFF2-40B4-BE49-F238E27FC236}">
                <a16:creationId xmlns:a16="http://schemas.microsoft.com/office/drawing/2014/main" id="{ED7A7EE2-507A-256A-687D-9E36AABED2CC}"/>
              </a:ext>
            </a:extLst>
          </p:cNvPr>
          <p:cNvSpPr txBox="1"/>
          <p:nvPr/>
        </p:nvSpPr>
        <p:spPr>
          <a:xfrm>
            <a:off x="5770485" y="887767"/>
            <a:ext cx="629451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Metamotivation</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the ability to be motivated by a calling, mission or life purpose.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B-(being) creativity</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motivated by a higher stage of growth</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D-(deficiency) creativity</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results from an individual's need to fill a gap that is left by an unsatisfied primary need or the need for assurance and acceptance</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ovéPole 7">
            <a:extLst>
              <a:ext uri="{FF2B5EF4-FFF2-40B4-BE49-F238E27FC236}">
                <a16:creationId xmlns:a16="http://schemas.microsoft.com/office/drawing/2014/main" id="{A92AD89A-D7E2-D9E3-0F6B-16DA8F174B0D}"/>
              </a:ext>
            </a:extLst>
          </p:cNvPr>
          <p:cNvSpPr txBox="1"/>
          <p:nvPr/>
        </p:nvSpPr>
        <p:spPr>
          <a:xfrm>
            <a:off x="8255000" y="4272949"/>
            <a:ext cx="39370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Century Gothic" panose="020B0502020202020204"/>
                <a:ea typeface="+mn-ea"/>
                <a:cs typeface="+mn-cs"/>
              </a:rPr>
              <a:t>We have spoken so far as if this hierarchy were a fixed order, but actually it is not nearly so rigid as we may have implied. It is true that most of the people with whom we have worked have seemed to have these basic needs in about the order that has been indicated. However, there have been a number of exceptions.</a:t>
            </a:r>
          </a:p>
        </p:txBody>
      </p:sp>
      <p:sp>
        <p:nvSpPr>
          <p:cNvPr id="9" name="TextovéPole 8">
            <a:extLst>
              <a:ext uri="{FF2B5EF4-FFF2-40B4-BE49-F238E27FC236}">
                <a16:creationId xmlns:a16="http://schemas.microsoft.com/office/drawing/2014/main" id="{D070C297-B75A-83CB-1EE4-4EB49B966BF1}"/>
              </a:ext>
            </a:extLst>
          </p:cNvPr>
          <p:cNvSpPr txBox="1"/>
          <p:nvPr/>
        </p:nvSpPr>
        <p:spPr>
          <a:xfrm>
            <a:off x="7004729" y="3967751"/>
            <a:ext cx="506027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Maslow</a:t>
            </a:r>
            <a:r>
              <a:rPr kumimoji="0" lang="cs-CZ" sz="1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1600" b="0" i="1" u="none" strike="noStrike" kern="1200" cap="none" spc="0" normalizeH="0" baseline="0" noProof="0" dirty="0">
                <a:ln>
                  <a:noFill/>
                </a:ln>
                <a:solidFill>
                  <a:prstClr val="white"/>
                </a:solidFill>
                <a:effectLst/>
                <a:uLnTx/>
                <a:uFillTx/>
                <a:latin typeface="Century Gothic" panose="020B0502020202020204"/>
                <a:ea typeface="+mn-ea"/>
                <a:cs typeface="+mn-cs"/>
              </a:rPr>
              <a:t>Motivation and Personality </a:t>
            </a: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(1970), p. 51</a:t>
            </a:r>
            <a:r>
              <a:rPr kumimoji="0" lang="cs-CZ" sz="1600" b="0" i="0" u="none" strike="noStrike" kern="1200" cap="none" spc="0" normalizeH="0" baseline="0" noProof="0" dirty="0">
                <a:ln>
                  <a:noFill/>
                </a:ln>
                <a:solidFill>
                  <a:prstClr val="white"/>
                </a:solidFill>
                <a:effectLst/>
                <a:uLnTx/>
                <a:uFillTx/>
                <a:latin typeface="Century Gothic" panose="020B0502020202020204"/>
                <a:ea typeface="+mn-ea"/>
                <a:cs typeface="+mn-cs"/>
              </a:rPr>
              <a:t>:</a:t>
            </a:r>
            <a:endParaRPr kumimoji="0" lang="en-CA"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7401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8DC763E-2218-E244-2178-76B9FC3C326C}"/>
              </a:ext>
            </a:extLst>
          </p:cNvPr>
          <p:cNvGraphicFramePr/>
          <p:nvPr/>
        </p:nvGraphicFramePr>
        <p:xfrm>
          <a:off x="209550" y="719379"/>
          <a:ext cx="8128000" cy="54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ovéPole 3">
            <a:extLst>
              <a:ext uri="{FF2B5EF4-FFF2-40B4-BE49-F238E27FC236}">
                <a16:creationId xmlns:a16="http://schemas.microsoft.com/office/drawing/2014/main" id="{728FE3D2-A464-6CCE-BE2F-72F0ABA84E44}"/>
              </a:ext>
            </a:extLst>
          </p:cNvPr>
          <p:cNvSpPr txBox="1"/>
          <p:nvPr/>
        </p:nvSpPr>
        <p:spPr>
          <a:xfrm>
            <a:off x="6560598" y="506027"/>
            <a:ext cx="42346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after</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Maslow</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Lévinas</a:t>
            </a:r>
            <a:r>
              <a:rPr kumimoji="0" lang="cs-CZ"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n-CA"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43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84BB0F-7D6E-D869-D3C8-A0C8DB4FC73F}"/>
              </a:ext>
            </a:extLst>
          </p:cNvPr>
          <p:cNvSpPr>
            <a:spLocks noGrp="1"/>
          </p:cNvSpPr>
          <p:nvPr>
            <p:ph type="title"/>
          </p:nvPr>
        </p:nvSpPr>
        <p:spPr/>
        <p:txBody>
          <a:bodyPr/>
          <a:lstStyle/>
          <a:p>
            <a:r>
              <a:rPr lang="cs-CZ" dirty="0" err="1"/>
              <a:t>Maslow</a:t>
            </a:r>
            <a:r>
              <a:rPr lang="cs-CZ" dirty="0"/>
              <a:t> and his </a:t>
            </a:r>
            <a:r>
              <a:rPr lang="cs-CZ" dirty="0" err="1"/>
              <a:t>being</a:t>
            </a:r>
            <a:r>
              <a:rPr lang="cs-CZ" dirty="0"/>
              <a:t> </a:t>
            </a:r>
            <a:r>
              <a:rPr lang="cs-CZ" dirty="0" err="1"/>
              <a:t>values</a:t>
            </a:r>
            <a:endParaRPr lang="en-CA" dirty="0"/>
          </a:p>
        </p:txBody>
      </p:sp>
      <p:sp>
        <p:nvSpPr>
          <p:cNvPr id="3" name="Zástupný obsah 2">
            <a:extLst>
              <a:ext uri="{FF2B5EF4-FFF2-40B4-BE49-F238E27FC236}">
                <a16:creationId xmlns:a16="http://schemas.microsoft.com/office/drawing/2014/main" id="{55E1773E-0342-D62B-15E6-73E0336BE5B5}"/>
              </a:ext>
            </a:extLst>
          </p:cNvPr>
          <p:cNvSpPr>
            <a:spLocks noGrp="1"/>
          </p:cNvSpPr>
          <p:nvPr>
            <p:ph idx="1"/>
          </p:nvPr>
        </p:nvSpPr>
        <p:spPr>
          <a:xfrm>
            <a:off x="257451" y="1722268"/>
            <a:ext cx="11594237" cy="4838330"/>
          </a:xfrm>
        </p:spPr>
        <p:txBody>
          <a:bodyPr>
            <a:normAutofit fontScale="55000" lnSpcReduction="20000"/>
          </a:bodyPr>
          <a:lstStyle/>
          <a:p>
            <a:pPr marL="0" indent="0">
              <a:lnSpc>
                <a:spcPct val="120000"/>
              </a:lnSpc>
              <a:buNone/>
            </a:pPr>
            <a:r>
              <a:rPr lang="en-US" b="1" dirty="0"/>
              <a:t>Truth</a:t>
            </a:r>
            <a:r>
              <a:rPr lang="en-US" dirty="0"/>
              <a:t>: honesty; reality; simplicity; richness; oughtness; beauty; pure, clean and unadulterated; completeness; essentiality</a:t>
            </a:r>
          </a:p>
          <a:p>
            <a:pPr marL="0" indent="0">
              <a:lnSpc>
                <a:spcPct val="120000"/>
              </a:lnSpc>
              <a:buNone/>
            </a:pPr>
            <a:r>
              <a:rPr lang="en-US" b="1" dirty="0"/>
              <a:t>Goodness</a:t>
            </a:r>
            <a:r>
              <a:rPr lang="en-US" dirty="0"/>
              <a:t>: rightness; desirability; oughtness; justice; benevolence; honesty</a:t>
            </a:r>
          </a:p>
          <a:p>
            <a:pPr marL="0" indent="0">
              <a:lnSpc>
                <a:spcPct val="120000"/>
              </a:lnSpc>
              <a:buNone/>
            </a:pPr>
            <a:r>
              <a:rPr lang="en-US" b="1" dirty="0"/>
              <a:t>Beauty</a:t>
            </a:r>
            <a:r>
              <a:rPr lang="en-US" dirty="0"/>
              <a:t>: rightness; form; aliveness; simplicity; richness; wholeness; perfection; completion; uniqueness; honesty</a:t>
            </a:r>
          </a:p>
          <a:p>
            <a:pPr marL="0" indent="0">
              <a:lnSpc>
                <a:spcPct val="120000"/>
              </a:lnSpc>
              <a:buNone/>
            </a:pPr>
            <a:r>
              <a:rPr lang="en-US" b="1" dirty="0"/>
              <a:t>Wholeness</a:t>
            </a:r>
            <a:r>
              <a:rPr lang="en-US" dirty="0"/>
              <a:t>: unity; integration; tendency to one-ness; interconnectedness; simplicity; organization; structure; dichotomy-transcendence; order</a:t>
            </a:r>
          </a:p>
          <a:p>
            <a:pPr marL="0" indent="0">
              <a:lnSpc>
                <a:spcPct val="120000"/>
              </a:lnSpc>
              <a:buNone/>
            </a:pPr>
            <a:r>
              <a:rPr lang="en-US" b="1" dirty="0"/>
              <a:t>Aliveness</a:t>
            </a:r>
            <a:r>
              <a:rPr lang="en-US" dirty="0"/>
              <a:t>: process; non-deadness; spontaneity; self-regulation; full-functioning</a:t>
            </a:r>
          </a:p>
          <a:p>
            <a:pPr marL="0" indent="0">
              <a:lnSpc>
                <a:spcPct val="120000"/>
              </a:lnSpc>
              <a:buNone/>
            </a:pPr>
            <a:r>
              <a:rPr lang="en-US" b="1" dirty="0"/>
              <a:t>Uniqueness</a:t>
            </a:r>
            <a:r>
              <a:rPr lang="en-US" dirty="0"/>
              <a:t>: idiosyncrasy; individuality; non-comparability; novelty</a:t>
            </a:r>
          </a:p>
          <a:p>
            <a:pPr marL="0" indent="0">
              <a:lnSpc>
                <a:spcPct val="120000"/>
              </a:lnSpc>
              <a:buNone/>
            </a:pPr>
            <a:r>
              <a:rPr lang="en-US" b="1" dirty="0"/>
              <a:t>Perfection</a:t>
            </a:r>
            <a:r>
              <a:rPr lang="en-US" dirty="0"/>
              <a:t>: necessity; just-right-ness; just-so-ness; inevitability; suitability; justice; completeness; "oughtness"</a:t>
            </a:r>
          </a:p>
          <a:p>
            <a:pPr marL="0" indent="0">
              <a:lnSpc>
                <a:spcPct val="120000"/>
              </a:lnSpc>
              <a:buNone/>
            </a:pPr>
            <a:r>
              <a:rPr lang="en-US" b="1" dirty="0"/>
              <a:t>Completion</a:t>
            </a:r>
            <a:r>
              <a:rPr lang="en-US" dirty="0"/>
              <a:t>: ending; finality; justice; "it's finished"; fulfillment; </a:t>
            </a:r>
            <a:r>
              <a:rPr lang="en-US" i="1" dirty="0" err="1"/>
              <a:t>finis</a:t>
            </a:r>
            <a:r>
              <a:rPr lang="en-US" dirty="0"/>
              <a:t> and </a:t>
            </a:r>
            <a:r>
              <a:rPr lang="en-US" i="1" dirty="0"/>
              <a:t>telos</a:t>
            </a:r>
            <a:r>
              <a:rPr lang="en-US" dirty="0"/>
              <a:t>; destiny; fate</a:t>
            </a:r>
          </a:p>
          <a:p>
            <a:pPr marL="0" indent="0">
              <a:lnSpc>
                <a:spcPct val="120000"/>
              </a:lnSpc>
              <a:buNone/>
            </a:pPr>
            <a:r>
              <a:rPr lang="en-US" b="1" dirty="0"/>
              <a:t>Justice</a:t>
            </a:r>
            <a:r>
              <a:rPr lang="en-US" dirty="0"/>
              <a:t>: fairness; orderliness; lawfulness; "oughtness"</a:t>
            </a:r>
          </a:p>
          <a:p>
            <a:pPr marL="0" indent="0">
              <a:lnSpc>
                <a:spcPct val="120000"/>
              </a:lnSpc>
              <a:buNone/>
            </a:pPr>
            <a:r>
              <a:rPr lang="en-US" b="1" dirty="0"/>
              <a:t>Simplicity</a:t>
            </a:r>
            <a:r>
              <a:rPr lang="en-US" dirty="0"/>
              <a:t>: honesty; essentiality; abstract, essential, skeletal structure</a:t>
            </a:r>
          </a:p>
          <a:p>
            <a:pPr marL="0" indent="0">
              <a:lnSpc>
                <a:spcPct val="120000"/>
              </a:lnSpc>
              <a:buNone/>
            </a:pPr>
            <a:r>
              <a:rPr lang="en-US" b="1" dirty="0"/>
              <a:t>Richness</a:t>
            </a:r>
            <a:r>
              <a:rPr lang="en-US" dirty="0"/>
              <a:t>: differentiation, complexity; intricacy</a:t>
            </a:r>
          </a:p>
          <a:p>
            <a:pPr marL="0" indent="0">
              <a:lnSpc>
                <a:spcPct val="120000"/>
              </a:lnSpc>
              <a:buNone/>
            </a:pPr>
            <a:r>
              <a:rPr lang="en-US" b="1" dirty="0"/>
              <a:t>Effortlessness</a:t>
            </a:r>
            <a:r>
              <a:rPr lang="en-US" dirty="0"/>
              <a:t>: ease; lack of strain, striving or difficulty; grace; perfect, beautiful functioning</a:t>
            </a:r>
          </a:p>
          <a:p>
            <a:pPr marL="0" indent="0">
              <a:lnSpc>
                <a:spcPct val="120000"/>
              </a:lnSpc>
              <a:buNone/>
            </a:pPr>
            <a:r>
              <a:rPr lang="en-US" b="1" dirty="0"/>
              <a:t>Playfulness</a:t>
            </a:r>
            <a:r>
              <a:rPr lang="en-US" dirty="0"/>
              <a:t>: fun; joy; amusement; gaiety; humor; exuberance; effortlessness</a:t>
            </a:r>
          </a:p>
          <a:p>
            <a:pPr marL="0" indent="0">
              <a:lnSpc>
                <a:spcPct val="120000"/>
              </a:lnSpc>
              <a:buNone/>
            </a:pPr>
            <a:r>
              <a:rPr lang="en-US" b="1" dirty="0"/>
              <a:t>Self-sufficiency</a:t>
            </a:r>
            <a:r>
              <a:rPr lang="en-US" dirty="0"/>
              <a:t>: autonomy; independence; not-needing-other-than-itself-in-order-to-be-itself; self-determining; environment-transcendence; separateness; living by its own laws</a:t>
            </a:r>
            <a:endParaRPr lang="en-CA" dirty="0"/>
          </a:p>
        </p:txBody>
      </p:sp>
    </p:spTree>
    <p:extLst>
      <p:ext uri="{BB962C8B-B14F-4D97-AF65-F5344CB8AC3E}">
        <p14:creationId xmlns:p14="http://schemas.microsoft.com/office/powerpoint/2010/main" val="3288609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85423F-4245-48A9-907B-D4FBF23675A8}"/>
              </a:ext>
            </a:extLst>
          </p:cNvPr>
          <p:cNvSpPr>
            <a:spLocks noGrp="1"/>
          </p:cNvSpPr>
          <p:nvPr>
            <p:ph type="title"/>
          </p:nvPr>
        </p:nvSpPr>
        <p:spPr>
          <a:xfrm>
            <a:off x="609600" y="274638"/>
            <a:ext cx="10972800" cy="1498178"/>
          </a:xfrm>
        </p:spPr>
        <p:txBody>
          <a:bodyPr>
            <a:normAutofit/>
          </a:bodyPr>
          <a:lstStyle/>
          <a:p>
            <a:r>
              <a:rPr lang="cs-CZ" b="1" dirty="0" err="1"/>
              <a:t>Why</a:t>
            </a:r>
            <a:r>
              <a:rPr lang="cs-CZ" b="1" dirty="0"/>
              <a:t>?</a:t>
            </a:r>
            <a:br>
              <a:rPr lang="cs-CZ" dirty="0"/>
            </a:br>
            <a:r>
              <a:rPr lang="cs-CZ" dirty="0" err="1"/>
              <a:t>the</a:t>
            </a:r>
            <a:r>
              <a:rPr lang="cs-CZ" dirty="0"/>
              <a:t> </a:t>
            </a:r>
            <a:r>
              <a:rPr lang="cs-CZ" dirty="0" err="1"/>
              <a:t>reason</a:t>
            </a:r>
            <a:r>
              <a:rPr lang="cs-CZ" dirty="0"/>
              <a:t> </a:t>
            </a:r>
            <a:r>
              <a:rPr lang="cs-CZ" dirty="0" err="1"/>
              <a:t>of</a:t>
            </a:r>
            <a:r>
              <a:rPr lang="cs-CZ" dirty="0"/>
              <a:t> these </a:t>
            </a:r>
            <a:r>
              <a:rPr lang="cs-CZ" dirty="0" err="1"/>
              <a:t>models</a:t>
            </a:r>
            <a:endParaRPr lang="cs-CZ" dirty="0"/>
          </a:p>
        </p:txBody>
      </p:sp>
      <p:sp>
        <p:nvSpPr>
          <p:cNvPr id="3" name="Zástupný obsah 2">
            <a:extLst>
              <a:ext uri="{FF2B5EF4-FFF2-40B4-BE49-F238E27FC236}">
                <a16:creationId xmlns:a16="http://schemas.microsoft.com/office/drawing/2014/main" id="{8140DB28-2875-4630-ACAC-1E6D7D30E9DE}"/>
              </a:ext>
            </a:extLst>
          </p:cNvPr>
          <p:cNvSpPr>
            <a:spLocks noGrp="1"/>
          </p:cNvSpPr>
          <p:nvPr>
            <p:ph idx="1"/>
          </p:nvPr>
        </p:nvSpPr>
        <p:spPr>
          <a:xfrm>
            <a:off x="191344" y="1772816"/>
            <a:ext cx="11809312" cy="4353348"/>
          </a:xfrm>
        </p:spPr>
        <p:txBody>
          <a:bodyPr>
            <a:normAutofit/>
          </a:bodyPr>
          <a:lstStyle/>
          <a:p>
            <a:r>
              <a:rPr lang="cs-CZ" dirty="0"/>
              <a:t>to </a:t>
            </a:r>
            <a:r>
              <a:rPr lang="cs-CZ" dirty="0" err="1"/>
              <a:t>guide</a:t>
            </a:r>
            <a:r>
              <a:rPr lang="cs-CZ" dirty="0"/>
              <a:t> (</a:t>
            </a:r>
            <a:r>
              <a:rPr lang="cs-CZ" dirty="0" err="1"/>
              <a:t>our</a:t>
            </a:r>
            <a:r>
              <a:rPr lang="cs-CZ" dirty="0"/>
              <a:t> </a:t>
            </a:r>
            <a:r>
              <a:rPr lang="cs-CZ" dirty="0" err="1"/>
              <a:t>discussion</a:t>
            </a:r>
            <a:r>
              <a:rPr lang="cs-CZ" dirty="0"/>
              <a:t>, </a:t>
            </a:r>
            <a:r>
              <a:rPr lang="cs-CZ" dirty="0" err="1"/>
              <a:t>the</a:t>
            </a:r>
            <a:r>
              <a:rPr lang="cs-CZ" dirty="0"/>
              <a:t> </a:t>
            </a:r>
            <a:r>
              <a:rPr lang="cs-CZ" dirty="0" err="1"/>
              <a:t>assessment</a:t>
            </a:r>
            <a:r>
              <a:rPr lang="cs-CZ" dirty="0"/>
              <a:t>, </a:t>
            </a:r>
            <a:r>
              <a:rPr lang="cs-CZ" dirty="0" err="1"/>
              <a:t>the</a:t>
            </a:r>
            <a:r>
              <a:rPr lang="cs-CZ" dirty="0"/>
              <a:t> </a:t>
            </a:r>
            <a:r>
              <a:rPr lang="cs-CZ" dirty="0" err="1"/>
              <a:t>intervations</a:t>
            </a:r>
            <a:r>
              <a:rPr lang="cs-CZ" dirty="0"/>
              <a:t> …)</a:t>
            </a:r>
          </a:p>
          <a:p>
            <a:endParaRPr lang="cs-CZ" dirty="0"/>
          </a:p>
          <a:p>
            <a:pPr marL="0" indent="0">
              <a:buNone/>
            </a:pPr>
            <a:r>
              <a:rPr lang="cs-CZ" b="1" dirty="0" err="1"/>
              <a:t>However</a:t>
            </a:r>
            <a:r>
              <a:rPr lang="cs-CZ" dirty="0"/>
              <a:t>, </a:t>
            </a:r>
            <a:r>
              <a:rPr lang="cs-CZ" dirty="0" err="1"/>
              <a:t>we</a:t>
            </a:r>
            <a:r>
              <a:rPr lang="cs-CZ" dirty="0"/>
              <a:t> </a:t>
            </a:r>
            <a:r>
              <a:rPr lang="cs-CZ" dirty="0" err="1"/>
              <a:t>can</a:t>
            </a:r>
            <a:r>
              <a:rPr lang="cs-CZ" dirty="0"/>
              <a:t>/</a:t>
            </a:r>
            <a:r>
              <a:rPr lang="cs-CZ" dirty="0" err="1"/>
              <a:t>should</a:t>
            </a:r>
            <a:r>
              <a:rPr lang="cs-CZ" dirty="0"/>
              <a:t> </a:t>
            </a:r>
            <a:r>
              <a:rPr lang="cs-CZ" dirty="0" err="1"/>
              <a:t>ask</a:t>
            </a:r>
            <a:r>
              <a:rPr lang="cs-CZ" dirty="0"/>
              <a:t> </a:t>
            </a:r>
            <a:r>
              <a:rPr lang="cs-CZ" dirty="0" err="1"/>
              <a:t>all</a:t>
            </a:r>
            <a:r>
              <a:rPr lang="cs-CZ" dirty="0"/>
              <a:t> </a:t>
            </a:r>
            <a:r>
              <a:rPr lang="cs-CZ" dirty="0" err="1"/>
              <a:t>the</a:t>
            </a:r>
            <a:r>
              <a:rPr lang="cs-CZ" dirty="0"/>
              <a:t> </a:t>
            </a:r>
            <a:r>
              <a:rPr lang="cs-CZ" dirty="0" err="1"/>
              <a:t>time</a:t>
            </a:r>
            <a:r>
              <a:rPr lang="cs-CZ" dirty="0"/>
              <a:t>:</a:t>
            </a:r>
          </a:p>
          <a:p>
            <a:r>
              <a:rPr lang="cs-CZ" dirty="0" err="1"/>
              <a:t>Why</a:t>
            </a:r>
            <a:r>
              <a:rPr lang="cs-CZ" dirty="0"/>
              <a:t>?</a:t>
            </a:r>
          </a:p>
          <a:p>
            <a:r>
              <a:rPr lang="cs-CZ" dirty="0" err="1"/>
              <a:t>What</a:t>
            </a:r>
            <a:r>
              <a:rPr lang="cs-CZ" dirty="0"/>
              <a:t> are </a:t>
            </a:r>
            <a:r>
              <a:rPr lang="cs-CZ" dirty="0" err="1"/>
              <a:t>the</a:t>
            </a:r>
            <a:r>
              <a:rPr lang="cs-CZ" dirty="0"/>
              <a:t> </a:t>
            </a:r>
            <a:r>
              <a:rPr lang="cs-CZ" dirty="0" err="1"/>
              <a:t>core</a:t>
            </a:r>
            <a:r>
              <a:rPr lang="cs-CZ" dirty="0"/>
              <a:t> </a:t>
            </a:r>
            <a:r>
              <a:rPr lang="cs-CZ" dirty="0" err="1"/>
              <a:t>values</a:t>
            </a:r>
            <a:r>
              <a:rPr lang="cs-CZ" dirty="0"/>
              <a:t>?</a:t>
            </a:r>
          </a:p>
          <a:p>
            <a:r>
              <a:rPr lang="cs-CZ" dirty="0" err="1"/>
              <a:t>What</a:t>
            </a:r>
            <a:r>
              <a:rPr lang="cs-CZ" dirty="0"/>
              <a:t> </a:t>
            </a:r>
            <a:r>
              <a:rPr lang="cs-CZ" dirty="0" err="1"/>
              <a:t>does</a:t>
            </a:r>
            <a:r>
              <a:rPr lang="cs-CZ" dirty="0"/>
              <a:t> </a:t>
            </a:r>
            <a:r>
              <a:rPr lang="cs-CZ" dirty="0" err="1"/>
              <a:t>it</a:t>
            </a:r>
            <a:r>
              <a:rPr lang="cs-CZ" dirty="0"/>
              <a:t> </a:t>
            </a:r>
            <a:r>
              <a:rPr lang="cs-CZ" dirty="0" err="1"/>
              <a:t>mean</a:t>
            </a:r>
            <a:r>
              <a:rPr lang="cs-CZ" dirty="0"/>
              <a:t> „</a:t>
            </a:r>
            <a:r>
              <a:rPr lang="cs-CZ" dirty="0" err="1"/>
              <a:t>good</a:t>
            </a:r>
            <a:r>
              <a:rPr lang="cs-CZ" dirty="0"/>
              <a:t>“, „</a:t>
            </a:r>
            <a:r>
              <a:rPr lang="cs-CZ" dirty="0" err="1"/>
              <a:t>well</a:t>
            </a:r>
            <a:r>
              <a:rPr lang="cs-CZ" dirty="0"/>
              <a:t>“, „</a:t>
            </a:r>
            <a:r>
              <a:rPr lang="cs-CZ" dirty="0" err="1"/>
              <a:t>beauty</a:t>
            </a:r>
            <a:r>
              <a:rPr lang="cs-CZ" dirty="0"/>
              <a:t>“, „nice“, „</a:t>
            </a:r>
            <a:r>
              <a:rPr lang="cs-CZ" dirty="0" err="1"/>
              <a:t>truth</a:t>
            </a:r>
            <a:r>
              <a:rPr lang="cs-CZ" dirty="0"/>
              <a:t>“, „</a:t>
            </a:r>
            <a:r>
              <a:rPr lang="cs-CZ" dirty="0" err="1"/>
              <a:t>truly</a:t>
            </a:r>
            <a:r>
              <a:rPr lang="cs-CZ" dirty="0"/>
              <a:t>“?</a:t>
            </a:r>
          </a:p>
        </p:txBody>
      </p:sp>
    </p:spTree>
    <p:extLst>
      <p:ext uri="{BB962C8B-B14F-4D97-AF65-F5344CB8AC3E}">
        <p14:creationId xmlns:p14="http://schemas.microsoft.com/office/powerpoint/2010/main" val="2163950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en-GB" dirty="0"/>
              <a:t>John Finnis</a:t>
            </a:r>
            <a:r>
              <a:rPr lang="cs-CZ" dirty="0"/>
              <a:t> and </a:t>
            </a:r>
            <a:br>
              <a:rPr lang="cs-CZ" dirty="0"/>
            </a:br>
            <a:r>
              <a:rPr lang="cs-CZ" dirty="0"/>
              <a:t>his 7 </a:t>
            </a:r>
            <a:r>
              <a:rPr lang="en-GB" dirty="0"/>
              <a:t>basic forms of human good</a:t>
            </a:r>
            <a:endParaRPr lang="cs-CZ" dirty="0"/>
          </a:p>
        </p:txBody>
      </p:sp>
      <p:sp>
        <p:nvSpPr>
          <p:cNvPr id="3" name="Zástupný symbol pro obsah 2"/>
          <p:cNvSpPr>
            <a:spLocks noGrp="1"/>
          </p:cNvSpPr>
          <p:nvPr>
            <p:ph idx="1"/>
          </p:nvPr>
        </p:nvSpPr>
        <p:spPr/>
        <p:txBody>
          <a:bodyPr>
            <a:normAutofit/>
          </a:bodyPr>
          <a:lstStyle/>
          <a:p>
            <a:r>
              <a:rPr lang="cs-CZ" dirty="0"/>
              <a:t>(1) </a:t>
            </a:r>
            <a:r>
              <a:rPr lang="en-GB" b="1" dirty="0"/>
              <a:t>life</a:t>
            </a:r>
            <a:r>
              <a:rPr lang="en-GB" dirty="0"/>
              <a:t> and its capacity for development;</a:t>
            </a:r>
            <a:endParaRPr lang="cs-CZ" dirty="0"/>
          </a:p>
          <a:p>
            <a:r>
              <a:rPr lang="cs-CZ" dirty="0"/>
              <a:t>(2) </a:t>
            </a:r>
            <a:r>
              <a:rPr lang="en-GB" dirty="0"/>
              <a:t>the acquisition of </a:t>
            </a:r>
            <a:r>
              <a:rPr lang="en-GB" b="1" dirty="0"/>
              <a:t>knowledge</a:t>
            </a:r>
            <a:r>
              <a:rPr lang="en-GB" dirty="0"/>
              <a:t>, as an end in itself;</a:t>
            </a:r>
            <a:endParaRPr lang="cs-CZ" dirty="0"/>
          </a:p>
          <a:p>
            <a:r>
              <a:rPr lang="cs-CZ" dirty="0"/>
              <a:t>(3) </a:t>
            </a:r>
            <a:r>
              <a:rPr lang="en-GB" b="1" dirty="0"/>
              <a:t>play</a:t>
            </a:r>
            <a:r>
              <a:rPr lang="en-GB" dirty="0"/>
              <a:t>, as the capacity for recreation;</a:t>
            </a:r>
            <a:endParaRPr lang="cs-CZ" dirty="0"/>
          </a:p>
          <a:p>
            <a:r>
              <a:rPr lang="cs-CZ" dirty="0"/>
              <a:t>(4) </a:t>
            </a:r>
            <a:r>
              <a:rPr lang="en-GB" b="1" dirty="0"/>
              <a:t>aesthetic</a:t>
            </a:r>
            <a:r>
              <a:rPr lang="en-GB" dirty="0"/>
              <a:t> expression;</a:t>
            </a:r>
            <a:endParaRPr lang="cs-CZ" dirty="0"/>
          </a:p>
          <a:p>
            <a:r>
              <a:rPr lang="cs-CZ" dirty="0"/>
              <a:t>(5) </a:t>
            </a:r>
            <a:r>
              <a:rPr lang="en-GB" dirty="0"/>
              <a:t>sociability and </a:t>
            </a:r>
            <a:r>
              <a:rPr lang="en-GB" b="1" dirty="0"/>
              <a:t>friendship</a:t>
            </a:r>
            <a:r>
              <a:rPr lang="en-GB" dirty="0"/>
              <a:t>;</a:t>
            </a:r>
            <a:endParaRPr lang="cs-CZ" dirty="0"/>
          </a:p>
          <a:p>
            <a:r>
              <a:rPr lang="cs-CZ" dirty="0"/>
              <a:t>(6) </a:t>
            </a:r>
            <a:r>
              <a:rPr lang="en-GB" dirty="0"/>
              <a:t>practical </a:t>
            </a:r>
            <a:r>
              <a:rPr lang="en-GB" b="1" dirty="0"/>
              <a:t>reasonableness</a:t>
            </a:r>
            <a:r>
              <a:rPr lang="en-GB" dirty="0"/>
              <a:t>, the capacity for intelligent and reasonable thought processes;</a:t>
            </a:r>
            <a:endParaRPr lang="cs-CZ" dirty="0"/>
          </a:p>
          <a:p>
            <a:r>
              <a:rPr lang="cs-CZ" dirty="0"/>
              <a:t>(7) </a:t>
            </a:r>
            <a:r>
              <a:rPr lang="en-GB" b="1" dirty="0"/>
              <a:t>religion</a:t>
            </a:r>
            <a:r>
              <a:rPr lang="en-GB" dirty="0"/>
              <a:t>, or the capacity for spiritual experience.</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10932" y="490662"/>
            <a:ext cx="9177867" cy="778098"/>
          </a:xfrm>
        </p:spPr>
        <p:txBody>
          <a:bodyPr>
            <a:normAutofit fontScale="90000"/>
          </a:bodyPr>
          <a:lstStyle/>
          <a:p>
            <a:r>
              <a:rPr lang="cs-CZ" b="1" dirty="0" err="1"/>
              <a:t>Marcus</a:t>
            </a:r>
            <a:r>
              <a:rPr lang="cs-CZ" b="1" dirty="0"/>
              <a:t> </a:t>
            </a:r>
            <a:r>
              <a:rPr lang="cs-CZ" b="1" dirty="0" err="1"/>
              <a:t>Tullius</a:t>
            </a:r>
            <a:r>
              <a:rPr lang="cs-CZ" b="1" dirty="0"/>
              <a:t> Cicero (106-43 BC)</a:t>
            </a:r>
            <a:endParaRPr lang="cs-CZ" dirty="0"/>
          </a:p>
        </p:txBody>
      </p:sp>
      <p:sp>
        <p:nvSpPr>
          <p:cNvPr id="3" name="Zástupný symbol pro obsah 2"/>
          <p:cNvSpPr>
            <a:spLocks noGrp="1"/>
          </p:cNvSpPr>
          <p:nvPr>
            <p:ph idx="1"/>
          </p:nvPr>
        </p:nvSpPr>
        <p:spPr>
          <a:xfrm>
            <a:off x="407368" y="1268760"/>
            <a:ext cx="11377264" cy="5400600"/>
          </a:xfrm>
        </p:spPr>
        <p:txBody>
          <a:bodyPr>
            <a:normAutofit/>
          </a:bodyPr>
          <a:lstStyle/>
          <a:p>
            <a:pPr>
              <a:buNone/>
            </a:pPr>
            <a:r>
              <a:rPr lang="en-US" i="1" dirty="0"/>
              <a:t>De Re </a:t>
            </a:r>
            <a:r>
              <a:rPr lang="en-US" i="1" dirty="0" err="1"/>
              <a:t>Publica</a:t>
            </a:r>
            <a:r>
              <a:rPr lang="en-US" i="1" dirty="0"/>
              <a:t> </a:t>
            </a:r>
            <a:r>
              <a:rPr lang="en-US" dirty="0"/>
              <a:t>[</a:t>
            </a:r>
            <a:r>
              <a:rPr lang="en-US" i="1" dirty="0"/>
              <a:t>Of</a:t>
            </a:r>
            <a:r>
              <a:rPr lang="cs-CZ" i="1" dirty="0"/>
              <a:t> </a:t>
            </a:r>
            <a:r>
              <a:rPr lang="en-US" i="1" dirty="0"/>
              <a:t>The Republic</a:t>
            </a:r>
            <a:r>
              <a:rPr lang="en-US" dirty="0"/>
              <a:t>], Book III Section 22; as translated by Francis </a:t>
            </a:r>
            <a:r>
              <a:rPr lang="en-US" dirty="0" err="1"/>
              <a:t>Barham</a:t>
            </a:r>
            <a:r>
              <a:rPr lang="cs-CZ" dirty="0"/>
              <a:t>:</a:t>
            </a:r>
          </a:p>
          <a:p>
            <a:pPr>
              <a:lnSpc>
                <a:spcPct val="100000"/>
              </a:lnSpc>
              <a:buNone/>
            </a:pPr>
            <a:r>
              <a:rPr lang="cs-CZ" dirty="0"/>
              <a:t>„</a:t>
            </a:r>
            <a:r>
              <a:rPr lang="en-US" b="1" dirty="0"/>
              <a:t>There is a </a:t>
            </a:r>
            <a:r>
              <a:rPr lang="en-US" b="1" dirty="0">
                <a:solidFill>
                  <a:srgbClr val="FF0000"/>
                </a:solidFill>
              </a:rPr>
              <a:t>true law</a:t>
            </a:r>
            <a:r>
              <a:rPr lang="en-US" b="1" dirty="0"/>
              <a:t>, a </a:t>
            </a:r>
            <a:r>
              <a:rPr lang="en-US" b="1" dirty="0">
                <a:solidFill>
                  <a:srgbClr val="FF0000"/>
                </a:solidFill>
              </a:rPr>
              <a:t>right reason</a:t>
            </a:r>
            <a:r>
              <a:rPr lang="en-US" b="1" dirty="0"/>
              <a:t>, </a:t>
            </a:r>
            <a:r>
              <a:rPr lang="en-US" b="1" dirty="0">
                <a:solidFill>
                  <a:srgbClr val="FF0000"/>
                </a:solidFill>
              </a:rPr>
              <a:t>conformable to nature</a:t>
            </a:r>
            <a:r>
              <a:rPr lang="en-US" b="1" dirty="0"/>
              <a:t>, </a:t>
            </a:r>
            <a:r>
              <a:rPr lang="en-US" b="1" dirty="0">
                <a:solidFill>
                  <a:srgbClr val="FF0000"/>
                </a:solidFill>
              </a:rPr>
              <a:t>universal</a:t>
            </a:r>
            <a:r>
              <a:rPr lang="en-US" b="1" dirty="0"/>
              <a:t>, </a:t>
            </a:r>
            <a:r>
              <a:rPr lang="en-US" b="1" dirty="0">
                <a:solidFill>
                  <a:srgbClr val="FF0000"/>
                </a:solidFill>
              </a:rPr>
              <a:t>unchangeable</a:t>
            </a:r>
            <a:r>
              <a:rPr lang="en-US" b="1" dirty="0"/>
              <a:t>, </a:t>
            </a:r>
            <a:r>
              <a:rPr lang="en-US" b="1" dirty="0">
                <a:solidFill>
                  <a:srgbClr val="FF0000"/>
                </a:solidFill>
              </a:rPr>
              <a:t>eternal</a:t>
            </a:r>
            <a:r>
              <a:rPr lang="en-US" b="1" dirty="0"/>
              <a:t>, whose commands </a:t>
            </a:r>
            <a:r>
              <a:rPr lang="en-US" b="1" dirty="0">
                <a:solidFill>
                  <a:srgbClr val="FF0000"/>
                </a:solidFill>
              </a:rPr>
              <a:t>urge us to duty</a:t>
            </a:r>
            <a:r>
              <a:rPr lang="en-US" b="1" dirty="0"/>
              <a:t>, and whose prohibitions </a:t>
            </a:r>
            <a:r>
              <a:rPr lang="en-US" b="1" dirty="0">
                <a:solidFill>
                  <a:srgbClr val="FF0000"/>
                </a:solidFill>
              </a:rPr>
              <a:t>restrain us from evil</a:t>
            </a:r>
            <a:r>
              <a:rPr lang="en-US" b="1" dirty="0"/>
              <a:t>.</a:t>
            </a:r>
            <a:r>
              <a:rPr lang="en-US" dirty="0"/>
              <a:t> Whether it enjoins or forbids, the good respect its injunctions, and the wicked treat them with indifference. </a:t>
            </a:r>
            <a:r>
              <a:rPr lang="en-US" b="1" dirty="0"/>
              <a:t>This law cannot be contradicted by any other law, and is not liable either to derogation or abrogation. </a:t>
            </a:r>
            <a:r>
              <a:rPr lang="en-US" b="1" u="sng" dirty="0"/>
              <a:t>Neither the senate nor the people can give us any dispensation for not obeying this </a:t>
            </a:r>
            <a:r>
              <a:rPr lang="en-US" b="1" u="sng" dirty="0">
                <a:solidFill>
                  <a:srgbClr val="FF0000"/>
                </a:solidFill>
              </a:rPr>
              <a:t>universal law of justice</a:t>
            </a:r>
            <a:r>
              <a:rPr lang="en-US" b="1" dirty="0"/>
              <a:t>. It needs no other expositor and </a:t>
            </a:r>
            <a:r>
              <a:rPr lang="en-US" b="1" u="sng" dirty="0"/>
              <a:t>interpreter</a:t>
            </a:r>
            <a:r>
              <a:rPr lang="en-US" b="1" dirty="0"/>
              <a:t> than our </a:t>
            </a:r>
            <a:r>
              <a:rPr lang="en-US" b="1" u="sng" dirty="0"/>
              <a:t>own </a:t>
            </a:r>
            <a:r>
              <a:rPr lang="en-US" b="1" u="sng" dirty="0">
                <a:solidFill>
                  <a:srgbClr val="FF0000"/>
                </a:solidFill>
              </a:rPr>
              <a:t>conscience</a:t>
            </a:r>
            <a:r>
              <a:rPr lang="en-US" b="1" dirty="0"/>
              <a:t>.</a:t>
            </a:r>
            <a:r>
              <a:rPr lang="en-US" dirty="0"/>
              <a:t> It is not one thing at Rome and another at Athens; one thing </a:t>
            </a:r>
            <a:r>
              <a:rPr lang="cs-CZ" dirty="0" err="1"/>
              <a:t>today</a:t>
            </a:r>
            <a:r>
              <a:rPr lang="en-US" dirty="0"/>
              <a:t> and another </a:t>
            </a:r>
            <a:r>
              <a:rPr lang="cs-CZ" dirty="0" err="1"/>
              <a:t>tomorrow</a:t>
            </a:r>
            <a:r>
              <a:rPr lang="en-US" dirty="0"/>
              <a:t>; but </a:t>
            </a:r>
            <a:r>
              <a:rPr lang="en-US" u="sng" dirty="0"/>
              <a:t>in all times and nations this universal law must for ever reign</a:t>
            </a:r>
            <a:r>
              <a:rPr lang="en-US" dirty="0"/>
              <a:t>, eternal and imperishable. It is the sovereign master and </a:t>
            </a:r>
            <a:r>
              <a:rPr lang="en-US" u="sng" dirty="0"/>
              <a:t>emperor of all beings</a:t>
            </a:r>
            <a:r>
              <a:rPr lang="en-US" dirty="0"/>
              <a:t>. </a:t>
            </a:r>
            <a:r>
              <a:rPr lang="en-US" b="1" u="sng" dirty="0">
                <a:solidFill>
                  <a:srgbClr val="FF0000"/>
                </a:solidFill>
              </a:rPr>
              <a:t>God</a:t>
            </a:r>
            <a:r>
              <a:rPr lang="en-US" u="sng" dirty="0"/>
              <a:t> himself </a:t>
            </a:r>
            <a:r>
              <a:rPr lang="en-US" b="1" u="sng" dirty="0">
                <a:solidFill>
                  <a:srgbClr val="FF0000"/>
                </a:solidFill>
              </a:rPr>
              <a:t>is its author</a:t>
            </a:r>
            <a:r>
              <a:rPr lang="en-US" u="sng" dirty="0"/>
              <a:t>,—its promulgator,—its enforcer</a:t>
            </a:r>
            <a:r>
              <a:rPr lang="en-US" dirty="0"/>
              <a:t>. </a:t>
            </a:r>
            <a:r>
              <a:rPr lang="en-US" b="1" dirty="0"/>
              <a:t>He </a:t>
            </a:r>
            <a:r>
              <a:rPr lang="en-US" b="1" u="sng" dirty="0"/>
              <a:t>who obeys it not</a:t>
            </a:r>
            <a:r>
              <a:rPr lang="en-US" b="1" dirty="0"/>
              <a:t>, flies </a:t>
            </a:r>
            <a:r>
              <a:rPr lang="en-US" b="1" u="sng" dirty="0"/>
              <a:t>from</a:t>
            </a:r>
            <a:r>
              <a:rPr lang="en-US" b="1" dirty="0"/>
              <a:t> him</a:t>
            </a:r>
            <a:r>
              <a:rPr lang="en-US" b="1" u="sng" dirty="0"/>
              <a:t>self</a:t>
            </a:r>
            <a:r>
              <a:rPr lang="en-US" b="1" dirty="0"/>
              <a:t>, and </a:t>
            </a:r>
            <a:r>
              <a:rPr lang="en-US" b="1" u="sng" dirty="0"/>
              <a:t>does violence to the very </a:t>
            </a:r>
            <a:r>
              <a:rPr lang="en-US" b="1" u="sng" dirty="0">
                <a:solidFill>
                  <a:srgbClr val="FF0000"/>
                </a:solidFill>
              </a:rPr>
              <a:t>nature of man</a:t>
            </a:r>
            <a:r>
              <a:rPr lang="en-US" b="1" dirty="0"/>
              <a:t>.</a:t>
            </a:r>
            <a:r>
              <a:rPr lang="cs-CZ"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a:t>
            </a:r>
            <a:r>
              <a:rPr lang="cs-CZ" dirty="0" err="1"/>
              <a:t>Old</a:t>
            </a:r>
            <a:r>
              <a:rPr lang="cs-CZ" dirty="0"/>
              <a:t> Testament </a:t>
            </a:r>
          </a:p>
        </p:txBody>
      </p:sp>
      <p:sp>
        <p:nvSpPr>
          <p:cNvPr id="3" name="Zástupný symbol pro obsah 2"/>
          <p:cNvSpPr>
            <a:spLocks noGrp="1"/>
          </p:cNvSpPr>
          <p:nvPr>
            <p:ph idx="1"/>
          </p:nvPr>
        </p:nvSpPr>
        <p:spPr/>
        <p:txBody>
          <a:bodyPr>
            <a:normAutofit/>
          </a:bodyPr>
          <a:lstStyle/>
          <a:p>
            <a:pPr marL="0" indent="0">
              <a:lnSpc>
                <a:spcPct val="150000"/>
              </a:lnSpc>
              <a:buNone/>
            </a:pPr>
            <a:r>
              <a:rPr lang="cs-CZ" dirty="0"/>
              <a:t>Gen 1,26: „</a:t>
            </a:r>
            <a:r>
              <a:rPr lang="en-US" dirty="0"/>
              <a:t> Then God said, Let Us </a:t>
            </a:r>
            <a:r>
              <a:rPr lang="en-US" b="1" dirty="0"/>
              <a:t>make man in Our image</a:t>
            </a:r>
            <a:r>
              <a:rPr lang="en-US" dirty="0"/>
              <a:t>, </a:t>
            </a:r>
            <a:r>
              <a:rPr lang="en-US" b="1" dirty="0"/>
              <a:t>according to Our likeness</a:t>
            </a:r>
            <a:r>
              <a:rPr lang="en-US" dirty="0"/>
              <a:t>; let them have dominion over the fish of the sea, over the flying creatures of the heavens, and over the beasts, over all the earth and over every creeping thing that moves on the earth.</a:t>
            </a:r>
            <a:r>
              <a:rPr lang="cs-CZ" dirty="0"/>
              <a:t>“ - </a:t>
            </a:r>
            <a:r>
              <a:rPr lang="en-US" u="sng" dirty="0"/>
              <a:t>The Principle</a:t>
            </a:r>
            <a:r>
              <a:rPr lang="cs-CZ" u="sng" dirty="0"/>
              <a:t>: </a:t>
            </a:r>
            <a:r>
              <a:rPr lang="cs-CZ" u="sng" dirty="0">
                <a:solidFill>
                  <a:srgbClr val="FF0000"/>
                </a:solidFill>
              </a:rPr>
              <a:t>Dignity</a:t>
            </a:r>
            <a:endParaRPr lang="cs-CZ"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a:t>
            </a:r>
            <a:r>
              <a:rPr lang="cs-CZ" dirty="0" err="1"/>
              <a:t>Old</a:t>
            </a:r>
            <a:r>
              <a:rPr lang="cs-CZ" dirty="0"/>
              <a:t> Testament </a:t>
            </a:r>
          </a:p>
        </p:txBody>
      </p:sp>
      <p:sp>
        <p:nvSpPr>
          <p:cNvPr id="3" name="Zástupný symbol pro obsah 2"/>
          <p:cNvSpPr>
            <a:spLocks noGrp="1"/>
          </p:cNvSpPr>
          <p:nvPr>
            <p:ph idx="1"/>
          </p:nvPr>
        </p:nvSpPr>
        <p:spPr/>
        <p:txBody>
          <a:bodyPr>
            <a:normAutofit lnSpcReduction="10000"/>
          </a:bodyPr>
          <a:lstStyle/>
          <a:p>
            <a:pPr>
              <a:lnSpc>
                <a:spcPct val="150000"/>
              </a:lnSpc>
            </a:pPr>
            <a:r>
              <a:rPr lang="cs-CZ" dirty="0"/>
              <a:t>Gen 2,7: „</a:t>
            </a:r>
            <a:r>
              <a:rPr lang="en-US" dirty="0"/>
              <a:t> And the LORD God formed man of the dust of the ground, and breathed into his nostrils the breath of life; and man became a living soul.</a:t>
            </a:r>
            <a:r>
              <a:rPr lang="cs-CZ" dirty="0"/>
              <a:t>“ - </a:t>
            </a:r>
            <a:r>
              <a:rPr lang="en-US" u="sng" dirty="0"/>
              <a:t>The Principle</a:t>
            </a:r>
            <a:r>
              <a:rPr lang="cs-CZ" u="sng" dirty="0"/>
              <a:t>: </a:t>
            </a:r>
            <a:r>
              <a:rPr lang="cs-CZ" u="sng" dirty="0">
                <a:solidFill>
                  <a:srgbClr val="FF0000"/>
                </a:solidFill>
              </a:rPr>
              <a:t>Dignity</a:t>
            </a:r>
            <a:endParaRPr lang="cs-CZ" dirty="0">
              <a:solidFill>
                <a:srgbClr val="FF0000"/>
              </a:solidFill>
            </a:endParaRPr>
          </a:p>
          <a:p>
            <a:pPr>
              <a:lnSpc>
                <a:spcPct val="150000"/>
              </a:lnSpc>
            </a:pPr>
            <a:r>
              <a:rPr lang="cs-CZ" dirty="0"/>
              <a:t>Gen 9,5-6: „</a:t>
            </a:r>
            <a:r>
              <a:rPr lang="en-US" dirty="0"/>
              <a:t> </a:t>
            </a:r>
            <a:r>
              <a:rPr lang="cs-CZ" dirty="0"/>
              <a:t>a</a:t>
            </a:r>
            <a:r>
              <a:rPr lang="en-US" dirty="0" err="1"/>
              <a:t>nd</a:t>
            </a:r>
            <a:r>
              <a:rPr lang="en-US" dirty="0"/>
              <a:t> </a:t>
            </a:r>
            <a:r>
              <a:rPr lang="en-US" b="1" dirty="0"/>
              <a:t>surely your blood of your lives will I require</a:t>
            </a:r>
            <a:r>
              <a:rPr lang="en-US" dirty="0"/>
              <a:t>; at the hand of every beast will I require it, and at the hand of man; </a:t>
            </a:r>
            <a:r>
              <a:rPr lang="en-US" b="1" dirty="0"/>
              <a:t>at the hand of every man's brother will I require the life of man</a:t>
            </a:r>
            <a:r>
              <a:rPr lang="en-US" dirty="0"/>
              <a:t>.</a:t>
            </a:r>
            <a:r>
              <a:rPr lang="cs-CZ" dirty="0"/>
              <a:t> </a:t>
            </a:r>
            <a:r>
              <a:rPr lang="en-US" dirty="0"/>
              <a:t>Whoever sheds man's blood, by man shall his blood be shed: for in the image of God made he man.</a:t>
            </a:r>
            <a:r>
              <a:rPr lang="cs-CZ" dirty="0"/>
              <a:t>“;</a:t>
            </a:r>
            <a:r>
              <a:rPr lang="en-US" dirty="0"/>
              <a:t> </a:t>
            </a:r>
            <a:r>
              <a:rPr lang="cs-CZ" dirty="0"/>
              <a:t>- </a:t>
            </a:r>
            <a:r>
              <a:rPr lang="en-US" u="sng" dirty="0"/>
              <a:t>The Principle</a:t>
            </a:r>
            <a:r>
              <a:rPr lang="cs-CZ" u="sng" dirty="0"/>
              <a:t>s: </a:t>
            </a:r>
            <a:r>
              <a:rPr lang="cs-CZ" u="sng" dirty="0">
                <a:solidFill>
                  <a:srgbClr val="FF0000"/>
                </a:solidFill>
              </a:rPr>
              <a:t>Dignity, justice</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Bible, </a:t>
            </a:r>
            <a:r>
              <a:rPr lang="cs-CZ" dirty="0" err="1"/>
              <a:t>Old</a:t>
            </a:r>
            <a:r>
              <a:rPr lang="cs-CZ" dirty="0"/>
              <a:t> Testament </a:t>
            </a:r>
          </a:p>
        </p:txBody>
      </p:sp>
      <p:sp>
        <p:nvSpPr>
          <p:cNvPr id="3" name="Zástupný symbol pro obsah 2"/>
          <p:cNvSpPr>
            <a:spLocks noGrp="1"/>
          </p:cNvSpPr>
          <p:nvPr>
            <p:ph idx="1"/>
          </p:nvPr>
        </p:nvSpPr>
        <p:spPr/>
        <p:txBody>
          <a:bodyPr>
            <a:normAutofit/>
          </a:bodyPr>
          <a:lstStyle/>
          <a:p>
            <a:endParaRPr lang="cs-CZ" dirty="0"/>
          </a:p>
          <a:p>
            <a:pPr marL="0" indent="0">
              <a:lnSpc>
                <a:spcPct val="150000"/>
              </a:lnSpc>
              <a:buNone/>
            </a:pPr>
            <a:r>
              <a:rPr lang="cs-CZ" dirty="0"/>
              <a:t>Mi 6,8: „</a:t>
            </a:r>
            <a:r>
              <a:rPr lang="en-US" dirty="0"/>
              <a:t>He has told you, O man, </a:t>
            </a:r>
            <a:r>
              <a:rPr lang="en-US" b="1" dirty="0"/>
              <a:t>what is good</a:t>
            </a:r>
            <a:r>
              <a:rPr lang="en-US" dirty="0"/>
              <a:t>; and what does the L</a:t>
            </a:r>
            <a:r>
              <a:rPr lang="cs-CZ" dirty="0"/>
              <a:t>ord </a:t>
            </a:r>
            <a:r>
              <a:rPr lang="en-US" dirty="0"/>
              <a:t>require of you but </a:t>
            </a:r>
            <a:r>
              <a:rPr lang="en-US" b="1" dirty="0"/>
              <a:t>to do justice</a:t>
            </a:r>
            <a:r>
              <a:rPr lang="en-US" dirty="0"/>
              <a:t>, and </a:t>
            </a:r>
            <a:r>
              <a:rPr lang="en-US" b="1" dirty="0"/>
              <a:t>to love kindness</a:t>
            </a:r>
            <a:r>
              <a:rPr lang="en-US" dirty="0"/>
              <a:t>, and </a:t>
            </a:r>
            <a:r>
              <a:rPr lang="en-US" b="1" dirty="0"/>
              <a:t>to walk humbly with your God</a:t>
            </a:r>
            <a:r>
              <a:rPr lang="en-US" dirty="0"/>
              <a:t>? </a:t>
            </a:r>
            <a:r>
              <a:rPr lang="cs-CZ" dirty="0"/>
              <a:t>“ - </a:t>
            </a:r>
            <a:r>
              <a:rPr lang="en-US" u="sng" dirty="0"/>
              <a:t>The Principle</a:t>
            </a:r>
            <a:r>
              <a:rPr lang="cs-CZ" u="sng" dirty="0"/>
              <a:t>: </a:t>
            </a:r>
            <a:r>
              <a:rPr lang="cs-CZ" u="sng" dirty="0">
                <a:solidFill>
                  <a:srgbClr val="FF0000"/>
                </a:solidFill>
              </a:rPr>
              <a:t>Justice</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F26F72-1A06-4370-949F-538E62B68825}"/>
              </a:ext>
            </a:extLst>
          </p:cNvPr>
          <p:cNvSpPr>
            <a:spLocks noGrp="1"/>
          </p:cNvSpPr>
          <p:nvPr>
            <p:ph type="title"/>
          </p:nvPr>
        </p:nvSpPr>
        <p:spPr>
          <a:xfrm>
            <a:off x="5003799" y="408773"/>
            <a:ext cx="4385733" cy="1293028"/>
          </a:xfrm>
        </p:spPr>
        <p:txBody>
          <a:bodyPr/>
          <a:lstStyle/>
          <a:p>
            <a:r>
              <a:rPr lang="cs-CZ" dirty="0"/>
              <a:t>W</a:t>
            </a:r>
            <a:r>
              <a:rPr lang="en-US" dirty="0"/>
              <a:t>hat is good</a:t>
            </a:r>
            <a:r>
              <a:rPr lang="cs-CZ" dirty="0"/>
              <a:t>?</a:t>
            </a:r>
          </a:p>
        </p:txBody>
      </p:sp>
      <p:graphicFrame>
        <p:nvGraphicFramePr>
          <p:cNvPr id="6" name="Zástupný obsah 5">
            <a:extLst>
              <a:ext uri="{FF2B5EF4-FFF2-40B4-BE49-F238E27FC236}">
                <a16:creationId xmlns:a16="http://schemas.microsoft.com/office/drawing/2014/main" id="{83E10851-D577-45D7-B9C1-DE98F3F94184}"/>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15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D95B4-E1B1-46B0-999F-DD7E0B375769}"/>
              </a:ext>
            </a:extLst>
          </p:cNvPr>
          <p:cNvSpPr>
            <a:spLocks noGrp="1"/>
          </p:cNvSpPr>
          <p:nvPr>
            <p:ph type="title"/>
          </p:nvPr>
        </p:nvSpPr>
        <p:spPr/>
        <p:txBody>
          <a:bodyPr/>
          <a:lstStyle/>
          <a:p>
            <a:r>
              <a:rPr lang="cs-CZ" dirty="0" err="1"/>
              <a:t>What</a:t>
            </a:r>
            <a:r>
              <a:rPr lang="cs-CZ" dirty="0"/>
              <a:t> </a:t>
            </a:r>
            <a:r>
              <a:rPr lang="cs-CZ" dirty="0" err="1"/>
              <a:t>is</a:t>
            </a:r>
            <a:r>
              <a:rPr lang="cs-CZ" dirty="0"/>
              <a:t> justice?</a:t>
            </a:r>
          </a:p>
        </p:txBody>
      </p:sp>
      <p:pic>
        <p:nvPicPr>
          <p:cNvPr id="4" name="Zástupný obsah 3">
            <a:extLst>
              <a:ext uri="{FF2B5EF4-FFF2-40B4-BE49-F238E27FC236}">
                <a16:creationId xmlns:a16="http://schemas.microsoft.com/office/drawing/2014/main" id="{B732BB44-9867-42B9-9F99-5504DC4FA7FB}"/>
              </a:ext>
            </a:extLst>
          </p:cNvPr>
          <p:cNvPicPr>
            <a:picLocks noGrp="1" noChangeAspect="1"/>
          </p:cNvPicPr>
          <p:nvPr>
            <p:ph idx="1"/>
          </p:nvPr>
        </p:nvPicPr>
        <p:blipFill>
          <a:blip r:embed="rId2"/>
          <a:stretch>
            <a:fillRect/>
          </a:stretch>
        </p:blipFill>
        <p:spPr>
          <a:xfrm>
            <a:off x="2443236" y="1152364"/>
            <a:ext cx="2919958" cy="4114486"/>
          </a:xfrm>
          <a:prstGeom prst="rect">
            <a:avLst/>
          </a:prstGeom>
        </p:spPr>
      </p:pic>
      <p:sp>
        <p:nvSpPr>
          <p:cNvPr id="5" name="TextovéPole 4">
            <a:extLst>
              <a:ext uri="{FF2B5EF4-FFF2-40B4-BE49-F238E27FC236}">
                <a16:creationId xmlns:a16="http://schemas.microsoft.com/office/drawing/2014/main" id="{91CE0301-8DD9-4ACB-87F7-2E6D9C47DB8B}"/>
              </a:ext>
            </a:extLst>
          </p:cNvPr>
          <p:cNvSpPr txBox="1"/>
          <p:nvPr/>
        </p:nvSpPr>
        <p:spPr>
          <a:xfrm>
            <a:off x="2567607" y="5430416"/>
            <a:ext cx="939061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symbolic items such as a </a:t>
            </a: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sword</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scales</a:t>
            </a:r>
            <a:r>
              <a:rPr kumimoji="0" lang="cs-CZ" sz="24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and a </a:t>
            </a: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blindfold</a:t>
            </a:r>
            <a:endParaRPr kumimoji="0" lang="cs-CZ"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7450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5D95B4-E1B1-46B0-999F-DD7E0B375769}"/>
              </a:ext>
            </a:extLst>
          </p:cNvPr>
          <p:cNvSpPr>
            <a:spLocks noGrp="1"/>
          </p:cNvSpPr>
          <p:nvPr>
            <p:ph type="title"/>
          </p:nvPr>
        </p:nvSpPr>
        <p:spPr/>
        <p:txBody>
          <a:bodyPr/>
          <a:lstStyle/>
          <a:p>
            <a:r>
              <a:rPr lang="cs-CZ" dirty="0" err="1"/>
              <a:t>What</a:t>
            </a:r>
            <a:r>
              <a:rPr lang="cs-CZ" dirty="0"/>
              <a:t> </a:t>
            </a:r>
            <a:r>
              <a:rPr lang="cs-CZ" dirty="0" err="1"/>
              <a:t>is</a:t>
            </a:r>
            <a:r>
              <a:rPr lang="cs-CZ" dirty="0"/>
              <a:t> justice?</a:t>
            </a:r>
          </a:p>
        </p:txBody>
      </p:sp>
      <p:pic>
        <p:nvPicPr>
          <p:cNvPr id="4" name="Zástupný obsah 3">
            <a:extLst>
              <a:ext uri="{FF2B5EF4-FFF2-40B4-BE49-F238E27FC236}">
                <a16:creationId xmlns:a16="http://schemas.microsoft.com/office/drawing/2014/main" id="{B732BB44-9867-42B9-9F99-5504DC4FA7FB}"/>
              </a:ext>
            </a:extLst>
          </p:cNvPr>
          <p:cNvPicPr>
            <a:picLocks noGrp="1" noChangeAspect="1"/>
          </p:cNvPicPr>
          <p:nvPr>
            <p:ph idx="1"/>
          </p:nvPr>
        </p:nvPicPr>
        <p:blipFill>
          <a:blip r:embed="rId2"/>
          <a:stretch>
            <a:fillRect/>
          </a:stretch>
        </p:blipFill>
        <p:spPr>
          <a:xfrm>
            <a:off x="5388968" y="1124744"/>
            <a:ext cx="1414065" cy="1992546"/>
          </a:xfrm>
          <a:prstGeom prst="rect">
            <a:avLst/>
          </a:prstGeom>
        </p:spPr>
      </p:pic>
      <p:sp>
        <p:nvSpPr>
          <p:cNvPr id="5" name="TextovéPole 4">
            <a:extLst>
              <a:ext uri="{FF2B5EF4-FFF2-40B4-BE49-F238E27FC236}">
                <a16:creationId xmlns:a16="http://schemas.microsoft.com/office/drawing/2014/main" id="{91CE0301-8DD9-4ACB-87F7-2E6D9C47DB8B}"/>
              </a:ext>
            </a:extLst>
          </p:cNvPr>
          <p:cNvSpPr txBox="1"/>
          <p:nvPr/>
        </p:nvSpPr>
        <p:spPr>
          <a:xfrm>
            <a:off x="159798" y="3158249"/>
            <a:ext cx="104006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One</a:t>
            </a:r>
            <a:r>
              <a:rPr kumimoji="0" lang="cs-CZ"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of</a:t>
            </a:r>
            <a:r>
              <a:rPr kumimoji="0" lang="cs-CZ"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cs-CZ"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the</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cardinal virtues</a:t>
            </a:r>
            <a:r>
              <a:rPr kumimoji="0" lang="cs-CZ" sz="24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 prudence, justice, fortitude, temperance</a:t>
            </a:r>
            <a:endParaRPr kumimoji="0" lang="cs-CZ"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Obrázek 2">
            <a:extLst>
              <a:ext uri="{FF2B5EF4-FFF2-40B4-BE49-F238E27FC236}">
                <a16:creationId xmlns:a16="http://schemas.microsoft.com/office/drawing/2014/main" id="{B402EB95-C92D-4EDB-9EDF-EC95F8634781}"/>
              </a:ext>
            </a:extLst>
          </p:cNvPr>
          <p:cNvPicPr>
            <a:picLocks noChangeAspect="1"/>
          </p:cNvPicPr>
          <p:nvPr/>
        </p:nvPicPr>
        <p:blipFill>
          <a:blip r:embed="rId3"/>
          <a:stretch>
            <a:fillRect/>
          </a:stretch>
        </p:blipFill>
        <p:spPr>
          <a:xfrm>
            <a:off x="3287687" y="3590071"/>
            <a:ext cx="5616624" cy="3169381"/>
          </a:xfrm>
          <a:prstGeom prst="rect">
            <a:avLst/>
          </a:prstGeom>
        </p:spPr>
      </p:pic>
    </p:spTree>
    <p:extLst>
      <p:ext uri="{BB962C8B-B14F-4D97-AF65-F5344CB8AC3E}">
        <p14:creationId xmlns:p14="http://schemas.microsoft.com/office/powerpoint/2010/main" val="228135433"/>
      </p:ext>
    </p:extLst>
  </p:cSld>
  <p:clrMapOvr>
    <a:masterClrMapping/>
  </p:clrMapOvr>
</p:sld>
</file>

<file path=ppt/theme/theme1.xml><?xml version="1.0" encoding="utf-8"?>
<a:theme xmlns:a="http://schemas.openxmlformats.org/drawingml/2006/main" name="Kondenzační stopa">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2595</Words>
  <Application>Microsoft Office PowerPoint</Application>
  <PresentationFormat>Širokoúhlá obrazovka</PresentationFormat>
  <Paragraphs>161</Paragraphs>
  <Slides>28</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Calibri</vt:lpstr>
      <vt:lpstr>Century Gothic</vt:lpstr>
      <vt:lpstr>Kondenzační stopa</vt:lpstr>
      <vt:lpstr>Human Rights: Justice, Reason, Intellect and Participation 2  Human rights. Principles, Justice, values</vt:lpstr>
      <vt:lpstr>Antiphon the Sophist (480-411 BC)</vt:lpstr>
      <vt:lpstr>Marcus Tullius Cicero (106-43 BC)</vt:lpstr>
      <vt:lpstr>Bible, Old Testament </vt:lpstr>
      <vt:lpstr>Bible, Old Testament </vt:lpstr>
      <vt:lpstr>Bible, Old Testament </vt:lpstr>
      <vt:lpstr>What is good?</vt:lpstr>
      <vt:lpstr>What is justice?</vt:lpstr>
      <vt:lpstr>What is justice?</vt:lpstr>
      <vt:lpstr>What is justice?</vt:lpstr>
      <vt:lpstr>Bible, New Testament </vt:lpstr>
      <vt:lpstr>Bible, New Testament </vt:lpstr>
      <vt:lpstr>Bible, New Testament </vt:lpstr>
      <vt:lpstr>Bible, New Testament </vt:lpstr>
      <vt:lpstr>Origins of Human Rights</vt:lpstr>
      <vt:lpstr>Human rights as norms</vt:lpstr>
      <vt:lpstr>Human rights ?</vt:lpstr>
      <vt:lpstr>Is there a hierarchy of types of (HR-)goods?</vt:lpstr>
      <vt:lpstr>Is there a hierarchy of types of (HR-)goods?</vt:lpstr>
      <vt:lpstr>Is there a hierarchy of types of (HR-)goods?</vt:lpstr>
      <vt:lpstr>A model of the structure of HR</vt:lpstr>
      <vt:lpstr>Prezentace aplikace PowerPoint</vt:lpstr>
      <vt:lpstr>Prezentace aplikace PowerPoint</vt:lpstr>
      <vt:lpstr>Prezentace aplikace PowerPoint</vt:lpstr>
      <vt:lpstr>Prezentace aplikace PowerPoint</vt:lpstr>
      <vt:lpstr>Maslow and his being values</vt:lpstr>
      <vt:lpstr>Why? the reason of these models</vt:lpstr>
      <vt:lpstr>John Finnis and  his 7 basic forms of human good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Justice, Reason, Intellect and Participation 2  Human rights. Principles, Justice, values</dc:title>
  <dc:creator>Svobodová Zuzana PhDr. Ph.D.</dc:creator>
  <cp:lastModifiedBy>Svobodová Zuzana PhDr. Ph.D.</cp:lastModifiedBy>
  <cp:revision>1</cp:revision>
  <dcterms:created xsi:type="dcterms:W3CDTF">2022-11-21T14:07:16Z</dcterms:created>
  <dcterms:modified xsi:type="dcterms:W3CDTF">2022-11-21T14:09:26Z</dcterms:modified>
</cp:coreProperties>
</file>