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306" r:id="rId22"/>
    <p:sldId id="312" r:id="rId23"/>
    <p:sldId id="307" r:id="rId24"/>
    <p:sldId id="308" r:id="rId25"/>
    <p:sldId id="270" r:id="rId26"/>
    <p:sldId id="271" r:id="rId27"/>
    <p:sldId id="293" r:id="rId28"/>
    <p:sldId id="294" r:id="rId29"/>
    <p:sldId id="295" r:id="rId30"/>
    <p:sldId id="296" r:id="rId31"/>
    <p:sldId id="297" r:id="rId32"/>
    <p:sldId id="309" r:id="rId33"/>
    <p:sldId id="310" r:id="rId34"/>
    <p:sldId id="311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269" r:id="rId51"/>
    <p:sldId id="291" r:id="rId52"/>
    <p:sldId id="292" r:id="rId53"/>
    <p:sldId id="258" r:id="rId54"/>
    <p:sldId id="259" r:id="rId55"/>
    <p:sldId id="260" r:id="rId56"/>
    <p:sldId id="261" r:id="rId57"/>
    <p:sldId id="262" r:id="rId58"/>
    <p:sldId id="263" r:id="rId59"/>
    <p:sldId id="264" r:id="rId60"/>
    <p:sldId id="265" r:id="rId61"/>
    <p:sldId id="266" r:id="rId62"/>
    <p:sldId id="268" r:id="rId63"/>
    <p:sldId id="267" r:id="rId64"/>
    <p:sldId id="257" r:id="rId6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03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6EC5-8656-461F-8425-19072F7DC36A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11749E1-42BC-4E25-9928-91ABDA45829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6EC5-8656-461F-8425-19072F7DC36A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49E1-42BC-4E25-9928-91ABDA45829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6EC5-8656-461F-8425-19072F7DC36A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49E1-42BC-4E25-9928-91ABDA45829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6EC5-8656-461F-8425-19072F7DC36A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11749E1-42BC-4E25-9928-91ABDA45829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6EC5-8656-461F-8425-19072F7DC36A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49E1-42BC-4E25-9928-91ABDA45829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6EC5-8656-461F-8425-19072F7DC36A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49E1-42BC-4E25-9928-91ABDA45829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6EC5-8656-461F-8425-19072F7DC36A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11749E1-42BC-4E25-9928-91ABDA458295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6EC5-8656-461F-8425-19072F7DC36A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49E1-42BC-4E25-9928-91ABDA45829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6EC5-8656-461F-8425-19072F7DC36A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49E1-42BC-4E25-9928-91ABDA45829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6EC5-8656-461F-8425-19072F7DC36A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49E1-42BC-4E25-9928-91ABDA45829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6EC5-8656-461F-8425-19072F7DC36A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749E1-42BC-4E25-9928-91ABDA458295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36C6EC5-8656-461F-8425-19072F7DC36A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1749E1-42BC-4E25-9928-91ABDA458295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cs-CZ" dirty="0" smtClean="0"/>
              <a:t>Instalace na památkových objektech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878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P1060031.JPG"/>
          <p:cNvPicPr>
            <a:picLocks noChangeAspect="1"/>
          </p:cNvPicPr>
          <p:nvPr/>
        </p:nvPicPr>
        <p:blipFill>
          <a:blip r:embed="rId2" cstate="print"/>
          <a:srcRect l="4326" t="4851"/>
          <a:stretch>
            <a:fillRect/>
          </a:stretch>
        </p:blipFill>
        <p:spPr>
          <a:xfrm>
            <a:off x="0" y="-27384"/>
            <a:ext cx="8748464" cy="6525344"/>
          </a:xfrm>
          <a:prstGeom prst="rect">
            <a:avLst/>
          </a:prstGeom>
        </p:spPr>
      </p:pic>
      <p:pic>
        <p:nvPicPr>
          <p:cNvPr id="6" name="Obrázek 5" descr="PICT0054 (2).jpg"/>
          <p:cNvPicPr>
            <a:picLocks noChangeAspect="1"/>
          </p:cNvPicPr>
          <p:nvPr/>
        </p:nvPicPr>
        <p:blipFill>
          <a:blip r:embed="rId3" cstate="print"/>
          <a:srcRect l="7054" t="8062"/>
          <a:stretch>
            <a:fillRect/>
          </a:stretch>
        </p:blipFill>
        <p:spPr>
          <a:xfrm>
            <a:off x="4716016" y="3573016"/>
            <a:ext cx="4427985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4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5949280"/>
            <a:ext cx="5652120" cy="1143000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Restaurování zápůjčky</a:t>
            </a:r>
            <a:endParaRPr lang="cs-CZ" sz="4000" dirty="0"/>
          </a:p>
        </p:txBody>
      </p:sp>
      <p:pic>
        <p:nvPicPr>
          <p:cNvPr id="14" name="Obrázek 13" descr="DSCN2474.JPG"/>
          <p:cNvPicPr>
            <a:picLocks noChangeAspect="1"/>
          </p:cNvPicPr>
          <p:nvPr/>
        </p:nvPicPr>
        <p:blipFill>
          <a:blip r:embed="rId2" cstate="print"/>
          <a:srcRect t="4614" b="3102"/>
          <a:stretch>
            <a:fillRect/>
          </a:stretch>
        </p:blipFill>
        <p:spPr>
          <a:xfrm>
            <a:off x="0" y="72008"/>
            <a:ext cx="9144000" cy="60932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693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806280"/>
            <a:ext cx="5061248" cy="1143000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Inspirace dobovými vyobrazeními</a:t>
            </a:r>
            <a:endParaRPr lang="cs-CZ" sz="4000" dirty="0"/>
          </a:p>
        </p:txBody>
      </p:sp>
      <p:pic>
        <p:nvPicPr>
          <p:cNvPr id="10" name="Obrázek 9" descr="1849_pansky_pokoj.jpg"/>
          <p:cNvPicPr>
            <a:picLocks noChangeAspect="1"/>
          </p:cNvPicPr>
          <p:nvPr/>
        </p:nvPicPr>
        <p:blipFill>
          <a:blip r:embed="rId2" cstate="print"/>
          <a:srcRect t="21477"/>
          <a:stretch>
            <a:fillRect/>
          </a:stretch>
        </p:blipFill>
        <p:spPr>
          <a:xfrm>
            <a:off x="3123227" y="-27384"/>
            <a:ext cx="6057286" cy="3528392"/>
          </a:xfrm>
          <a:prstGeom prst="rect">
            <a:avLst/>
          </a:prstGeom>
        </p:spPr>
      </p:pic>
      <p:pic>
        <p:nvPicPr>
          <p:cNvPr id="11" name="Obrázek 10" descr="1841_salon_M_K_Kinske_Viden.jpg"/>
          <p:cNvPicPr>
            <a:picLocks noChangeAspect="1"/>
          </p:cNvPicPr>
          <p:nvPr/>
        </p:nvPicPr>
        <p:blipFill>
          <a:blip r:embed="rId3" cstate="print"/>
          <a:srcRect t="12450" r="4382"/>
          <a:stretch>
            <a:fillRect/>
          </a:stretch>
        </p:blipFill>
        <p:spPr>
          <a:xfrm>
            <a:off x="-36512" y="-27384"/>
            <a:ext cx="5904656" cy="4050800"/>
          </a:xfrm>
          <a:prstGeom prst="rect">
            <a:avLst/>
          </a:prstGeom>
        </p:spPr>
      </p:pic>
      <p:pic>
        <p:nvPicPr>
          <p:cNvPr id="13" name="Zástupný symbol pro obsah 5" descr="1828_29_kn_J_Schwarzenbergova_v_salon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45432" t="37225" r="893" b="726"/>
          <a:stretch>
            <a:fillRect/>
          </a:stretch>
        </p:blipFill>
        <p:spPr>
          <a:xfrm>
            <a:off x="5068975" y="3429000"/>
            <a:ext cx="4111537" cy="3411698"/>
          </a:xfrm>
        </p:spPr>
      </p:pic>
    </p:spTree>
    <p:extLst>
      <p:ext uri="{BB962C8B-B14F-4D97-AF65-F5344CB8AC3E}">
        <p14:creationId xmlns:p14="http://schemas.microsoft.com/office/powerpoint/2010/main" val="198238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3792" y="809278"/>
            <a:ext cx="2734072" cy="4594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Ložnice</a:t>
            </a:r>
            <a:endParaRPr lang="cs-CZ" dirty="0"/>
          </a:p>
        </p:txBody>
      </p:sp>
      <p:pic>
        <p:nvPicPr>
          <p:cNvPr id="6" name="Obrázek 5" descr="P1030593.JPG"/>
          <p:cNvPicPr>
            <a:picLocks noChangeAspect="1"/>
          </p:cNvPicPr>
          <p:nvPr/>
        </p:nvPicPr>
        <p:blipFill>
          <a:blip r:embed="rId2" cstate="print"/>
          <a:srcRect t="-1471" r="7353"/>
          <a:stretch>
            <a:fillRect/>
          </a:stretch>
        </p:blipFill>
        <p:spPr>
          <a:xfrm>
            <a:off x="5093739" y="-99392"/>
            <a:ext cx="4086773" cy="3356992"/>
          </a:xfrm>
          <a:prstGeom prst="rect">
            <a:avLst/>
          </a:prstGeom>
        </p:spPr>
      </p:pic>
      <p:pic>
        <p:nvPicPr>
          <p:cNvPr id="9" name="Obrázek 8" descr="P10503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6651" y="3861048"/>
            <a:ext cx="3323861" cy="2492896"/>
          </a:xfrm>
          <a:prstGeom prst="rect">
            <a:avLst/>
          </a:prstGeom>
        </p:spPr>
      </p:pic>
      <p:pic>
        <p:nvPicPr>
          <p:cNvPr id="10" name="Obrázek 9" descr="P3318154.JPG"/>
          <p:cNvPicPr>
            <a:picLocks noChangeAspect="1"/>
          </p:cNvPicPr>
          <p:nvPr/>
        </p:nvPicPr>
        <p:blipFill>
          <a:blip r:embed="rId4" cstate="print"/>
          <a:srcRect t="8001" r="10625" b="2751"/>
          <a:stretch>
            <a:fillRect/>
          </a:stretch>
        </p:blipFill>
        <p:spPr>
          <a:xfrm>
            <a:off x="35496" y="2382605"/>
            <a:ext cx="6012160" cy="450277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727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</a:t>
            </a:r>
            <a:endParaRPr lang="cs-CZ" dirty="0"/>
          </a:p>
        </p:txBody>
      </p:sp>
      <p:pic>
        <p:nvPicPr>
          <p:cNvPr id="6" name="Obrázek 5" descr="P1030622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r="7384"/>
          <a:stretch>
            <a:fillRect/>
          </a:stretch>
        </p:blipFill>
        <p:spPr>
          <a:xfrm>
            <a:off x="5411661" y="1484784"/>
            <a:ext cx="3732339" cy="5373216"/>
          </a:xfrm>
          <a:prstGeom prst="rect">
            <a:avLst/>
          </a:prstGeom>
        </p:spPr>
      </p:pic>
      <p:pic>
        <p:nvPicPr>
          <p:cNvPr id="7" name="Obrázek 6" descr="P3318165.JPG"/>
          <p:cNvPicPr>
            <a:picLocks noChangeAspect="1"/>
          </p:cNvPicPr>
          <p:nvPr/>
        </p:nvPicPr>
        <p:blipFill>
          <a:blip r:embed="rId3" cstate="print"/>
          <a:srcRect l="6688" r="12988"/>
          <a:stretch>
            <a:fillRect/>
          </a:stretch>
        </p:blipFill>
        <p:spPr>
          <a:xfrm>
            <a:off x="0" y="0"/>
            <a:ext cx="5831754" cy="544522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ovéPole 7"/>
          <p:cNvSpPr txBox="1"/>
          <p:nvPr/>
        </p:nvSpPr>
        <p:spPr>
          <a:xfrm>
            <a:off x="1115616" y="5868561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+mj-lt"/>
                <a:cs typeface="Arial" pitchFamily="34" charset="0"/>
              </a:rPr>
              <a:t>Pokoj 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 smtClean="0">
                <a:latin typeface="+mj-lt"/>
                <a:cs typeface="Arial" pitchFamily="34" charset="0"/>
              </a:rPr>
              <a:t>komorné</a:t>
            </a:r>
            <a:endParaRPr lang="cs-CZ" sz="32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48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/>
          <p:cNvSpPr txBox="1"/>
          <p:nvPr/>
        </p:nvSpPr>
        <p:spPr>
          <a:xfrm>
            <a:off x="129995" y="5805264"/>
            <a:ext cx="3217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/>
              <a:t>Hudební pokoj</a:t>
            </a:r>
            <a:endParaRPr lang="cs-CZ" sz="4000" dirty="0"/>
          </a:p>
        </p:txBody>
      </p:sp>
      <p:pic>
        <p:nvPicPr>
          <p:cNvPr id="5" name="Obrázek 4" descr="P10306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83918" cy="5445224"/>
          </a:xfrm>
          <a:prstGeom prst="rect">
            <a:avLst/>
          </a:prstGeom>
        </p:spPr>
      </p:pic>
      <p:pic>
        <p:nvPicPr>
          <p:cNvPr id="6" name="Obrázek 5" descr="P3318163.JPG"/>
          <p:cNvPicPr>
            <a:picLocks noChangeAspect="1"/>
          </p:cNvPicPr>
          <p:nvPr/>
        </p:nvPicPr>
        <p:blipFill>
          <a:blip r:embed="rId3" cstate="print"/>
          <a:srcRect t="3801" r="3801" b="13251"/>
          <a:stretch>
            <a:fillRect/>
          </a:stretch>
        </p:blipFill>
        <p:spPr>
          <a:xfrm>
            <a:off x="3635896" y="593637"/>
            <a:ext cx="5472608" cy="629174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275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Jí</a:t>
            </a:r>
            <a:endParaRPr lang="cs-CZ" sz="2800" dirty="0"/>
          </a:p>
        </p:txBody>
      </p:sp>
      <p:pic>
        <p:nvPicPr>
          <p:cNvPr id="5" name="Obrázek 4" descr="P1030627.JPG"/>
          <p:cNvPicPr>
            <a:picLocks noChangeAspect="1"/>
          </p:cNvPicPr>
          <p:nvPr/>
        </p:nvPicPr>
        <p:blipFill>
          <a:blip r:embed="rId2" cstate="print"/>
          <a:srcRect t="9451"/>
          <a:stretch>
            <a:fillRect/>
          </a:stretch>
        </p:blipFill>
        <p:spPr>
          <a:xfrm>
            <a:off x="5556828" y="2510458"/>
            <a:ext cx="3623684" cy="4374926"/>
          </a:xfrm>
          <a:prstGeom prst="rect">
            <a:avLst/>
          </a:prstGeom>
        </p:spPr>
      </p:pic>
      <p:pic>
        <p:nvPicPr>
          <p:cNvPr id="4" name="Obrázek 3" descr="P3318169.JPG"/>
          <p:cNvPicPr>
            <a:picLocks noChangeAspect="1"/>
          </p:cNvPicPr>
          <p:nvPr/>
        </p:nvPicPr>
        <p:blipFill>
          <a:blip r:embed="rId3" cstate="print">
            <a:lum/>
          </a:blip>
          <a:srcRect l="5328" r="2986" b="10571"/>
          <a:stretch>
            <a:fillRect/>
          </a:stretch>
        </p:blipFill>
        <p:spPr>
          <a:xfrm>
            <a:off x="35496" y="44624"/>
            <a:ext cx="6004437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ovéPole 5"/>
          <p:cNvSpPr txBox="1"/>
          <p:nvPr/>
        </p:nvSpPr>
        <p:spPr>
          <a:xfrm>
            <a:off x="1870923" y="5385410"/>
            <a:ext cx="1620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>
                <a:latin typeface="+mj-lt"/>
              </a:rPr>
              <a:t>Jídelna</a:t>
            </a:r>
            <a:endParaRPr lang="cs-CZ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322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33181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9313"/>
          <a:stretch>
            <a:fillRect/>
          </a:stretch>
        </p:blipFill>
        <p:spPr>
          <a:xfrm>
            <a:off x="1043608" y="784161"/>
            <a:ext cx="7128792" cy="589566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Obdélník 8"/>
          <p:cNvSpPr/>
          <p:nvPr/>
        </p:nvSpPr>
        <p:spPr>
          <a:xfrm>
            <a:off x="2987824" y="44624"/>
            <a:ext cx="4320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dirty="0" smtClean="0"/>
              <a:t>Dámský pokoj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01991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9026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Dámský pokoj</a:t>
            </a:r>
            <a:endParaRPr lang="cs-CZ" sz="4000" dirty="0"/>
          </a:p>
        </p:txBody>
      </p:sp>
      <p:pic>
        <p:nvPicPr>
          <p:cNvPr id="4" name="Obrázek 3" descr="P3318176.JPG"/>
          <p:cNvPicPr>
            <a:picLocks noChangeAspect="1"/>
          </p:cNvPicPr>
          <p:nvPr/>
        </p:nvPicPr>
        <p:blipFill>
          <a:blip r:embed="rId2" cstate="print"/>
          <a:srcRect l="651" t="5901" r="5901" b="1701"/>
          <a:stretch>
            <a:fillRect/>
          </a:stretch>
        </p:blipFill>
        <p:spPr>
          <a:xfrm>
            <a:off x="683568" y="902247"/>
            <a:ext cx="7776864" cy="576711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456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96" y="476672"/>
            <a:ext cx="2448272" cy="1143000"/>
          </a:xfrm>
        </p:spPr>
        <p:txBody>
          <a:bodyPr>
            <a:normAutofit/>
          </a:bodyPr>
          <a:lstStyle/>
          <a:p>
            <a:r>
              <a:rPr lang="cs-CZ" sz="2400" dirty="0" smtClean="0"/>
              <a:t>Badatelna</a:t>
            </a:r>
            <a:endParaRPr lang="cs-CZ" sz="2400" dirty="0"/>
          </a:p>
        </p:txBody>
      </p:sp>
      <p:pic>
        <p:nvPicPr>
          <p:cNvPr id="4" name="Zástupný symbol pro obsah 3" descr="P33181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966" t="26740" r="6927"/>
          <a:stretch>
            <a:fillRect/>
          </a:stretch>
        </p:blipFill>
        <p:spPr>
          <a:xfrm>
            <a:off x="2483768" y="0"/>
            <a:ext cx="6696744" cy="422414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Zástupný symbol pro obsah 3" descr="P3318196.JPG"/>
          <p:cNvPicPr>
            <a:picLocks noChangeAspect="1"/>
          </p:cNvPicPr>
          <p:nvPr/>
        </p:nvPicPr>
        <p:blipFill>
          <a:blip r:embed="rId3" cstate="print"/>
          <a:srcRect l="4952" t="6364" r="5733"/>
          <a:stretch>
            <a:fillRect/>
          </a:stretch>
        </p:blipFill>
        <p:spPr>
          <a:xfrm>
            <a:off x="5112568" y="3717032"/>
            <a:ext cx="4067944" cy="319857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 descr="P1010162.JPG"/>
          <p:cNvPicPr>
            <a:picLocks noChangeAspect="1"/>
          </p:cNvPicPr>
          <p:nvPr/>
        </p:nvPicPr>
        <p:blipFill>
          <a:blip r:embed="rId4" cstate="print"/>
          <a:srcRect l="27950" t="29055" r="27950" b="9051"/>
          <a:stretch>
            <a:fillRect/>
          </a:stretch>
        </p:blipFill>
        <p:spPr>
          <a:xfrm>
            <a:off x="35496" y="2276872"/>
            <a:ext cx="4378086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24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 descr="P1050318.JPG"/>
          <p:cNvPicPr>
            <a:picLocks noChangeAspect="1"/>
          </p:cNvPicPr>
          <p:nvPr/>
        </p:nvPicPr>
        <p:blipFill>
          <a:blip r:embed="rId2" cstate="print"/>
          <a:srcRect b="6846"/>
          <a:stretch>
            <a:fillRect/>
          </a:stretch>
        </p:blipFill>
        <p:spPr>
          <a:xfrm>
            <a:off x="4104457" y="3338991"/>
            <a:ext cx="5076055" cy="3546393"/>
          </a:xfrm>
          <a:prstGeom prst="rect">
            <a:avLst/>
          </a:prstGeom>
        </p:spPr>
      </p:pic>
      <p:pic>
        <p:nvPicPr>
          <p:cNvPr id="11" name="Obrázek 10" descr="P10502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0"/>
            <a:ext cx="5004048" cy="3753035"/>
          </a:xfrm>
          <a:prstGeom prst="rect">
            <a:avLst/>
          </a:prstGeom>
        </p:spPr>
      </p:pic>
      <p:pic>
        <p:nvPicPr>
          <p:cNvPr id="6" name="Obrázek 5" descr="P1030632.JPG"/>
          <p:cNvPicPr>
            <a:picLocks noChangeAspect="1"/>
          </p:cNvPicPr>
          <p:nvPr/>
        </p:nvPicPr>
        <p:blipFill>
          <a:blip r:embed="rId4" cstate="print"/>
          <a:srcRect l="7000"/>
          <a:stretch>
            <a:fillRect/>
          </a:stretch>
        </p:blipFill>
        <p:spPr>
          <a:xfrm>
            <a:off x="0" y="0"/>
            <a:ext cx="4783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6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P3318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97714"/>
            <a:ext cx="5087550" cy="38156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Obrázek 12" descr="P3318201.JPG"/>
          <p:cNvPicPr>
            <a:picLocks noChangeAspect="1"/>
          </p:cNvPicPr>
          <p:nvPr/>
        </p:nvPicPr>
        <p:blipFill>
          <a:blip r:embed="rId3" cstate="print"/>
          <a:srcRect t="11737" b="5634"/>
          <a:stretch>
            <a:fillRect/>
          </a:stretch>
        </p:blipFill>
        <p:spPr>
          <a:xfrm>
            <a:off x="3378451" y="0"/>
            <a:ext cx="5765549" cy="35730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TextovéPole 13"/>
          <p:cNvSpPr txBox="1"/>
          <p:nvPr/>
        </p:nvSpPr>
        <p:spPr>
          <a:xfrm>
            <a:off x="5796136" y="4941168"/>
            <a:ext cx="2836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/>
              <a:t>Pánský salón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71193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1506" name="Picture 2" descr="C:\Users\Martina\Desktop\horovi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82549"/>
            <a:ext cx="4238359" cy="300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Martina\Desktop\30_DSC_0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2282549"/>
            <a:ext cx="4518863" cy="300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41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6866" name="Picture 2" descr="C:\Users\Martina\Desktop\obsah123_1_big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19" y="188640"/>
            <a:ext cx="4331660" cy="326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Martina\Desktop\prague%20hluboka%20castle%20interio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"/>
          <a:stretch/>
        </p:blipFill>
        <p:spPr bwMode="auto">
          <a:xfrm>
            <a:off x="1763688" y="3717032"/>
            <a:ext cx="4768522" cy="294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68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 descr="C:\Users\Martina\Desktop\valtice130318-04-_DSC0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68052"/>
            <a:ext cx="329854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Martina\Desktop\61cs_17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138532" cy="27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C:\Users\Martina\Desktop\6cs_10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832" y="3593129"/>
            <a:ext cx="4163553" cy="277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6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 descr="C:\Users\Martina\Desktop\Bretschnei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908720"/>
            <a:ext cx="786709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84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 descr="C:\Users\Martina\Desktop\Skeny\47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3763" r="4411" b="6238"/>
          <a:stretch/>
        </p:blipFill>
        <p:spPr bwMode="auto">
          <a:xfrm>
            <a:off x="2627784" y="500113"/>
            <a:ext cx="3456384" cy="569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771800" y="6326486"/>
            <a:ext cx="3474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Hraběnka Žofie Kinská s novorozencem, 1890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36638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386" name="Picture 2" descr="C:\Users\Martina\Desktop\Skeny\46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" t="4027" r="3421" b="17509"/>
          <a:stretch/>
        </p:blipFill>
        <p:spPr bwMode="auto">
          <a:xfrm>
            <a:off x="755576" y="669956"/>
            <a:ext cx="7128792" cy="50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64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E:\Náměšť trasa\obyvatelé\Beneš_skleník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78014"/>
            <a:ext cx="805284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249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E:\Náměšť trasa\obyvatelé\P5110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416824" cy="556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684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E:\Náměšť trasa\obyvatelé\P51101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45189"/>
            <a:ext cx="780772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84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1050350.JPG"/>
          <p:cNvPicPr>
            <a:picLocks noChangeAspect="1"/>
          </p:cNvPicPr>
          <p:nvPr/>
        </p:nvPicPr>
        <p:blipFill>
          <a:blip r:embed="rId2" cstate="print"/>
          <a:srcRect l="3529" t="9412" b="7451"/>
          <a:stretch>
            <a:fillRect/>
          </a:stretch>
        </p:blipFill>
        <p:spPr>
          <a:xfrm>
            <a:off x="-36512" y="-27384"/>
            <a:ext cx="5904656" cy="3816424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-2268760" y="48062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Vklady </a:t>
            </a:r>
            <a:br>
              <a:rPr lang="cs-CZ" sz="4000" dirty="0" smtClean="0"/>
            </a:br>
            <a:r>
              <a:rPr lang="cs-CZ" sz="4000" dirty="0" smtClean="0"/>
              <a:t>do </a:t>
            </a:r>
            <a:br>
              <a:rPr lang="cs-CZ" sz="4000" dirty="0" smtClean="0"/>
            </a:br>
            <a:r>
              <a:rPr lang="cs-CZ" sz="4000" dirty="0" smtClean="0"/>
              <a:t>začátku</a:t>
            </a:r>
            <a:endParaRPr lang="cs-CZ" sz="4000" dirty="0"/>
          </a:p>
        </p:txBody>
      </p:sp>
      <p:pic>
        <p:nvPicPr>
          <p:cNvPr id="9" name="Zástupný symbol pro obsah 8" descr="P105036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7604"/>
          <a:stretch>
            <a:fillRect/>
          </a:stretch>
        </p:blipFill>
        <p:spPr>
          <a:xfrm>
            <a:off x="3347864" y="2843554"/>
            <a:ext cx="5832648" cy="4041830"/>
          </a:xfrm>
        </p:spPr>
      </p:pic>
    </p:spTree>
    <p:extLst>
      <p:ext uri="{BB962C8B-B14F-4D97-AF65-F5344CB8AC3E}">
        <p14:creationId xmlns:p14="http://schemas.microsoft.com/office/powerpoint/2010/main" val="272292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E:\Náměšť trasa\obyvatelé\P5110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168775" cy="62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Náměšť trasa\obyvatelé\P5110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97893"/>
            <a:ext cx="4352925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172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E:\Náměšť trasa\obyvatelé\Skleník_dlažb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823289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984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 descr="C:\Users\Martina\Desktop\11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5350221" cy="264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Martina\Desktop\jideln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4054509" cy="304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Martina\Desktop\11cs_11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253" y="377438"/>
            <a:ext cx="3549747" cy="24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Martina\Desktop\kratochvile-0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466" y="3551499"/>
            <a:ext cx="4418533" cy="294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32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6" name="Picture 2" descr="C:\Users\Martina\Desktop\trebo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8457"/>
            <a:ext cx="4860032" cy="322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Martina\Desktop\trebon3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2" y="1982022"/>
            <a:ext cx="4007792" cy="312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79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C:\Users\Martina\Desktop\18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46" y="476672"/>
            <a:ext cx="3810001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Martina\Desktop\22cs_7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97839"/>
            <a:ext cx="4721861" cy="354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Martina\Desktop\bd1fe3ec64_74313371_o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3623" r="4612" b="5567"/>
          <a:stretch/>
        </p:blipFill>
        <p:spPr bwMode="auto">
          <a:xfrm>
            <a:off x="323528" y="3601451"/>
            <a:ext cx="3659423" cy="273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Martina\Desktop\1354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8680"/>
            <a:ext cx="3371820" cy="218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49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8915" name="Picture 3" descr="C:\Users\Martina\Desktop\nach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28447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C:\Users\Martina\Desktop\zaku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8139"/>
            <a:ext cx="3981210" cy="264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C:\Users\Martina\Desktop\castolovi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429000"/>
            <a:ext cx="204958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C:\Users\Martina\Desktop\zamek-cervena-lhota-0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47194"/>
            <a:ext cx="4671776" cy="330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48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C:\Users\Martina\Desktop\telc110331-ir-B_Lozni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384131" cy="225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Martina\Desktop\loznice_Pignatel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775" y="146111"/>
            <a:ext cx="4659225" cy="348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Martina\Desktop\imagesQ3ENV7M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152189" cy="27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Martina\Desktop\22cs_12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89040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33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986" name="Picture 2" descr="C:\Users\Martina\Desktop\zamek-castolovice-modry-pokoj_denik-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84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 descr="C:\Users\Martina\Desktop\9b78390a96_74635622_o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4651" r="2155" b="2472"/>
          <a:stretch/>
        </p:blipFill>
        <p:spPr bwMode="auto">
          <a:xfrm>
            <a:off x="4764013" y="332656"/>
            <a:ext cx="3618088" cy="263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Martina\Desktop\173cs_1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0294"/>
            <a:ext cx="2875982" cy="29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Martina\Desktop\375539-original1-u1h7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472219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Martina\Desktop\imagesCNF1MBG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7"/>
          <a:stretch/>
        </p:blipFill>
        <p:spPr bwMode="auto">
          <a:xfrm>
            <a:off x="837667" y="3510407"/>
            <a:ext cx="2567784" cy="301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53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Martina\Desktop\pokoj-komor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9"/>
          <a:stretch/>
        </p:blipFill>
        <p:spPr bwMode="auto">
          <a:xfrm>
            <a:off x="4913932" y="4269643"/>
            <a:ext cx="3870325" cy="236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artina\Desktop\330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6632"/>
            <a:ext cx="5878202" cy="391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artina\Desktop\Pokoj_komor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4358798" cy="292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54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P1010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18051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2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 descr="C:\Users\Martina\Desktop\43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400349" cy="293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Martina\Desktop\Zleby_kuchy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0728"/>
            <a:ext cx="3504307" cy="262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Users\Martina\Desktop\Slatinany, zamecka kuchy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52" y="3717032"/>
            <a:ext cx="47625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C:\Users\Martina\Desktop\Velikonoce_Zleb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4000179"/>
            <a:ext cx="3603055" cy="238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44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 descr="C:\Users\Martina\Desktop\23cs_6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07" y="1092575"/>
            <a:ext cx="60960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45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E:\Náměšť trasa\přestavba místn\M37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3843076" cy="512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Náměšť trasa\přestavba místn\M37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2655"/>
            <a:ext cx="4128460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Náměšť trasa\přestavba místn\M37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3316224" cy="24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908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E:\Náměšť trasa\přestavba místn\M38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Náměšť trasa\přestavba místn\M38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502454"/>
            <a:ext cx="3710039" cy="278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Náměšť trasa\přestavba místn\M38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3435389"/>
            <a:ext cx="4483310" cy="336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8631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E:\Náměšť trasa\přestavba místn\M39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974336" cy="373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Náměšť trasa\přestavba místn\M39_1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080" y="3136376"/>
            <a:ext cx="4974336" cy="373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7060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E:\Náměšť trasa\přestavba místn\M39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7164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Náměšť trasa\přestavba místn\M39_2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40968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765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E:\Náměšť trasa\přestavba místn\M39_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632448" cy="497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735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E:\Náměšť trasa\přestavba místn\M39_2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4229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E:\Náměšť trasa\přestavba místn\M39_2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763284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5923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 descr="E:\Náměšť trasa\přestavba místn\M40_1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4974336" cy="66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797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72200" y="5157192"/>
            <a:ext cx="3106688" cy="1008112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Vklady </a:t>
            </a:r>
            <a:br>
              <a:rPr lang="cs-CZ" sz="4000" dirty="0" smtClean="0"/>
            </a:br>
            <a:r>
              <a:rPr lang="cs-CZ" sz="4000" dirty="0" smtClean="0"/>
              <a:t>do </a:t>
            </a:r>
            <a:br>
              <a:rPr lang="cs-CZ" sz="4000" dirty="0" smtClean="0"/>
            </a:br>
            <a:r>
              <a:rPr lang="cs-CZ" sz="4000" dirty="0" smtClean="0"/>
              <a:t>začátku</a:t>
            </a:r>
            <a:endParaRPr lang="cs-CZ" sz="4000" dirty="0"/>
          </a:p>
        </p:txBody>
      </p:sp>
      <p:pic>
        <p:nvPicPr>
          <p:cNvPr id="7" name="Zástupný symbol pro obsah 3" descr="P10503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2008" y="2132856"/>
            <a:ext cx="6300192" cy="4725144"/>
          </a:xfrm>
          <a:prstGeom prst="rect">
            <a:avLst/>
          </a:prstGeom>
        </p:spPr>
      </p:pic>
      <p:pic>
        <p:nvPicPr>
          <p:cNvPr id="9" name="Zástupný symbol pro obsah 3" descr="P1050302.JPG"/>
          <p:cNvPicPr>
            <a:picLocks noChangeAspect="1"/>
          </p:cNvPicPr>
          <p:nvPr/>
        </p:nvPicPr>
        <p:blipFill>
          <a:blip r:embed="rId3" cstate="print"/>
          <a:srcRect l="15656" t="18153" r="18350" b="17387"/>
          <a:stretch>
            <a:fillRect/>
          </a:stretch>
        </p:blipFill>
        <p:spPr>
          <a:xfrm>
            <a:off x="5792224" y="0"/>
            <a:ext cx="3351776" cy="4365104"/>
          </a:xfrm>
          <a:prstGeom prst="rect">
            <a:avLst/>
          </a:prstGeom>
        </p:spPr>
      </p:pic>
      <p:pic>
        <p:nvPicPr>
          <p:cNvPr id="5" name="Obrázek 4" descr="P1030597.JPG"/>
          <p:cNvPicPr>
            <a:picLocks noChangeAspect="1"/>
          </p:cNvPicPr>
          <p:nvPr/>
        </p:nvPicPr>
        <p:blipFill>
          <a:blip r:embed="rId4" cstate="print"/>
          <a:srcRect r="57215" b="80613"/>
          <a:stretch>
            <a:fillRect/>
          </a:stretch>
        </p:blipFill>
        <p:spPr>
          <a:xfrm>
            <a:off x="-36513" y="-27384"/>
            <a:ext cx="4248473" cy="256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9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Sváteční dny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/>
          <a:srcRect l="20496" t="12647" r="21488" b="18235"/>
          <a:stretch>
            <a:fillRect/>
          </a:stretch>
        </p:blipFill>
        <p:spPr bwMode="auto">
          <a:xfrm>
            <a:off x="1187624" y="1772816"/>
            <a:ext cx="682578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1344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E:\Náměšť trasa\Hradozámecká noc\IMAG12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68" y="1554163"/>
            <a:ext cx="8028663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4204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E:\Náměšť trasa\Hradozámecká noc\IMAG1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8609"/>
            <a:ext cx="3827353" cy="678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Náměšť trasa\Hradozámecká noc\IMAG1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4572000" cy="257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Náměšť trasa\Hradozámecká noc\IMAG12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01" y="3573016"/>
            <a:ext cx="4498181" cy="253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0362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" y="1719263"/>
            <a:ext cx="7051040" cy="44069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VERSAILLES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252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67" y="1719263"/>
            <a:ext cx="5875866" cy="44069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vERSAILLES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323528" y="198884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MODEL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62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VERSAILLES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38990"/>
            <a:ext cx="4211960" cy="3158970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2" y="1772816"/>
            <a:ext cx="4944549" cy="3708412"/>
          </a:xfrm>
        </p:spPr>
      </p:pic>
      <p:sp>
        <p:nvSpPr>
          <p:cNvPr id="8" name="TextovéPole 7"/>
          <p:cNvSpPr txBox="1"/>
          <p:nvPr/>
        </p:nvSpPr>
        <p:spPr>
          <a:xfrm>
            <a:off x="7375159" y="2852936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INTERIÉR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3528" y="5735115"/>
            <a:ext cx="178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NOVÁ EXPOZICE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237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916832"/>
            <a:ext cx="5875866" cy="44069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VERSAILLES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395536" y="2118257"/>
            <a:ext cx="1971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HAPTICKÉ PRVKY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087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67" y="1719263"/>
            <a:ext cx="5875866" cy="44069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VERSAILLES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840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67" y="1719263"/>
            <a:ext cx="5875866" cy="44069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VERSAILLES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314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3305175" cy="440690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VERSAILLES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44824"/>
            <a:ext cx="4752528" cy="35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1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P10306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4731990" cy="6309320"/>
          </a:xfrm>
          <a:prstGeom prst="rect">
            <a:avLst/>
          </a:prstGeom>
        </p:spPr>
      </p:pic>
      <p:pic>
        <p:nvPicPr>
          <p:cNvPr id="5" name="Obrázek 4" descr="P1030634.JPG"/>
          <p:cNvPicPr>
            <a:picLocks noChangeAspect="1"/>
          </p:cNvPicPr>
          <p:nvPr/>
        </p:nvPicPr>
        <p:blipFill>
          <a:blip r:embed="rId3" cstate="print"/>
          <a:srcRect t="3801" r="6201" b="3801"/>
          <a:stretch>
            <a:fillRect/>
          </a:stretch>
        </p:blipFill>
        <p:spPr>
          <a:xfrm>
            <a:off x="3995936" y="260648"/>
            <a:ext cx="482453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5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19263"/>
            <a:ext cx="5097146" cy="382286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VERSAILLES</a:t>
            </a:r>
            <a:endParaRPr lang="cs-CZ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738" y="1719262"/>
            <a:ext cx="3496549" cy="466206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23528" y="5980638"/>
            <a:ext cx="2985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HAPTICKÝ MODEL ZAHRADY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314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VERSAILLES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628800"/>
            <a:ext cx="2808312" cy="3744416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639606"/>
            <a:ext cx="4974301" cy="373072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95536" y="6021288"/>
            <a:ext cx="439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SOUČASNÉ UMĚNÍ V HISTORICKÉM PALÁCI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846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52735"/>
            <a:ext cx="6336704" cy="475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361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700808"/>
            <a:ext cx="3132348" cy="4176464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VERSAILLES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772816"/>
            <a:ext cx="5436096" cy="407707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23528" y="6124654"/>
            <a:ext cx="6280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SOUČASNÉ UMĚNÍ – INSTALACE V HISTORICKÝCH OBJEKTECH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267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5400" dirty="0" smtClean="0"/>
              <a:t>		</a:t>
            </a:r>
          </a:p>
          <a:p>
            <a:pPr marL="0" indent="0">
              <a:buNone/>
            </a:pPr>
            <a:r>
              <a:rPr lang="cs-CZ" sz="5400" dirty="0"/>
              <a:t>	</a:t>
            </a:r>
            <a:r>
              <a:rPr lang="cs-CZ" sz="5400" dirty="0" smtClean="0"/>
              <a:t>   Přeji </a:t>
            </a:r>
            <a:r>
              <a:rPr lang="cs-CZ" sz="5400" smtClean="0"/>
              <a:t>krásné </a:t>
            </a:r>
            <a:r>
              <a:rPr lang="cs-CZ" sz="5400" smtClean="0"/>
              <a:t>dny</a:t>
            </a:r>
            <a:r>
              <a:rPr lang="cs-CZ" sz="5400" smtClean="0"/>
              <a:t> </a:t>
            </a:r>
            <a:r>
              <a:rPr lang="el-GR" sz="5400" dirty="0" smtClean="0">
                <a:sym typeface="Wingdings"/>
              </a:rPr>
              <a:t></a:t>
            </a:r>
            <a:endParaRPr lang="cs-CZ" sz="5400" dirty="0"/>
          </a:p>
        </p:txBody>
      </p:sp>
      <p:pic>
        <p:nvPicPr>
          <p:cNvPr id="16386" name="Picture 2" descr="C:\Users\Martina Veselá\Pictures\3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12776"/>
            <a:ext cx="3828405" cy="321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132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4456" y="418654"/>
            <a:ext cx="3203848" cy="164219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Původní </a:t>
            </a:r>
            <a:br>
              <a:rPr lang="cs-CZ" sz="4000" dirty="0" smtClean="0"/>
            </a:br>
            <a:r>
              <a:rPr lang="cs-CZ" sz="4000" dirty="0" smtClean="0"/>
              <a:t>textil</a:t>
            </a:r>
            <a:endParaRPr lang="cs-CZ" sz="4000" dirty="0"/>
          </a:p>
        </p:txBody>
      </p:sp>
      <p:pic>
        <p:nvPicPr>
          <p:cNvPr id="5" name="Obrázek 4" descr="P1050228.JPG"/>
          <p:cNvPicPr>
            <a:picLocks noChangeAspect="1"/>
          </p:cNvPicPr>
          <p:nvPr/>
        </p:nvPicPr>
        <p:blipFill>
          <a:blip r:embed="rId2" cstate="print"/>
          <a:srcRect r="12308"/>
          <a:stretch>
            <a:fillRect/>
          </a:stretch>
        </p:blipFill>
        <p:spPr>
          <a:xfrm>
            <a:off x="0" y="0"/>
            <a:ext cx="4104456" cy="6240693"/>
          </a:xfrm>
          <a:prstGeom prst="rect">
            <a:avLst/>
          </a:prstGeom>
        </p:spPr>
      </p:pic>
      <p:pic>
        <p:nvPicPr>
          <p:cNvPr id="10" name="Obrázek 9" descr="P1030602+.JPG"/>
          <p:cNvPicPr>
            <a:picLocks noChangeAspect="1"/>
          </p:cNvPicPr>
          <p:nvPr/>
        </p:nvPicPr>
        <p:blipFill>
          <a:blip r:embed="rId3" cstate="print"/>
          <a:srcRect l="20015" r="12244"/>
          <a:stretch>
            <a:fillRect/>
          </a:stretch>
        </p:blipFill>
        <p:spPr>
          <a:xfrm>
            <a:off x="6565052" y="-27384"/>
            <a:ext cx="2615460" cy="5661248"/>
          </a:xfrm>
          <a:prstGeom prst="rect">
            <a:avLst/>
          </a:prstGeom>
        </p:spPr>
      </p:pic>
      <p:pic>
        <p:nvPicPr>
          <p:cNvPr id="11" name="Obrázek 10" descr="P1050310.JPG"/>
          <p:cNvPicPr>
            <a:picLocks noChangeAspect="1"/>
          </p:cNvPicPr>
          <p:nvPr/>
        </p:nvPicPr>
        <p:blipFill>
          <a:blip r:embed="rId4" cstate="print"/>
          <a:srcRect b="6980"/>
          <a:stretch>
            <a:fillRect/>
          </a:stretch>
        </p:blipFill>
        <p:spPr>
          <a:xfrm>
            <a:off x="1475656" y="3415190"/>
            <a:ext cx="5832648" cy="31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3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hist.kap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591" r="2535" b="2949"/>
          <a:stretch>
            <a:fillRect/>
          </a:stretch>
        </p:blipFill>
        <p:spPr>
          <a:xfrm>
            <a:off x="3426680" y="2276872"/>
            <a:ext cx="5537808" cy="4320480"/>
          </a:xfrm>
        </p:spPr>
      </p:pic>
      <p:pic>
        <p:nvPicPr>
          <p:cNvPr id="5" name="Obrázek 4" descr="Kamna III.jpg"/>
          <p:cNvPicPr>
            <a:picLocks noChangeAspect="1"/>
          </p:cNvPicPr>
          <p:nvPr/>
        </p:nvPicPr>
        <p:blipFill>
          <a:blip r:embed="rId3" cstate="print"/>
          <a:srcRect l="3106" t="2217" r="2146"/>
          <a:stretch>
            <a:fillRect/>
          </a:stretch>
        </p:blipFill>
        <p:spPr>
          <a:xfrm>
            <a:off x="179512" y="246080"/>
            <a:ext cx="4392488" cy="635127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148064" y="764704"/>
            <a:ext cx="3499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/>
              <a:t>Archivní rešerše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28971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0072" y="557808"/>
            <a:ext cx="3538736" cy="1143000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Výmalba</a:t>
            </a:r>
            <a:br>
              <a:rPr lang="cs-CZ" sz="4000" dirty="0" smtClean="0"/>
            </a:br>
            <a:r>
              <a:rPr lang="cs-CZ" sz="3600" dirty="0" smtClean="0"/>
              <a:t>poptávka na</a:t>
            </a:r>
            <a:br>
              <a:rPr lang="cs-CZ" sz="3600" dirty="0" smtClean="0"/>
            </a:br>
            <a:r>
              <a:rPr lang="cs-CZ" sz="3600" dirty="0" smtClean="0"/>
              <a:t>nejnižší cenu</a:t>
            </a:r>
            <a:endParaRPr lang="cs-CZ" sz="3600" dirty="0"/>
          </a:p>
        </p:txBody>
      </p:sp>
      <p:pic>
        <p:nvPicPr>
          <p:cNvPr id="7" name="Obrázek 6" descr="2 b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3059832" y="2322258"/>
            <a:ext cx="6084168" cy="4563126"/>
          </a:xfrm>
          <a:prstGeom prst="rect">
            <a:avLst/>
          </a:prstGeom>
        </p:spPr>
      </p:pic>
      <p:pic>
        <p:nvPicPr>
          <p:cNvPr id="9" name="Obrázek 8" descr="P1060218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l="2879"/>
          <a:stretch>
            <a:fillRect/>
          </a:stretch>
        </p:blipFill>
        <p:spPr>
          <a:xfrm>
            <a:off x="35495" y="0"/>
            <a:ext cx="499541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832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52</TotalTime>
  <Words>70</Words>
  <Application>Microsoft Office PowerPoint</Application>
  <PresentationFormat>Předvádění na obrazovce (4:3)</PresentationFormat>
  <Paragraphs>43</Paragraphs>
  <Slides>64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5" baseType="lpstr">
      <vt:lpstr>Cesta</vt:lpstr>
      <vt:lpstr>Instalace na památkových objektech</vt:lpstr>
      <vt:lpstr>Prezentace aplikace PowerPoint</vt:lpstr>
      <vt:lpstr>Vklady  do  začátku</vt:lpstr>
      <vt:lpstr>Prezentace aplikace PowerPoint</vt:lpstr>
      <vt:lpstr>Vklady  do  začátku</vt:lpstr>
      <vt:lpstr>Prezentace aplikace PowerPoint</vt:lpstr>
      <vt:lpstr>Původní  textil</vt:lpstr>
      <vt:lpstr>Prezentace aplikace PowerPoint</vt:lpstr>
      <vt:lpstr>Výmalba poptávka na nejnižší cenu</vt:lpstr>
      <vt:lpstr>Prezentace aplikace PowerPoint</vt:lpstr>
      <vt:lpstr>Restaurování zápůjčky</vt:lpstr>
      <vt:lpstr>Inspirace dobovými vyobrazeními</vt:lpstr>
      <vt:lpstr>Ložnice</vt:lpstr>
      <vt:lpstr>Po</vt:lpstr>
      <vt:lpstr>Prezentace aplikace PowerPoint</vt:lpstr>
      <vt:lpstr>Jí</vt:lpstr>
      <vt:lpstr>Prezentace aplikace PowerPoint</vt:lpstr>
      <vt:lpstr>Dámský pokoj</vt:lpstr>
      <vt:lpstr>Badatelna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Sváteční dny </vt:lpstr>
      <vt:lpstr>Prezentace aplikace PowerPoint</vt:lpstr>
      <vt:lpstr>Prezentace aplikace PowerPoint</vt:lpstr>
      <vt:lpstr>VERSAILLES</vt:lpstr>
      <vt:lpstr>vERSAILLES</vt:lpstr>
      <vt:lpstr>VERSAILLES</vt:lpstr>
      <vt:lpstr>VERSAILLES</vt:lpstr>
      <vt:lpstr>VERSAILLES</vt:lpstr>
      <vt:lpstr>VERSAILLES</vt:lpstr>
      <vt:lpstr>VERSAILLES</vt:lpstr>
      <vt:lpstr>VERSAILLES</vt:lpstr>
      <vt:lpstr>VERSAILLES</vt:lpstr>
      <vt:lpstr>Prezentace aplikace PowerPoint</vt:lpstr>
      <vt:lpstr>VERSAILLES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Instalace na památkových objektech</dc:title>
  <dc:creator>Martina Veselá</dc:creator>
  <cp:lastModifiedBy>Martina Indrová</cp:lastModifiedBy>
  <cp:revision>7</cp:revision>
  <dcterms:created xsi:type="dcterms:W3CDTF">2015-05-15T10:51:48Z</dcterms:created>
  <dcterms:modified xsi:type="dcterms:W3CDTF">2020-04-23T06:50:28Z</dcterms:modified>
</cp:coreProperties>
</file>