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Techniky slaňování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hodiny je získat základní povědomí o </a:t>
            </a:r>
            <a:r>
              <a:rPr lang="cs-CZ" dirty="0" smtClean="0"/>
              <a:t>využití slaňování, jeho limitaci, seznámit se se základními technikami.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</a:t>
            </a:r>
            <a:r>
              <a:rPr lang="cs-CZ" dirty="0" smtClean="0"/>
              <a:t>svahu u minigolfového hřiště.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Teoretický úvod do problematiky slaňování.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Improvizované techniky slanění + </a:t>
            </a:r>
            <a:r>
              <a:rPr lang="cs-CZ" dirty="0" err="1" smtClean="0"/>
              <a:t>základadní</a:t>
            </a:r>
            <a:r>
              <a:rPr lang="cs-CZ" dirty="0" smtClean="0"/>
              <a:t> jistící stanoviště (slanění bokem, křížový sed, </a:t>
            </a:r>
            <a:r>
              <a:rPr lang="cs-CZ" dirty="0" err="1" smtClean="0"/>
              <a:t>Düllferův</a:t>
            </a:r>
            <a:r>
              <a:rPr lang="cs-CZ" dirty="0" smtClean="0"/>
              <a:t> sed).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Důraz na bezpečnost a klíčové body </a:t>
            </a:r>
            <a:r>
              <a:rPr lang="cs-CZ" dirty="0" err="1" smtClean="0"/>
              <a:t>impr</a:t>
            </a:r>
            <a:r>
              <a:rPr lang="cs-CZ" dirty="0" smtClean="0"/>
              <a:t>. </a:t>
            </a:r>
            <a:r>
              <a:rPr lang="cs-CZ" smtClean="0"/>
              <a:t>Slanění.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F3184-698A-421E-AB5B-8479482CB1B6}"/>
</file>

<file path=customXml/itemProps2.xml><?xml version="1.0" encoding="utf-8"?>
<ds:datastoreItem xmlns:ds="http://schemas.openxmlformats.org/officeDocument/2006/customXml" ds:itemID="{3239412E-F4AE-401C-8828-439FDA2C885D}"/>
</file>

<file path=customXml/itemProps3.xml><?xml version="1.0" encoding="utf-8"?>
<ds:datastoreItem xmlns:ds="http://schemas.openxmlformats.org/officeDocument/2006/customXml" ds:itemID="{231B2B16-FBC5-44A3-BA4B-006DA543CFED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251</Words>
  <Application>Microsoft Office PowerPoint</Application>
  <PresentationFormat>Předvádění na obrazovce (4:3)</PresentationFormat>
  <Paragraphs>26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Ladyk</cp:lastModifiedBy>
  <cp:revision>32</cp:revision>
  <dcterms:modified xsi:type="dcterms:W3CDTF">2021-12-13T20:09:17Z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