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9" r:id="rId3"/>
    <p:sldId id="262" r:id="rId4"/>
    <p:sldId id="261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75" d="100"/>
          <a:sy n="75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7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sníh, exteriér, svah, lyžování&#10;&#10;Popis byl vytvořen automaticky">
            <a:extLst>
              <a:ext uri="{FF2B5EF4-FFF2-40B4-BE49-F238E27FC236}">
                <a16:creationId xmlns:a16="http://schemas.microsoft.com/office/drawing/2014/main" id="{4BDD524D-BE3C-4A5D-8710-0D38BA5A8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57" y="-18732"/>
            <a:ext cx="9581193" cy="6843710"/>
          </a:xfrm>
          <a:prstGeom prst="rect">
            <a:avLst/>
          </a:prstGeom>
        </p:spPr>
      </p:pic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16024" y="6180112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13.12.2021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9020" y="612029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mjr. Vladimír</a:t>
            </a:r>
            <a:r>
              <a:rPr lang="cs-CZ" sz="2400" baseline="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MICHALIČKA</a:t>
            </a:r>
            <a:endParaRPr lang="cs-CZ" sz="2400" dirty="0">
              <a:solidFill>
                <a:srgbClr val="351FD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0" y="220662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Marek Heidingsfeld\Desktop\DSC_0040.jpg">
            <a:extLst>
              <a:ext uri="{FF2B5EF4-FFF2-40B4-BE49-F238E27FC236}">
                <a16:creationId xmlns:a16="http://schemas.microsoft.com/office/drawing/2014/main" id="{B073E6E6-AC5E-4EF0-ABE4-023E103CC7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7658720" y="122772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 smtClean="0"/>
              <a:t>Techniky slaňování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13.12.2021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&amp; průběh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/>
              <a:t>Cíl</a:t>
            </a:r>
          </a:p>
          <a:p>
            <a:pPr>
              <a:buNone/>
            </a:pPr>
            <a:r>
              <a:rPr lang="cs-CZ" dirty="0"/>
              <a:t>Cílem hodiny je získat základní povědomí o </a:t>
            </a:r>
            <a:r>
              <a:rPr lang="cs-CZ" dirty="0" smtClean="0"/>
              <a:t>využití slaňování, jeho limitaci, seznámit se se základními technikami.</a:t>
            </a: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u="sng" dirty="0"/>
              <a:t>Průběh</a:t>
            </a:r>
          </a:p>
          <a:p>
            <a:pPr>
              <a:buNone/>
            </a:pPr>
            <a:r>
              <a:rPr lang="cs-CZ" dirty="0"/>
              <a:t>Praktická výuka na </a:t>
            </a:r>
            <a:r>
              <a:rPr lang="cs-CZ" dirty="0" smtClean="0"/>
              <a:t>svahu u minigolfového hřiště.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Teoretický úvod do problematiky slaňování.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Improvizované techniky slanění + </a:t>
            </a:r>
            <a:r>
              <a:rPr lang="cs-CZ" dirty="0" err="1" smtClean="0"/>
              <a:t>základadní</a:t>
            </a:r>
            <a:r>
              <a:rPr lang="cs-CZ" dirty="0" smtClean="0"/>
              <a:t> jistící stanoviště (slanění bokem, křížový sed, </a:t>
            </a:r>
            <a:r>
              <a:rPr lang="cs-CZ" dirty="0" err="1" smtClean="0"/>
              <a:t>Düllferův</a:t>
            </a:r>
            <a:r>
              <a:rPr lang="cs-CZ" dirty="0" smtClean="0"/>
              <a:t> sed).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Důraz na bezpečnost a klíčové body </a:t>
            </a:r>
            <a:r>
              <a:rPr lang="cs-CZ" dirty="0" err="1" smtClean="0"/>
              <a:t>impr</a:t>
            </a:r>
            <a:r>
              <a:rPr lang="cs-CZ" dirty="0" smtClean="0"/>
              <a:t>. </a:t>
            </a:r>
            <a:r>
              <a:rPr lang="cs-CZ" smtClean="0"/>
              <a:t>Slanění.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66018"/>
            <a:ext cx="8686800" cy="4783262"/>
          </a:xfrm>
        </p:spPr>
        <p:txBody>
          <a:bodyPr/>
          <a:lstStyle/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cs-CZ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arTák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Ullrich, D., Vaněček, F., 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Kvaka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Pevný, J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(2008). 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– vojenské lezení.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Multimediální pomůcka – výukové DVD. Praha. Fakulta tělesné výchovy a sportu, Univerzita Karlova.</a:t>
            </a:r>
            <a:endParaRPr lang="cs-CZ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MINISTRY OF DEFENCE AND SPORTS. (2014). Austrian Armed forces field manual. Military mountain training. Supply number 7610-10133-0808. Vienna.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FRANK, T. &amp; KUBLÁK, T. (2007). </a:t>
            </a:r>
            <a:r>
              <a:rPr 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Horolezecká abeceda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Praha: Epocha.</a:t>
            </a: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MICHALIČKA, V. et al. (2019). Pub-71-84-06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Vojenské lezení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Praha. Vojenský obor FTVS UK, Armáda České republiky.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STANDARDISATION OFFICE. (2019). 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AtrainP-6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warfare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Brussels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600"/>
              </a:spcBef>
              <a:spcAft>
                <a:spcPts val="1000"/>
              </a:spcAft>
              <a:buClrTx/>
              <a:buSzPct val="70000"/>
              <a:buFont typeface="Times New Roman" panose="02020603050405020304" pitchFamily="18" charset="0"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VÁGNER, M. et al. (2012).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Pub-71-84-01 </a:t>
            </a:r>
            <a:r>
              <a:rPr lang="cs-CZ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tělesná příprava – zkušební řády, programy instruktorských kurzů a profesní minimum.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Vojenský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obor FTVS UK, Armáda České republiky.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63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2182ec3ddecf41b0afdc471c58791184">
  <xsd:schema xmlns:xsd="http://www.w3.org/2001/XMLSchema" xmlns:xs="http://www.w3.org/2001/XMLSchema" xmlns:p="http://schemas.microsoft.com/office/2006/metadata/properties" xmlns:ns2="e2285f5f-a0f1-4742-bd8a-8c092caa1a6e" xmlns:ns3="786dd7ff-425c-4d0d-8299-61bc4fece3fc" targetNamespace="http://schemas.microsoft.com/office/2006/metadata/properties" ma:root="true" ma:fieldsID="cf2bf133cf7a19d2b5a69bd4a55658b9" ns2:_="" ns3:_="">
    <xsd:import namespace="e2285f5f-a0f1-4742-bd8a-8c092caa1a6e"/>
    <xsd:import namespace="786dd7ff-425c-4d0d-8299-61bc4fece3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6dd7ff-425c-4d0d-8299-61bc4fece3f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ABF3184-698A-421E-AB5B-8479482CB1B6}"/>
</file>

<file path=customXml/itemProps2.xml><?xml version="1.0" encoding="utf-8"?>
<ds:datastoreItem xmlns:ds="http://schemas.openxmlformats.org/officeDocument/2006/customXml" ds:itemID="{3239412E-F4AE-401C-8828-439FDA2C885D}"/>
</file>

<file path=customXml/itemProps3.xml><?xml version="1.0" encoding="utf-8"?>
<ds:datastoreItem xmlns:ds="http://schemas.openxmlformats.org/officeDocument/2006/customXml" ds:itemID="{231B2B16-FBC5-44A3-BA4B-006DA543CFED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162</TotalTime>
  <Words>251</Words>
  <Application>Microsoft Office PowerPoint</Application>
  <PresentationFormat>Předvádění na obrazovce (4:3)</PresentationFormat>
  <Paragraphs>26</Paragraphs>
  <Slides>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1" baseType="lpstr">
      <vt:lpstr>Arial</vt:lpstr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Cíl &amp; průběh</vt:lpstr>
      <vt:lpstr>Probraná tématika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cp:lastModifiedBy>Ladyk</cp:lastModifiedBy>
  <cp:revision>32</cp:revision>
  <dcterms:modified xsi:type="dcterms:W3CDTF">2021-12-13T20:09:17Z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