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8D424-3988-4D1C-8E1C-EFC57D2849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F435F8-7F8A-44C8-8154-F2649C4B1694}">
      <dgm:prSet/>
      <dgm:spPr/>
      <dgm:t>
        <a:bodyPr/>
        <a:lstStyle/>
        <a:p>
          <a:r>
            <a:rPr lang="cs-CZ" b="1"/>
            <a:t>Postava </a:t>
          </a:r>
          <a:endParaRPr lang="en-US"/>
        </a:p>
      </dgm:t>
    </dgm:pt>
    <dgm:pt modelId="{EB1BFF97-9C48-46B9-BAD8-950B3BCE2240}" type="parTrans" cxnId="{BA1B3B38-C8F4-4835-B63E-A96A7C7F0458}">
      <dgm:prSet/>
      <dgm:spPr/>
      <dgm:t>
        <a:bodyPr/>
        <a:lstStyle/>
        <a:p>
          <a:endParaRPr lang="en-US"/>
        </a:p>
      </dgm:t>
    </dgm:pt>
    <dgm:pt modelId="{A3680323-519D-4B68-97D1-8913866A1800}" type="sibTrans" cxnId="{BA1B3B38-C8F4-4835-B63E-A96A7C7F0458}">
      <dgm:prSet/>
      <dgm:spPr/>
      <dgm:t>
        <a:bodyPr/>
        <a:lstStyle/>
        <a:p>
          <a:endParaRPr lang="en-US"/>
        </a:p>
      </dgm:t>
    </dgm:pt>
    <dgm:pt modelId="{E060F4AC-6FCB-4550-AFE5-3F144A014A99}">
      <dgm:prSet/>
      <dgm:spPr/>
      <dgm:t>
        <a:bodyPr/>
        <a:lstStyle/>
        <a:p>
          <a:r>
            <a:rPr lang="cs-CZ" b="1"/>
            <a:t>Události </a:t>
          </a:r>
          <a:endParaRPr lang="en-US"/>
        </a:p>
      </dgm:t>
    </dgm:pt>
    <dgm:pt modelId="{EBD70B11-C482-4437-A8E6-A01BE9BBE316}" type="parTrans" cxnId="{E779048A-3A50-4BA0-BB4D-87A885914181}">
      <dgm:prSet/>
      <dgm:spPr/>
      <dgm:t>
        <a:bodyPr/>
        <a:lstStyle/>
        <a:p>
          <a:endParaRPr lang="en-US"/>
        </a:p>
      </dgm:t>
    </dgm:pt>
    <dgm:pt modelId="{5C6953D3-0850-4F83-BC2B-22172F0DB83C}" type="sibTrans" cxnId="{E779048A-3A50-4BA0-BB4D-87A885914181}">
      <dgm:prSet/>
      <dgm:spPr/>
      <dgm:t>
        <a:bodyPr/>
        <a:lstStyle/>
        <a:p>
          <a:endParaRPr lang="en-US"/>
        </a:p>
      </dgm:t>
    </dgm:pt>
    <dgm:pt modelId="{C8EFE64D-6DF7-4029-894C-8539E89E9410}">
      <dgm:prSet/>
      <dgm:spPr/>
      <dgm:t>
        <a:bodyPr/>
        <a:lstStyle/>
        <a:p>
          <a:r>
            <a:rPr lang="cs-CZ" b="1"/>
            <a:t>Vypravěč </a:t>
          </a:r>
          <a:endParaRPr lang="en-US"/>
        </a:p>
      </dgm:t>
    </dgm:pt>
    <dgm:pt modelId="{4C06513C-4B15-4CFD-BF16-CE1C18537B40}" type="parTrans" cxnId="{DE4BFB9C-6FB3-452A-84BF-CFF4DEBE4429}">
      <dgm:prSet/>
      <dgm:spPr/>
      <dgm:t>
        <a:bodyPr/>
        <a:lstStyle/>
        <a:p>
          <a:endParaRPr lang="en-US"/>
        </a:p>
      </dgm:t>
    </dgm:pt>
    <dgm:pt modelId="{E1C3B3AF-8D4E-4F3E-BB5C-079A8EC7CBBF}" type="sibTrans" cxnId="{DE4BFB9C-6FB3-452A-84BF-CFF4DEBE4429}">
      <dgm:prSet/>
      <dgm:spPr/>
      <dgm:t>
        <a:bodyPr/>
        <a:lstStyle/>
        <a:p>
          <a:endParaRPr lang="en-US"/>
        </a:p>
      </dgm:t>
    </dgm:pt>
    <dgm:pt modelId="{6FE8F8EF-DF09-47B1-9D61-9BC3A14D60D9}">
      <dgm:prSet/>
      <dgm:spPr/>
      <dgm:t>
        <a:bodyPr/>
        <a:lstStyle/>
        <a:p>
          <a:r>
            <a:rPr lang="cs-CZ" b="1"/>
            <a:t>Jazyk </a:t>
          </a:r>
          <a:endParaRPr lang="en-US"/>
        </a:p>
      </dgm:t>
    </dgm:pt>
    <dgm:pt modelId="{4786B369-7BE0-41BD-BF79-7145C16CE6D6}" type="parTrans" cxnId="{835F9307-C540-44A2-953C-0B0405BCA4C7}">
      <dgm:prSet/>
      <dgm:spPr/>
      <dgm:t>
        <a:bodyPr/>
        <a:lstStyle/>
        <a:p>
          <a:endParaRPr lang="en-US"/>
        </a:p>
      </dgm:t>
    </dgm:pt>
    <dgm:pt modelId="{2079A255-AF5D-4285-806E-9D28283953E1}" type="sibTrans" cxnId="{835F9307-C540-44A2-953C-0B0405BCA4C7}">
      <dgm:prSet/>
      <dgm:spPr/>
      <dgm:t>
        <a:bodyPr/>
        <a:lstStyle/>
        <a:p>
          <a:endParaRPr lang="en-US"/>
        </a:p>
      </dgm:t>
    </dgm:pt>
    <dgm:pt modelId="{E4FDFCF6-AE01-44D6-9D4A-324406E56C0D}">
      <dgm:prSet/>
      <dgm:spPr/>
      <dgm:t>
        <a:bodyPr/>
        <a:lstStyle/>
        <a:p>
          <a:r>
            <a:rPr lang="cs-CZ" b="1"/>
            <a:t>Atd. </a:t>
          </a:r>
          <a:endParaRPr lang="en-US"/>
        </a:p>
      </dgm:t>
    </dgm:pt>
    <dgm:pt modelId="{90EB3388-F07D-4E5B-960A-934BA56F2A6F}" type="parTrans" cxnId="{6FB8555D-72DA-4186-A927-F8E95A41B4D4}">
      <dgm:prSet/>
      <dgm:spPr/>
      <dgm:t>
        <a:bodyPr/>
        <a:lstStyle/>
        <a:p>
          <a:endParaRPr lang="en-US"/>
        </a:p>
      </dgm:t>
    </dgm:pt>
    <dgm:pt modelId="{2086BBFA-0E96-458D-9BC7-7EB259524B0B}" type="sibTrans" cxnId="{6FB8555D-72DA-4186-A927-F8E95A41B4D4}">
      <dgm:prSet/>
      <dgm:spPr/>
      <dgm:t>
        <a:bodyPr/>
        <a:lstStyle/>
        <a:p>
          <a:endParaRPr lang="en-US"/>
        </a:p>
      </dgm:t>
    </dgm:pt>
    <dgm:pt modelId="{9530D29A-1232-460F-BE46-746DE6129C45}" type="pres">
      <dgm:prSet presAssocID="{4098D424-3988-4D1C-8E1C-EFC57D284909}" presName="linear" presStyleCnt="0">
        <dgm:presLayoutVars>
          <dgm:animLvl val="lvl"/>
          <dgm:resizeHandles val="exact"/>
        </dgm:presLayoutVars>
      </dgm:prSet>
      <dgm:spPr/>
    </dgm:pt>
    <dgm:pt modelId="{C632E32E-8777-460C-A8D9-F62758A6C83C}" type="pres">
      <dgm:prSet presAssocID="{D1F435F8-7F8A-44C8-8154-F2649C4B16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4A088C9-4475-40F1-AA54-84B39697D337}" type="pres">
      <dgm:prSet presAssocID="{A3680323-519D-4B68-97D1-8913866A1800}" presName="spacer" presStyleCnt="0"/>
      <dgm:spPr/>
    </dgm:pt>
    <dgm:pt modelId="{054052E4-5877-4DCE-A6C5-F065938AA6F1}" type="pres">
      <dgm:prSet presAssocID="{E060F4AC-6FCB-4550-AFE5-3F144A014A9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63047F-3822-44EC-A113-1F317ACB2DA8}" type="pres">
      <dgm:prSet presAssocID="{5C6953D3-0850-4F83-BC2B-22172F0DB83C}" presName="spacer" presStyleCnt="0"/>
      <dgm:spPr/>
    </dgm:pt>
    <dgm:pt modelId="{F4910E35-6C05-4102-9CD6-0725752CB376}" type="pres">
      <dgm:prSet presAssocID="{C8EFE64D-6DF7-4029-894C-8539E89E94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34C4D4-02FA-4C4E-AB6E-C91529C9EC9B}" type="pres">
      <dgm:prSet presAssocID="{E1C3B3AF-8D4E-4F3E-BB5C-079A8EC7CBBF}" presName="spacer" presStyleCnt="0"/>
      <dgm:spPr/>
    </dgm:pt>
    <dgm:pt modelId="{3D6A12E8-413A-478B-A0D2-E334B755595A}" type="pres">
      <dgm:prSet presAssocID="{6FE8F8EF-DF09-47B1-9D61-9BC3A14D60D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D9CD452-5F32-48F5-9CFC-C949E01B046E}" type="pres">
      <dgm:prSet presAssocID="{2079A255-AF5D-4285-806E-9D28283953E1}" presName="spacer" presStyleCnt="0"/>
      <dgm:spPr/>
    </dgm:pt>
    <dgm:pt modelId="{8AAB1029-5563-467F-BFA5-D3ED2D0D1E98}" type="pres">
      <dgm:prSet presAssocID="{E4FDFCF6-AE01-44D6-9D4A-324406E56C0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35F9307-C540-44A2-953C-0B0405BCA4C7}" srcId="{4098D424-3988-4D1C-8E1C-EFC57D284909}" destId="{6FE8F8EF-DF09-47B1-9D61-9BC3A14D60D9}" srcOrd="3" destOrd="0" parTransId="{4786B369-7BE0-41BD-BF79-7145C16CE6D6}" sibTransId="{2079A255-AF5D-4285-806E-9D28283953E1}"/>
    <dgm:cxn modelId="{306D3E17-5939-46D2-9F40-0BB14676271D}" type="presOf" srcId="{C8EFE64D-6DF7-4029-894C-8539E89E9410}" destId="{F4910E35-6C05-4102-9CD6-0725752CB376}" srcOrd="0" destOrd="0" presId="urn:microsoft.com/office/officeart/2005/8/layout/vList2"/>
    <dgm:cxn modelId="{BA1B3B38-C8F4-4835-B63E-A96A7C7F0458}" srcId="{4098D424-3988-4D1C-8E1C-EFC57D284909}" destId="{D1F435F8-7F8A-44C8-8154-F2649C4B1694}" srcOrd="0" destOrd="0" parTransId="{EB1BFF97-9C48-46B9-BAD8-950B3BCE2240}" sibTransId="{A3680323-519D-4B68-97D1-8913866A1800}"/>
    <dgm:cxn modelId="{6FB8555D-72DA-4186-A927-F8E95A41B4D4}" srcId="{4098D424-3988-4D1C-8E1C-EFC57D284909}" destId="{E4FDFCF6-AE01-44D6-9D4A-324406E56C0D}" srcOrd="4" destOrd="0" parTransId="{90EB3388-F07D-4E5B-960A-934BA56F2A6F}" sibTransId="{2086BBFA-0E96-458D-9BC7-7EB259524B0B}"/>
    <dgm:cxn modelId="{594A8C89-D72C-4B00-A06A-73C29562380E}" type="presOf" srcId="{E4FDFCF6-AE01-44D6-9D4A-324406E56C0D}" destId="{8AAB1029-5563-467F-BFA5-D3ED2D0D1E98}" srcOrd="0" destOrd="0" presId="urn:microsoft.com/office/officeart/2005/8/layout/vList2"/>
    <dgm:cxn modelId="{E779048A-3A50-4BA0-BB4D-87A885914181}" srcId="{4098D424-3988-4D1C-8E1C-EFC57D284909}" destId="{E060F4AC-6FCB-4550-AFE5-3F144A014A99}" srcOrd="1" destOrd="0" parTransId="{EBD70B11-C482-4437-A8E6-A01BE9BBE316}" sibTransId="{5C6953D3-0850-4F83-BC2B-22172F0DB83C}"/>
    <dgm:cxn modelId="{DE4BFB9C-6FB3-452A-84BF-CFF4DEBE4429}" srcId="{4098D424-3988-4D1C-8E1C-EFC57D284909}" destId="{C8EFE64D-6DF7-4029-894C-8539E89E9410}" srcOrd="2" destOrd="0" parTransId="{4C06513C-4B15-4CFD-BF16-CE1C18537B40}" sibTransId="{E1C3B3AF-8D4E-4F3E-BB5C-079A8EC7CBBF}"/>
    <dgm:cxn modelId="{1E9149A3-632E-438F-8474-CEFA059C6661}" type="presOf" srcId="{E060F4AC-6FCB-4550-AFE5-3F144A014A99}" destId="{054052E4-5877-4DCE-A6C5-F065938AA6F1}" srcOrd="0" destOrd="0" presId="urn:microsoft.com/office/officeart/2005/8/layout/vList2"/>
    <dgm:cxn modelId="{C7FEFDA9-7D19-4CD8-8220-13C990ACEF0F}" type="presOf" srcId="{4098D424-3988-4D1C-8E1C-EFC57D284909}" destId="{9530D29A-1232-460F-BE46-746DE6129C45}" srcOrd="0" destOrd="0" presId="urn:microsoft.com/office/officeart/2005/8/layout/vList2"/>
    <dgm:cxn modelId="{123CFFB5-EF4E-4865-A516-9D15031D007E}" type="presOf" srcId="{6FE8F8EF-DF09-47B1-9D61-9BC3A14D60D9}" destId="{3D6A12E8-413A-478B-A0D2-E334B755595A}" srcOrd="0" destOrd="0" presId="urn:microsoft.com/office/officeart/2005/8/layout/vList2"/>
    <dgm:cxn modelId="{16BC52DD-5436-41AD-9B45-99D261FAA955}" type="presOf" srcId="{D1F435F8-7F8A-44C8-8154-F2649C4B1694}" destId="{C632E32E-8777-460C-A8D9-F62758A6C83C}" srcOrd="0" destOrd="0" presId="urn:microsoft.com/office/officeart/2005/8/layout/vList2"/>
    <dgm:cxn modelId="{623109A9-9136-4777-89B9-B73B8855EF33}" type="presParOf" srcId="{9530D29A-1232-460F-BE46-746DE6129C45}" destId="{C632E32E-8777-460C-A8D9-F62758A6C83C}" srcOrd="0" destOrd="0" presId="urn:microsoft.com/office/officeart/2005/8/layout/vList2"/>
    <dgm:cxn modelId="{0A5FEE91-CB1B-4CA7-9603-DC096F4A1C56}" type="presParOf" srcId="{9530D29A-1232-460F-BE46-746DE6129C45}" destId="{54A088C9-4475-40F1-AA54-84B39697D337}" srcOrd="1" destOrd="0" presId="urn:microsoft.com/office/officeart/2005/8/layout/vList2"/>
    <dgm:cxn modelId="{93A2F123-99FF-488C-8BCB-F1B9A105C123}" type="presParOf" srcId="{9530D29A-1232-460F-BE46-746DE6129C45}" destId="{054052E4-5877-4DCE-A6C5-F065938AA6F1}" srcOrd="2" destOrd="0" presId="urn:microsoft.com/office/officeart/2005/8/layout/vList2"/>
    <dgm:cxn modelId="{23882046-5E07-4E04-97D3-BCF60A594F73}" type="presParOf" srcId="{9530D29A-1232-460F-BE46-746DE6129C45}" destId="{7B63047F-3822-44EC-A113-1F317ACB2DA8}" srcOrd="3" destOrd="0" presId="urn:microsoft.com/office/officeart/2005/8/layout/vList2"/>
    <dgm:cxn modelId="{75B389AA-F838-41E9-9FD9-3220706DA082}" type="presParOf" srcId="{9530D29A-1232-460F-BE46-746DE6129C45}" destId="{F4910E35-6C05-4102-9CD6-0725752CB376}" srcOrd="4" destOrd="0" presId="urn:microsoft.com/office/officeart/2005/8/layout/vList2"/>
    <dgm:cxn modelId="{E71959D2-7252-4215-A465-98262E6EB5A4}" type="presParOf" srcId="{9530D29A-1232-460F-BE46-746DE6129C45}" destId="{3D34C4D4-02FA-4C4E-AB6E-C91529C9EC9B}" srcOrd="5" destOrd="0" presId="urn:microsoft.com/office/officeart/2005/8/layout/vList2"/>
    <dgm:cxn modelId="{8F57F3E7-51B4-409D-AB28-4D09BFD275E6}" type="presParOf" srcId="{9530D29A-1232-460F-BE46-746DE6129C45}" destId="{3D6A12E8-413A-478B-A0D2-E334B755595A}" srcOrd="6" destOrd="0" presId="urn:microsoft.com/office/officeart/2005/8/layout/vList2"/>
    <dgm:cxn modelId="{99221FF1-4639-478F-BE48-4E59D5791406}" type="presParOf" srcId="{9530D29A-1232-460F-BE46-746DE6129C45}" destId="{FD9CD452-5F32-48F5-9CFC-C949E01B046E}" srcOrd="7" destOrd="0" presId="urn:microsoft.com/office/officeart/2005/8/layout/vList2"/>
    <dgm:cxn modelId="{DAA79338-20F9-4978-BA79-C45D149CA03A}" type="presParOf" srcId="{9530D29A-1232-460F-BE46-746DE6129C45}" destId="{8AAB1029-5563-467F-BFA5-D3ED2D0D1E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2E32E-8777-460C-A8D9-F62758A6C83C}">
      <dsp:nvSpPr>
        <dsp:cNvPr id="0" name=""/>
        <dsp:cNvSpPr/>
      </dsp:nvSpPr>
      <dsp:spPr>
        <a:xfrm>
          <a:off x="0" y="38613"/>
          <a:ext cx="6798539" cy="663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Postava </a:t>
          </a:r>
          <a:endParaRPr lang="en-US" sz="2700" kern="1200"/>
        </a:p>
      </dsp:txBody>
      <dsp:txXfrm>
        <a:off x="32384" y="70997"/>
        <a:ext cx="6733771" cy="598621"/>
      </dsp:txXfrm>
    </dsp:sp>
    <dsp:sp modelId="{054052E4-5877-4DCE-A6C5-F065938AA6F1}">
      <dsp:nvSpPr>
        <dsp:cNvPr id="0" name=""/>
        <dsp:cNvSpPr/>
      </dsp:nvSpPr>
      <dsp:spPr>
        <a:xfrm>
          <a:off x="0" y="779763"/>
          <a:ext cx="6798539" cy="663389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Události </a:t>
          </a:r>
          <a:endParaRPr lang="en-US" sz="2700" kern="1200"/>
        </a:p>
      </dsp:txBody>
      <dsp:txXfrm>
        <a:off x="32384" y="812147"/>
        <a:ext cx="6733771" cy="598621"/>
      </dsp:txXfrm>
    </dsp:sp>
    <dsp:sp modelId="{F4910E35-6C05-4102-9CD6-0725752CB376}">
      <dsp:nvSpPr>
        <dsp:cNvPr id="0" name=""/>
        <dsp:cNvSpPr/>
      </dsp:nvSpPr>
      <dsp:spPr>
        <a:xfrm>
          <a:off x="0" y="1520913"/>
          <a:ext cx="6798539" cy="663389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Vypravěč </a:t>
          </a:r>
          <a:endParaRPr lang="en-US" sz="2700" kern="1200"/>
        </a:p>
      </dsp:txBody>
      <dsp:txXfrm>
        <a:off x="32384" y="1553297"/>
        <a:ext cx="6733771" cy="598621"/>
      </dsp:txXfrm>
    </dsp:sp>
    <dsp:sp modelId="{3D6A12E8-413A-478B-A0D2-E334B755595A}">
      <dsp:nvSpPr>
        <dsp:cNvPr id="0" name=""/>
        <dsp:cNvSpPr/>
      </dsp:nvSpPr>
      <dsp:spPr>
        <a:xfrm>
          <a:off x="0" y="2262063"/>
          <a:ext cx="6798539" cy="663389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Jazyk </a:t>
          </a:r>
          <a:endParaRPr lang="en-US" sz="2700" kern="1200"/>
        </a:p>
      </dsp:txBody>
      <dsp:txXfrm>
        <a:off x="32384" y="2294447"/>
        <a:ext cx="6733771" cy="598621"/>
      </dsp:txXfrm>
    </dsp:sp>
    <dsp:sp modelId="{8AAB1029-5563-467F-BFA5-D3ED2D0D1E98}">
      <dsp:nvSpPr>
        <dsp:cNvPr id="0" name=""/>
        <dsp:cNvSpPr/>
      </dsp:nvSpPr>
      <dsp:spPr>
        <a:xfrm>
          <a:off x="0" y="3003213"/>
          <a:ext cx="6798539" cy="66338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Atd. </a:t>
          </a:r>
          <a:endParaRPr lang="en-US" sz="2700" kern="1200"/>
        </a:p>
      </dsp:txBody>
      <dsp:txXfrm>
        <a:off x="32384" y="3035597"/>
        <a:ext cx="6733771" cy="598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2DFAF-2D6C-815B-392F-65847D789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0F523-13F6-EB8F-165A-17D58DFDA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D92A2-CE0A-7D91-1175-D43AC240E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57BC13-2E58-959A-F931-5A360FB7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8CA4E4-181D-5284-8198-CF839AAB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12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62D4C-91E2-6551-AC51-22400DA2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6CE80E-B2E1-C480-20CB-9F43C709D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A3557C-DEFE-5B97-EB39-3BEC75BD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4CF6C6-0149-3171-59DE-EA0F08E8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89C23A-2D1F-C82A-F12F-8EDB7E95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20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F5CC09-FE7E-A0A4-A467-9EDAAE7CC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425A18-F41A-7C4A-B35A-26A8375EA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E0AFBB-D557-458C-556C-E1602AF6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3753EF-5FBC-9F1B-D28D-51DB6689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FFC0BF-91BF-1442-D055-703FC0AC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98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08213-8268-70C1-DF8D-F987D052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4E8BD2-36EC-5ACC-A93E-0DDEEB678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1BCF7-93D7-1BC1-D1BE-2D96E6A0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352652-5CDB-DD43-4E5F-A7EC43B3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4E2BA7-C17E-FF00-5CAD-2DB6626F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93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C0D0A-7A29-0F2D-18E6-2E5E41D3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EABDC9-8E89-867F-8965-B871AF019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E7DB6A-24D4-DF79-BB82-265D45E8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9385D5-CD40-35DC-2F7E-B6FE0C6B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F52351-DE41-EE90-315B-5845A3A5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7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D7C55-EF1D-8AB0-9877-090312A3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FC8E-7D50-5B12-4CDE-B3856C6EB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3BFE06-6972-9BD0-A976-98EAAD48F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0205E3-E375-64DC-6FE5-FA6255D7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4757C8-4052-55AC-4C84-48F89C68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1621AB-0961-8AB4-69BA-F50FFACA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59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7A68D-EC9B-CF66-763A-729E87D3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0E3E5-CF0B-6CF5-00BB-E50E21B18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361C68-C7C4-3433-8AB0-C110EA256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546A37-E30A-CF55-B97F-9C2F488C4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C445F5-DFA1-12CE-7445-D6E9DB774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4169F3-8A77-0154-7C7B-D4E0CBD4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D64920-2128-5801-56B8-B3782CA7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6BA3B6-6241-B42B-E8FD-2A9AD179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87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D9B7E-DCFB-8AB3-57A8-B2D0870A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7B711A-8EA9-9820-9146-A794F127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5CE624-1A11-C615-8F01-449FFC9B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454D18-DD3D-5BB6-7296-2B91BE4C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24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1EE8BD4-4C4D-7C03-EACB-C7277096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858376-8A61-94E4-E97C-BD9F7C1D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EBDE8D-D6B0-AA21-53E6-C8384FEE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91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CD7E0-3643-4795-B5E4-6EBA538D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0B99AE-6131-07EA-45E7-3E929264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91CE1B-F9B2-05D0-28CC-0CF829E8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AB99EC-D215-4C3B-1CF7-79FB51B8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07D552-7B15-BFFE-61E0-E11C5D36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BCA26D-5CFF-6CB8-572F-5EF26BE8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8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812E1-BE68-EAEE-5C12-E62EA94E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E2FC063-A799-DB4A-F54B-7D148153F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82CB40-7A3C-8E5F-F96B-278D0F615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8CC329-6E78-3ABB-A89D-4A21B987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B3BA28-57CA-2B6C-E27E-EE5A66FA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5B3951-B97F-DC0A-D67C-24D77D5F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19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CDE453A-DA98-58D7-2897-F5B128E5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625E5A-B269-4F2E-C5E0-40E99D727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E14BEC-0C7D-068F-767F-ACD04FCDB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4EF706-69D2-4013-9A3B-3D75E8A055B1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DC650A-2B2D-31D9-E3DC-5FA4EFBA7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164025-A9EE-5741-9286-A22444DEF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56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zA1pbi4CSp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ander.cz/manamana/?fbclid=IwAR2XBzlEzokOkRD9A1_4XRjJhrRZRgoIL-KfoRhiWkUTiEsDsBw8RbYK2O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literatura.cz/Clanek/39609/vopenka-martin-biblicke-pribehy-pro-neverici-deti" TargetMode="External"/><Relationship Id="rId4" Type="http://schemas.openxmlformats.org/officeDocument/2006/relationships/hyperlink" Target="http://www.iliteratura.cz/Clanek/38507/pechackova-ivana-stary-a-novy-zakon-pro-det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75507-0DA5-24C7-C94A-8FBEA67D0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3111" r="1" b="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14287D-EC32-8861-71C3-37AC4DF9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20774"/>
          </a:xfrm>
        </p:spPr>
        <p:txBody>
          <a:bodyPr>
            <a:normAutofit/>
          </a:bodyPr>
          <a:lstStyle/>
          <a:p>
            <a:r>
              <a:rPr lang="cs-CZ" sz="52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BÁJE A POVĚSTI A JEJICH ADAPTACE PRO DĚTI </a:t>
            </a:r>
            <a:endParaRPr lang="cs-CZ" sz="5200">
              <a:solidFill>
                <a:srgbClr val="00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3FCB77-968C-2D95-3B3B-24D7BC7D2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14852"/>
            <a:ext cx="9795637" cy="174294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22. dubna, 8:55 – 10:25 </a:t>
            </a:r>
          </a:p>
        </p:txBody>
      </p:sp>
    </p:spTree>
    <p:extLst>
      <p:ext uri="{BB962C8B-B14F-4D97-AF65-F5344CB8AC3E}">
        <p14:creationId xmlns:p14="http://schemas.microsoft.com/office/powerpoint/2010/main" val="107825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36762A-B497-17E9-6864-9E2A8670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Pověst </a:t>
            </a:r>
          </a:p>
        </p:txBody>
      </p:sp>
      <p:pic>
        <p:nvPicPr>
          <p:cNvPr id="5" name="Picture 4" descr="Přední schody a sloupy majestátní městské budovy">
            <a:extLst>
              <a:ext uri="{FF2B5EF4-FFF2-40B4-BE49-F238E27FC236}">
                <a16:creationId xmlns:a16="http://schemas.microsoft.com/office/drawing/2014/main" id="{BF2AD586-3FDD-75CE-44CE-33DA34DEF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0" r="2850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C91CF2-9A78-0A3E-C1E1-4C6FA8D2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Prozaický žánr původně folklorní epiky vázaný k reálnému místu, kraji, předmětu, historické či pseudohistorické osobnosti nebo události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 styčné body s mýtem (např. když se líčí zrod určitého společenství) a s pohádkou (kouzelné prvky, ale pověsti jsou etnicky a krajově specifičtější)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82364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3E481B-2B0E-22C2-DB9A-5022DF87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Druhy pověstí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A4148-0CF3-E87F-8F4A-0E0527A9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Historické – Jiráskovy Staré pověsti české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Místní (etiologické – o vzniku přírodních památek nebo starobylých stavebních památek; etymologické – vysvětlují vznik místního názvu; genealogické – historie rodů; heraldické – původ šlechtických erbů, městských znaků a domovních znamení; legendární (založení klášterů, vznik zázračných pramenů apod.)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Démonologické – střetnutí člověka s nadpřirozenými bytostmi (vodník, polednice, hejkal, bludičky), nevysvětlitelnými úkazy a tajemnými událostmi (zázračné vyléčení, splnění věštby); patří sem i pověsti o lidských bytostech s výjimečnými znaky nebo osudy (učenec Faust spojený s ďáblem, krysař, kat,  obr, vědma, poustevník)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Legenda je něco jiného než pověst – původně příběh svatých, později rozšíření pojmu i pro vyprávění, která mají spíše charakter pověstí 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94965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5A5871-591E-77E6-D32A-8D45A8F6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České pověsti </a:t>
            </a:r>
          </a:p>
        </p:txBody>
      </p:sp>
      <p:pic>
        <p:nvPicPr>
          <p:cNvPr id="14" name="Picture 4" descr="Detailní záběr stránek knihy">
            <a:extLst>
              <a:ext uri="{FF2B5EF4-FFF2-40B4-BE49-F238E27FC236}">
                <a16:creationId xmlns:a16="http://schemas.microsoft.com/office/drawing/2014/main" id="{12C2622B-CA8B-C725-CFEC-CB85F60DB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31" r="1755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4DD46-02D2-A4B2-06F1-CA0D22CA7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indent="0">
              <a:spcAft>
                <a:spcPts val="800"/>
              </a:spcAft>
              <a:buNone/>
            </a:pP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</a:pPr>
            <a:r>
              <a:rPr lang="cs-CZ" sz="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      </a:t>
            </a:r>
            <a:r>
              <a:rPr lang="cs-CZ" sz="900" b="1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JIRÁSEK, Alois. </a:t>
            </a:r>
            <a:r>
              <a:rPr lang="cs-CZ" sz="900" b="1" i="1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Staré pověsti české</a:t>
            </a:r>
            <a:r>
              <a:rPr lang="cs-CZ" sz="900" b="1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14. vyd. Praha: Albatros, 2003. ISBN 978-80-00-01213-1.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	Kniha shrnuje nejznámější české pověsti. Je dělena na části: Staré pověsti české, Pověsti doby křesťanské, O staré Praze, Ze starých proroctví. Popisuje </a:t>
            </a:r>
            <a:r>
              <a:rPr lang="cs-CZ" sz="9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nělé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nejdůležitější milníky českých dějin. Najdeme zde např. pověst O Čechovi, Dívčí válka, O Bruncvíkovi, Faustův dům či Blaničtí rytíři.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	</a:t>
            </a:r>
            <a:r>
              <a:rPr lang="cs-CZ" sz="9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píše pro práci se staršími dětmi, zhruba od 10 let, jelikož je psána poměrně složitým jazykem a pověsti jsou dlouhé. Lze použít např. při výuce vlastivědy.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</a:pPr>
            <a:r>
              <a:rPr lang="cs-CZ" sz="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900" b="1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JEŽKOVÁ, Alena. </a:t>
            </a:r>
            <a:r>
              <a:rPr lang="cs-CZ" sz="900" b="1" i="1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Staré pověsti české a moravské</a:t>
            </a:r>
            <a:r>
              <a:rPr lang="cs-CZ" sz="900" b="1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 vyd. V Praze: Albatros, 2010, 140 s. ISBN 978-80-00-02699-2.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215900">
              <a:spcAft>
                <a:spcPts val="800"/>
              </a:spcAf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Vyprávění z našich nejstarších dějin je propleteno tajemstvími a kouzly, ale také dnes už možná trochu zapomenutými ideály a hodnotami jako jsou moudrost, odvaha či věrnost. Zároveň některé příběhy slouží jako varování pro ty, kdo by se snažili jen o vlastní prospěch a bohatství. Pověsti samotné je myslím vhodné předávat už nejmenším dětem, toto konkrétní zpracování se ale možná bude víc líbit dětem od 4. nebo 5. třídy, kdy pro ně zmíněné ctnosti a troška romantiky začínají být přitažlivé.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35308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338A2C-AFDC-973A-5526-7E9FA7E4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Pražské pověsti </a:t>
            </a:r>
          </a:p>
        </p:txBody>
      </p:sp>
      <p:pic>
        <p:nvPicPr>
          <p:cNvPr id="5" name="Picture 4" descr="Detailní záběr stránek knihy">
            <a:extLst>
              <a:ext uri="{FF2B5EF4-FFF2-40B4-BE49-F238E27FC236}">
                <a16:creationId xmlns:a16="http://schemas.microsoft.com/office/drawing/2014/main" id="{AE4FF5B3-66DB-F02C-7F01-D782C7F46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31" r="1755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955DD-0BCC-8D47-7552-43ECE56EB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800"/>
              </a:spcAft>
            </a:pPr>
            <a:r>
              <a:rPr lang="cs-CZ" sz="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JEŽKOVÁ, Alena. </a:t>
            </a:r>
            <a:r>
              <a:rPr lang="cs-CZ" sz="9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77 pražských legend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1. vyd. Praha: Práh, 2006.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PECHÁČKOVÁ, Ivana. </a:t>
            </a:r>
            <a:r>
              <a:rPr lang="cs-CZ" sz="9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Legenda o Pražském Jezulátku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Čtvrté vydání. Ilustroval Jarmila MAREŠOVÁ. [Praha]: </a:t>
            </a:r>
            <a:r>
              <a:rPr lang="cs-CZ" sz="9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Meander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2017. Pražské legendy. ISBN 978-80-87596-98-2.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PECHÁČKOVÁ, Ivana. </a:t>
            </a:r>
            <a:r>
              <a:rPr lang="cs-CZ" sz="9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Legenda o Golemovi: příběh z rudolfínské Prahy (1610-1611)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Třetí vydání. Praha: </a:t>
            </a:r>
            <a:r>
              <a:rPr lang="cs-CZ" sz="9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Meander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2017. Pražské legendy. ISBN 978-80-7558-003-0.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PECHÁČKOVÁ, Ivana. </a:t>
            </a:r>
            <a:r>
              <a:rPr lang="cs-CZ" sz="9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Legenda o Pražském orloji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Ilustroval Mariana DVOŘÁKOVÁ. Praha: </a:t>
            </a:r>
            <a:r>
              <a:rPr lang="cs-CZ" sz="9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Meander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Pražské legendy. ISBN 978-80-87596-81-4.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TINKOVÁ, Daniela a Ivana PECHÁČKOVÁ. </a:t>
            </a:r>
            <a:r>
              <a:rPr lang="cs-CZ" sz="9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Dvě legendy o Loretě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Ilustroval Renáta FUČÍKOVÁ. Praha: </a:t>
            </a:r>
            <a:r>
              <a:rPr lang="cs-CZ" sz="9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Meander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2012. Pražské legendy. ISBN 978-80-87596-13-5.</a:t>
            </a:r>
            <a:endParaRPr lang="cs-CZ" sz="9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SÍS, Petr. </a:t>
            </a:r>
            <a:r>
              <a:rPr lang="cs-CZ" sz="9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Tři zlaté klíče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3. české vyd., (V Labyrintu 1. vyd.). Praha: Labyrint, 2007. ISBN 978-80-86803-09-8.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12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Putování Prahou a zároveň seznámení s 3 pověstmi - </a:t>
            </a:r>
            <a:r>
              <a:rPr lang="cs-CZ" sz="9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https://www.youtube.com/watch?app=desktop&amp;v=zA1pbi4CSps</a:t>
            </a:r>
            <a:r>
              <a:rPr lang="cs-CZ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8080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AC3131-86EF-BC57-658E-E1AB0C66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cs-CZ" sz="4000"/>
              <a:t>Srovnání pověsti o Horymírovi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D2602-73C8-5418-765F-4415843ED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72" r="5482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6AFF2A4-8495-100D-D6FC-3194D411A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235481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367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E4E3CD-060C-CF17-E78E-1B26BA3F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Adaptace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4CBCB-A98E-5A9D-0778-94053FF7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Úprava, která usnadňuje vnímání díla okruhu čtenářů, kteří jsou v některém směru (zpravidla časově a kulturně) příliš vzdáleni původnímu adresátu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Adaptace mýtů pro děti </a:t>
            </a: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od nejranějšího věku seznamovat děti se základními kulturotvornými texty dané civilizace, která je vybudována na řecko-hebrejském základě; ale také mýty odlišných kultur, případně mýty s národním nebo lokálním charakterem 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se s textem při adaptaci děje? – zjednodušuje se po kompoziční stránce (zkrácení, vypuštění epizod, uspořádání událostí), tematické (vypuštění kontroverzních pasáží) i jazykové (jednodušší syntax, odstranění archaismů)</a:t>
            </a:r>
          </a:p>
          <a:p>
            <a:pPr marL="342900" lvl="0" indent="-342900"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Při adaptacích mýtů i pověstí nutně dochází k určitým významovým, hodnotovým i estetickým posunům</a:t>
            </a:r>
          </a:p>
          <a:p>
            <a:endParaRPr lang="cs-CZ" sz="2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32910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C4C25E-01B7-9632-F265-4829C267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Mýtus (báje)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3976AD-4FCE-6DC9-1D5F-D37F8114A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cs-CZ" sz="15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Mythos</a:t>
            </a: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(z řečtiny) – rozhovor, vyprávění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Mýtus odpovídá na základní otázky člověka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Odkud se vzal můj svět a jak jsem se v něm objevil člověk?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Jaký je úkol člověka na tomto světě?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Kam člověk směřuje?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Mýtus zprostředkovává univerzální výklad světa a jeho fungování a vytváří modely chování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Společný mýtus u různých kultur – mýtus o stvoření </a:t>
            </a:r>
          </a:p>
          <a:p>
            <a:pPr marL="342900" lvl="0" indent="-342900"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Bible a její adaptace pro děti – v kategorii mýtus jen s velkými výhradami – Bible je ze své povahy anti-mytická (aspekt cykličnosti / aspekt dějinnosti)</a:t>
            </a:r>
          </a:p>
          <a:p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44604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DE6CF9-864F-39CB-CC06-AD98ED1A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3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PETIŠKA, Eduard. </a:t>
            </a:r>
            <a:r>
              <a:rPr lang="cs-CZ" sz="38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Staré řecké báje a pověsti</a:t>
            </a:r>
            <a:r>
              <a:rPr lang="cs-CZ" sz="3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4. vyd. Praha: Albatros, 1969. </a:t>
            </a:r>
            <a:endParaRPr lang="cs-CZ" sz="3800"/>
          </a:p>
        </p:txBody>
      </p:sp>
      <p:pic>
        <p:nvPicPr>
          <p:cNvPr id="5" name="Picture 4" descr="Closeup fotka z otevřené knihy">
            <a:extLst>
              <a:ext uri="{FF2B5EF4-FFF2-40B4-BE49-F238E27FC236}">
                <a16:creationId xmlns:a16="http://schemas.microsoft.com/office/drawing/2014/main" id="{5FBF6AAA-ECCB-629F-F930-B95C57A13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0" r="30041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AB60BC-AB60-38D3-BADC-008FC48E2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228600" indent="215900">
              <a:spcAft>
                <a:spcPts val="800"/>
              </a:spcAft>
            </a:pPr>
            <a:r>
              <a:rPr lang="cs-CZ" sz="17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Soubor pověstí o řeckých bozích, lidech a jejich skutcích. V knize se často dozvídáme původ známých frazeologických spojení, jako je Damoklův meč, sysifovská práce, danajský dar a další.  Kniha je napsaná čtivě, často využívá přímé řeči a její témata jsou stále aktuální.</a:t>
            </a:r>
            <a:endParaRPr lang="cs-CZ" sz="17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215900">
              <a:spcAft>
                <a:spcPts val="800"/>
              </a:spcAft>
            </a:pPr>
            <a:r>
              <a:rPr lang="cs-CZ" sz="17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Spíše pro žáky od druhého stupně, kdy už se i v jiných předmětech seznamují s jinými kulturami a historií. Kniha by byla vhodná i pro čtenáře 4. -5. třídy, pokud by byl zdatnější a zajímal by se o dané téma.</a:t>
            </a:r>
            <a:endParaRPr lang="cs-CZ" sz="17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cs-CZ" sz="17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Mnohdy drsnou látku Petiška uhladil, zbavil příběhy násilí, odstranil chronologické nesrovnalosti a snažil se o happy end (tam, kde šťastné zakončení nebylo možné – např. příběh o Oidipovi – doplňuje Petiška ponaučení)</a:t>
            </a:r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215202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4E570-8DCC-B385-264D-C6FB0C26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Petiškovy</a:t>
            </a:r>
            <a:r>
              <a:rPr lang="cs-CZ" dirty="0"/>
              <a:t> Staré řecké báje a pověsti – 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1E4847-7487-0626-B269-4FF7E84B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01F2A9-378D-D90B-9AE2-EF1D6AC0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7257"/>
            <a:ext cx="5760160" cy="45880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465657-0542-9BC0-F124-C537E5876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185" y="1707257"/>
            <a:ext cx="5168679" cy="47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D4EF83-6A66-D829-745A-2062BCD1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3800" b="1" ker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JEŽKOVÁ, Alena. </a:t>
            </a:r>
            <a:r>
              <a:rPr lang="cs-CZ" sz="3800" b="1" i="1" ker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Řecké báje</a:t>
            </a:r>
            <a:r>
              <a:rPr lang="cs-CZ" sz="3800" b="1" ker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1. vyd. Praha: Albatros, 2009. </a:t>
            </a:r>
            <a:endParaRPr lang="cs-CZ" sz="3800"/>
          </a:p>
        </p:txBody>
      </p:sp>
      <p:pic>
        <p:nvPicPr>
          <p:cNvPr id="14" name="Picture 4" descr="Stezka vinoucí se travnatým terénem">
            <a:extLst>
              <a:ext uri="{FF2B5EF4-FFF2-40B4-BE49-F238E27FC236}">
                <a16:creationId xmlns:a16="http://schemas.microsoft.com/office/drawing/2014/main" id="{ECE94D79-DCA8-EEB5-B91E-76344B22B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3" r="2082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024A9D-A87C-3105-33E4-9BF57ADA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kern="100">
                <a:effectLst/>
                <a:highlight>
                  <a:srgbClr val="FCFCFC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Stvoření světa --; Prometheus --; Potopa --; Orfeus a Eurydika --; Midas --; Daidalos a Ikaros --; Theseus --; Herakles --; Dvanáct Heraklových prací --; Herakles a Deianeira --; Perseus --; Zlaté rouno --; Frixos a Helle --; Iason --; Argonauti --; Cesta do Kolchidy --; Medea --; Návrat --; Filemon a Baukis --; Eros a Psyche --; Trojská válka --; Paridův soud --; Válečné přípravy --; Odysseova dobrodružství</a:t>
            </a:r>
            <a:endParaRPr lang="cs-CZ" sz="2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77280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4CA8A-8C18-8186-840E-27F70CA9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převyprávění báje o </a:t>
            </a:r>
            <a:r>
              <a:rPr lang="cs-CZ" dirty="0" err="1"/>
              <a:t>Filemonovi</a:t>
            </a:r>
            <a:r>
              <a:rPr lang="cs-CZ" dirty="0"/>
              <a:t> a </a:t>
            </a:r>
            <a:r>
              <a:rPr lang="cs-CZ" dirty="0" err="1"/>
              <a:t>Baucis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90240-95BB-0362-26D8-679AAEB18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94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8766AB-94D0-85C6-22DF-C32CA5BF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Bible a její adaptace  </a:t>
            </a:r>
          </a:p>
        </p:txBody>
      </p:sp>
      <p:pic>
        <p:nvPicPr>
          <p:cNvPr id="5" name="Picture 4" descr="Abstraktní rozostřená veřejná knihovna s policemi knih">
            <a:extLst>
              <a:ext uri="{FF2B5EF4-FFF2-40B4-BE49-F238E27FC236}">
                <a16:creationId xmlns:a16="http://schemas.microsoft.com/office/drawing/2014/main" id="{563E378F-F720-3692-5650-4A6B04ECE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5" r="3850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2764B-BD22-EF89-F042-D85081208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1400"/>
              <a:t>Existují v bezpočtu adaptací </a:t>
            </a:r>
          </a:p>
          <a:p>
            <a:endParaRPr lang="cs-CZ" sz="1400"/>
          </a:p>
          <a:p>
            <a:pPr marL="342900" lvl="0" indent="-342900" fontAlgn="base"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cs-CZ" sz="1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Meander - edice Manamana: </a:t>
            </a:r>
            <a:r>
              <a:rPr lang="cs-CZ" sz="1400" b="1" u="sng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https://www.meander.cz/manamana/</a:t>
            </a:r>
            <a:r>
              <a:rPr lang="cs-CZ" sz="1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(recenze: </a:t>
            </a:r>
            <a:r>
              <a:rPr lang="cs-CZ" sz="1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http://www.iliteratura.cz/Clanek/38507/pechackova-ivana-stary-a-novy-zakon-pro-deti</a:t>
            </a:r>
            <a:r>
              <a:rPr lang="cs-CZ" sz="1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800"/>
              </a:spcAft>
              <a:buFont typeface="+mj-lt"/>
              <a:buAutoNum type="arabicPeriod"/>
            </a:pPr>
            <a:r>
              <a:rPr lang="cs-CZ" sz="1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VOPĚNKA, Martin. </a:t>
            </a:r>
            <a:r>
              <a:rPr lang="cs-CZ" sz="1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Biblické příběhy pro nevěřící děti</a:t>
            </a:r>
            <a:r>
              <a:rPr lang="cs-CZ" sz="1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Ilustroval Jiří VOTRUBA. Praha: Mladá fronta, 2018. Prosím, čtete však i tuto detailní  recenzi: </a:t>
            </a:r>
            <a:r>
              <a:rPr lang="cs-CZ" sz="1400" u="sng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http://www.iliteratura.cz/Clanek/39609/vopenka-martin-biblicke-pribehy-pro-neverici-deti</a:t>
            </a:r>
            <a:endParaRPr lang="cs-CZ" sz="1400" u="sng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800"/>
              </a:spcAft>
              <a:buFont typeface="+mj-lt"/>
              <a:buAutoNum type="arabicPeriod"/>
            </a:pPr>
            <a:r>
              <a:rPr lang="cs-CZ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FUČÍKOVÁ, Renáta. Obrazy ze Starého zákona. 1. vyd. V Praze: Albatros, 2014. </a:t>
            </a:r>
          </a:p>
          <a:p>
            <a:pPr fontAlgn="base">
              <a:spcAft>
                <a:spcPts val="800"/>
              </a:spcAft>
            </a:pPr>
            <a:r>
              <a:rPr lang="cs-CZ" sz="1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Exkurz č. 1 – Převyprávění biblického příběhu – o Jonášovi </a:t>
            </a:r>
            <a:endParaRPr lang="cs-CZ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23149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E32A9-C5B5-36B2-61A3-2D2D694A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Převyprávění biblického příběhu o Jonášovi  - srovnání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0C9D6F-B61E-F394-3E7E-878187CFA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626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1216</Words>
  <Application>Microsoft Office PowerPoint</Application>
  <PresentationFormat>Širokoúhlá obrazovka</PresentationFormat>
  <Paragraphs>63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Courier New</vt:lpstr>
      <vt:lpstr>Roboto</vt:lpstr>
      <vt:lpstr>Symbol</vt:lpstr>
      <vt:lpstr>Times New Roman</vt:lpstr>
      <vt:lpstr>Motiv Office</vt:lpstr>
      <vt:lpstr>BÁJE A POVĚSTI A JEJICH ADAPTACE PRO DĚTI </vt:lpstr>
      <vt:lpstr>Adaptace </vt:lpstr>
      <vt:lpstr>Mýtus (báje)</vt:lpstr>
      <vt:lpstr>PETIŠKA, Eduard. Staré řecké báje a pověsti. 4. vyd. Praha: Albatros, 1969. </vt:lpstr>
      <vt:lpstr>Petiškovy Staré řecké báje a pověsti – obsah </vt:lpstr>
      <vt:lpstr>JEŽKOVÁ, Alena. Řecké báje. 1. vyd. Praha: Albatros, 2009. </vt:lpstr>
      <vt:lpstr>Porovnání převyprávění báje o Filemonovi a Baucis</vt:lpstr>
      <vt:lpstr>Bible a její adaptace  </vt:lpstr>
      <vt:lpstr>Převyprávění biblického příběhu o Jonášovi  - srovnání </vt:lpstr>
      <vt:lpstr>Pověst </vt:lpstr>
      <vt:lpstr>Druhy pověstí</vt:lpstr>
      <vt:lpstr>České pověsti </vt:lpstr>
      <vt:lpstr>Pražské pověsti </vt:lpstr>
      <vt:lpstr>Srovnání pověsti o Horymírovi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BÁJE A POVĚSTI A JEJICH ADAPTACE PRO DĚTI </dc:title>
  <dc:creator>Filip Komberec</dc:creator>
  <cp:lastModifiedBy>Filip Komberec</cp:lastModifiedBy>
  <cp:revision>2</cp:revision>
  <dcterms:created xsi:type="dcterms:W3CDTF">2024-04-22T06:26:10Z</dcterms:created>
  <dcterms:modified xsi:type="dcterms:W3CDTF">2024-04-22T06:48:40Z</dcterms:modified>
</cp:coreProperties>
</file>