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7" r:id="rId2"/>
    <p:sldId id="273" r:id="rId3"/>
    <p:sldId id="274" r:id="rId4"/>
    <p:sldId id="275" r:id="rId5"/>
    <p:sldId id="279" r:id="rId6"/>
    <p:sldId id="277" r:id="rId7"/>
    <p:sldId id="281" r:id="rId8"/>
    <p:sldId id="282" r:id="rId9"/>
    <p:sldId id="258" r:id="rId10"/>
    <p:sldId id="259" r:id="rId11"/>
    <p:sldId id="260" r:id="rId12"/>
    <p:sldId id="261" r:id="rId13"/>
    <p:sldId id="262" r:id="rId14"/>
    <p:sldId id="263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552D11-32D3-4309-9068-C00B6CAE6D17}" v="67" dt="2021-02-17T12:25:13.0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6" d="100"/>
          <a:sy n="156" d="100"/>
        </p:scale>
        <p:origin x="1940" y="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6_2">
  <dgm:title val=""/>
  <dgm:desc val=""/>
  <dgm:catLst>
    <dgm:cat type="accent6" pri="16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43845C-A6B6-4BDA-A3AB-DB223294203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6_2" csCatId="accent6" phldr="1"/>
      <dgm:spPr/>
      <dgm:t>
        <a:bodyPr/>
        <a:lstStyle/>
        <a:p>
          <a:endParaRPr lang="en-US"/>
        </a:p>
      </dgm:t>
    </dgm:pt>
    <dgm:pt modelId="{64B56C1C-DADF-4703-9457-89EB877FFD9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Učebnice poskytuje sylabus. Učitel i student ví, odkud kam se jde.</a:t>
          </a:r>
          <a:endParaRPr lang="en-US"/>
        </a:p>
      </dgm:t>
    </dgm:pt>
    <dgm:pt modelId="{ACAF67FE-2113-4CC2-B8AD-3E4149ECA4BA}" type="parTrans" cxnId="{08F598F7-7ABD-45D5-900F-140159DDD166}">
      <dgm:prSet/>
      <dgm:spPr/>
      <dgm:t>
        <a:bodyPr/>
        <a:lstStyle/>
        <a:p>
          <a:endParaRPr lang="en-US"/>
        </a:p>
      </dgm:t>
    </dgm:pt>
    <dgm:pt modelId="{9F66025B-26DF-40ED-B096-E959F02EB1ED}" type="sibTrans" cxnId="{08F598F7-7ABD-45D5-900F-140159DDD166}">
      <dgm:prSet/>
      <dgm:spPr/>
      <dgm:t>
        <a:bodyPr/>
        <a:lstStyle/>
        <a:p>
          <a:endParaRPr lang="en-US"/>
        </a:p>
      </dgm:t>
    </dgm:pt>
    <dgm:pt modelId="{BA3BD47D-4FE1-4515-9C22-E7EA0EC94DC6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Texty a cvičení se hodí pro danou úroveň.</a:t>
          </a:r>
          <a:endParaRPr lang="en-US"/>
        </a:p>
      </dgm:t>
    </dgm:pt>
    <dgm:pt modelId="{2BEDA44A-B8C7-4C13-A142-BE7071D1DAB2}" type="parTrans" cxnId="{D3C83F26-4E2A-49C3-BDB8-CAA3BFC704D3}">
      <dgm:prSet/>
      <dgm:spPr/>
      <dgm:t>
        <a:bodyPr/>
        <a:lstStyle/>
        <a:p>
          <a:endParaRPr lang="en-US"/>
        </a:p>
      </dgm:t>
    </dgm:pt>
    <dgm:pt modelId="{C09B5CB0-4948-4119-8844-45074507489B}" type="sibTrans" cxnId="{D3C83F26-4E2A-49C3-BDB8-CAA3BFC704D3}">
      <dgm:prSet/>
      <dgm:spPr/>
      <dgm:t>
        <a:bodyPr/>
        <a:lstStyle/>
        <a:p>
          <a:endParaRPr lang="en-US"/>
        </a:p>
      </dgm:t>
    </dgm:pt>
    <dgm:pt modelId="{F22C994B-9110-4F98-87C9-C457C7137DC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Používání učebnice je ekologické a ekonomické.</a:t>
          </a:r>
          <a:endParaRPr lang="en-US" dirty="0"/>
        </a:p>
      </dgm:t>
    </dgm:pt>
    <dgm:pt modelId="{9987033A-59F2-48E0-9276-507393D89523}" type="parTrans" cxnId="{492D9ACB-6EF0-429A-9CF3-CEFD3B293D62}">
      <dgm:prSet/>
      <dgm:spPr/>
      <dgm:t>
        <a:bodyPr/>
        <a:lstStyle/>
        <a:p>
          <a:endParaRPr lang="en-US"/>
        </a:p>
      </dgm:t>
    </dgm:pt>
    <dgm:pt modelId="{C9A6D7A8-CEB4-4A26-BCE3-6E3D118016C4}" type="sibTrans" cxnId="{492D9ACB-6EF0-429A-9CF3-CEFD3B293D62}">
      <dgm:prSet/>
      <dgm:spPr/>
      <dgm:t>
        <a:bodyPr/>
        <a:lstStyle/>
        <a:p>
          <a:endParaRPr lang="en-US"/>
        </a:p>
      </dgm:t>
    </dgm:pt>
    <dgm:pt modelId="{F2B1D5AC-A754-4EF8-9001-26D3A779593F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Studenti rádi pracují s učebnicí, protože je přehledná.</a:t>
          </a:r>
          <a:endParaRPr lang="en-US"/>
        </a:p>
      </dgm:t>
    </dgm:pt>
    <dgm:pt modelId="{0EB37A6F-2FCE-4655-AE71-901322F3699A}" type="parTrans" cxnId="{93C1BD89-B300-4BF0-9148-E73083A65055}">
      <dgm:prSet/>
      <dgm:spPr/>
      <dgm:t>
        <a:bodyPr/>
        <a:lstStyle/>
        <a:p>
          <a:endParaRPr lang="en-US"/>
        </a:p>
      </dgm:t>
    </dgm:pt>
    <dgm:pt modelId="{3EAA0FB1-F42F-4894-A228-D1D6A37DC02E}" type="sibTrans" cxnId="{93C1BD89-B300-4BF0-9148-E73083A65055}">
      <dgm:prSet/>
      <dgm:spPr/>
      <dgm:t>
        <a:bodyPr/>
        <a:lstStyle/>
        <a:p>
          <a:endParaRPr lang="en-US"/>
        </a:p>
      </dgm:t>
    </dgm:pt>
    <dgm:pt modelId="{00E462E8-D891-40CA-BBFB-C39E431C9587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Pro méně zkušené učitele poskytuje učebnice vhodné vedení.</a:t>
          </a:r>
          <a:endParaRPr lang="en-US"/>
        </a:p>
      </dgm:t>
    </dgm:pt>
    <dgm:pt modelId="{1FBE23B2-1CB1-40B1-A8C9-8598F45EFBF1}" type="parTrans" cxnId="{B3F10360-244E-41B0-B0AD-7E9A3E3E1035}">
      <dgm:prSet/>
      <dgm:spPr/>
      <dgm:t>
        <a:bodyPr/>
        <a:lstStyle/>
        <a:p>
          <a:endParaRPr lang="en-US"/>
        </a:p>
      </dgm:t>
    </dgm:pt>
    <dgm:pt modelId="{7B342660-4C62-42F0-9153-A758283DD2A6}" type="sibTrans" cxnId="{B3F10360-244E-41B0-B0AD-7E9A3E3E1035}">
      <dgm:prSet/>
      <dgm:spPr/>
      <dgm:t>
        <a:bodyPr/>
        <a:lstStyle/>
        <a:p>
          <a:endParaRPr lang="en-US"/>
        </a:p>
      </dgm:t>
    </dgm:pt>
    <dgm:pt modelId="{C3D47AEC-A942-4A49-B8A0-CCB1FCB0D27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Studenti se můžou o učebnici opírat v samostudiu.</a:t>
          </a:r>
          <a:endParaRPr lang="en-US"/>
        </a:p>
      </dgm:t>
    </dgm:pt>
    <dgm:pt modelId="{974C3AE3-AF8F-410C-9ABB-8EC4621FBEA4}" type="parTrans" cxnId="{2BBCE2DA-A146-4267-9422-4F13D8AEC4B3}">
      <dgm:prSet/>
      <dgm:spPr/>
      <dgm:t>
        <a:bodyPr/>
        <a:lstStyle/>
        <a:p>
          <a:endParaRPr lang="en-US"/>
        </a:p>
      </dgm:t>
    </dgm:pt>
    <dgm:pt modelId="{E2855CC0-071F-447B-81DD-836C5A701BB8}" type="sibTrans" cxnId="{2BBCE2DA-A146-4267-9422-4F13D8AEC4B3}">
      <dgm:prSet/>
      <dgm:spPr/>
      <dgm:t>
        <a:bodyPr/>
        <a:lstStyle/>
        <a:p>
          <a:endParaRPr lang="en-US"/>
        </a:p>
      </dgm:t>
    </dgm:pt>
    <dgm:pt modelId="{D085B4AA-B8A8-4964-9823-BCC40CF38C47}" type="pres">
      <dgm:prSet presAssocID="{CA43845C-A6B6-4BDA-A3AB-DB223294203E}" presName="root" presStyleCnt="0">
        <dgm:presLayoutVars>
          <dgm:dir/>
          <dgm:resizeHandles val="exact"/>
        </dgm:presLayoutVars>
      </dgm:prSet>
      <dgm:spPr/>
    </dgm:pt>
    <dgm:pt modelId="{CB9374AE-BDBD-43F0-A04A-2CDA1C5BBA93}" type="pres">
      <dgm:prSet presAssocID="{64B56C1C-DADF-4703-9457-89EB877FFD94}" presName="compNode" presStyleCnt="0"/>
      <dgm:spPr/>
    </dgm:pt>
    <dgm:pt modelId="{7B286D63-859F-461C-946D-1CC371C4C634}" type="pres">
      <dgm:prSet presAssocID="{64B56C1C-DADF-4703-9457-89EB877FFD94}" presName="bgRect" presStyleLbl="bgShp" presStyleIdx="0" presStyleCnt="6"/>
      <dgm:spPr/>
    </dgm:pt>
    <dgm:pt modelId="{EE62E4C4-44E2-4AE5-A3AD-6C99F003488D}" type="pres">
      <dgm:prSet presAssocID="{64B56C1C-DADF-4703-9457-89EB877FFD94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C5A97310-1F14-4A08-929D-5F62D9A1877B}" type="pres">
      <dgm:prSet presAssocID="{64B56C1C-DADF-4703-9457-89EB877FFD94}" presName="spaceRect" presStyleCnt="0"/>
      <dgm:spPr/>
    </dgm:pt>
    <dgm:pt modelId="{5E576565-2DA8-4BE3-A7E9-DD98709D9161}" type="pres">
      <dgm:prSet presAssocID="{64B56C1C-DADF-4703-9457-89EB877FFD94}" presName="parTx" presStyleLbl="revTx" presStyleIdx="0" presStyleCnt="6">
        <dgm:presLayoutVars>
          <dgm:chMax val="0"/>
          <dgm:chPref val="0"/>
        </dgm:presLayoutVars>
      </dgm:prSet>
      <dgm:spPr/>
    </dgm:pt>
    <dgm:pt modelId="{15F2B1D6-3DCF-4D7A-8B25-08B3A22E8FC0}" type="pres">
      <dgm:prSet presAssocID="{9F66025B-26DF-40ED-B096-E959F02EB1ED}" presName="sibTrans" presStyleCnt="0"/>
      <dgm:spPr/>
    </dgm:pt>
    <dgm:pt modelId="{4E1E16F5-AF96-4B3B-96EE-3EA22BC32C57}" type="pres">
      <dgm:prSet presAssocID="{BA3BD47D-4FE1-4515-9C22-E7EA0EC94DC6}" presName="compNode" presStyleCnt="0"/>
      <dgm:spPr/>
    </dgm:pt>
    <dgm:pt modelId="{4F5492BD-9552-485E-AB53-DD96ACFC0F94}" type="pres">
      <dgm:prSet presAssocID="{BA3BD47D-4FE1-4515-9C22-E7EA0EC94DC6}" presName="bgRect" presStyleLbl="bgShp" presStyleIdx="1" presStyleCnt="6"/>
      <dgm:spPr/>
    </dgm:pt>
    <dgm:pt modelId="{BEA4F208-DB55-4AEF-91E0-37515DD90BC7}" type="pres">
      <dgm:prSet presAssocID="{BA3BD47D-4FE1-4515-9C22-E7EA0EC94DC6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umbbell"/>
        </a:ext>
      </dgm:extLst>
    </dgm:pt>
    <dgm:pt modelId="{E6984986-33F5-429E-A2BC-1A80EEA31AA0}" type="pres">
      <dgm:prSet presAssocID="{BA3BD47D-4FE1-4515-9C22-E7EA0EC94DC6}" presName="spaceRect" presStyleCnt="0"/>
      <dgm:spPr/>
    </dgm:pt>
    <dgm:pt modelId="{39C8EA48-F2F0-4FE0-ABB7-8FF1219393C9}" type="pres">
      <dgm:prSet presAssocID="{BA3BD47D-4FE1-4515-9C22-E7EA0EC94DC6}" presName="parTx" presStyleLbl="revTx" presStyleIdx="1" presStyleCnt="6">
        <dgm:presLayoutVars>
          <dgm:chMax val="0"/>
          <dgm:chPref val="0"/>
        </dgm:presLayoutVars>
      </dgm:prSet>
      <dgm:spPr/>
    </dgm:pt>
    <dgm:pt modelId="{DAEF6952-46E2-4E2C-AE3B-EEF230173CA2}" type="pres">
      <dgm:prSet presAssocID="{C09B5CB0-4948-4119-8844-45074507489B}" presName="sibTrans" presStyleCnt="0"/>
      <dgm:spPr/>
    </dgm:pt>
    <dgm:pt modelId="{7CF4A457-ECCB-416D-A529-5D9A1370A486}" type="pres">
      <dgm:prSet presAssocID="{F22C994B-9110-4F98-87C9-C457C7137DC8}" presName="compNode" presStyleCnt="0"/>
      <dgm:spPr/>
    </dgm:pt>
    <dgm:pt modelId="{3B0E4D9C-BF7F-483E-8541-AAD0A9E4AE53}" type="pres">
      <dgm:prSet presAssocID="{F22C994B-9110-4F98-87C9-C457C7137DC8}" presName="bgRect" presStyleLbl="bgShp" presStyleIdx="2" presStyleCnt="6"/>
      <dgm:spPr/>
    </dgm:pt>
    <dgm:pt modelId="{1461B224-A32F-4809-999B-0450680B09D7}" type="pres">
      <dgm:prSet presAssocID="{F22C994B-9110-4F98-87C9-C457C7137DC8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E7E50988-6C0B-4ABD-81BF-0DB12DA6C8B2}" type="pres">
      <dgm:prSet presAssocID="{F22C994B-9110-4F98-87C9-C457C7137DC8}" presName="spaceRect" presStyleCnt="0"/>
      <dgm:spPr/>
    </dgm:pt>
    <dgm:pt modelId="{3E37A3AE-9B0E-4EE0-B709-D8A7E498F459}" type="pres">
      <dgm:prSet presAssocID="{F22C994B-9110-4F98-87C9-C457C7137DC8}" presName="parTx" presStyleLbl="revTx" presStyleIdx="2" presStyleCnt="6">
        <dgm:presLayoutVars>
          <dgm:chMax val="0"/>
          <dgm:chPref val="0"/>
        </dgm:presLayoutVars>
      </dgm:prSet>
      <dgm:spPr/>
    </dgm:pt>
    <dgm:pt modelId="{1E44380D-DD3E-44A9-951A-5BDC097B37D9}" type="pres">
      <dgm:prSet presAssocID="{C9A6D7A8-CEB4-4A26-BCE3-6E3D118016C4}" presName="sibTrans" presStyleCnt="0"/>
      <dgm:spPr/>
    </dgm:pt>
    <dgm:pt modelId="{3D83DADC-F21A-4595-B170-8202BDCAE261}" type="pres">
      <dgm:prSet presAssocID="{F2B1D5AC-A754-4EF8-9001-26D3A779593F}" presName="compNode" presStyleCnt="0"/>
      <dgm:spPr/>
    </dgm:pt>
    <dgm:pt modelId="{32037A73-F476-45C3-8449-B060E099663B}" type="pres">
      <dgm:prSet presAssocID="{F2B1D5AC-A754-4EF8-9001-26D3A779593F}" presName="bgRect" presStyleLbl="bgShp" presStyleIdx="3" presStyleCnt="6"/>
      <dgm:spPr/>
    </dgm:pt>
    <dgm:pt modelId="{DA415CE3-B692-49C4-8ABB-1FE903F1E1AB}" type="pres">
      <dgm:prSet presAssocID="{F2B1D5AC-A754-4EF8-9001-26D3A779593F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B0B387BB-8BA7-4B87-A216-9028D3B048E3}" type="pres">
      <dgm:prSet presAssocID="{F2B1D5AC-A754-4EF8-9001-26D3A779593F}" presName="spaceRect" presStyleCnt="0"/>
      <dgm:spPr/>
    </dgm:pt>
    <dgm:pt modelId="{64E7C042-D292-497D-B082-C05C373AA492}" type="pres">
      <dgm:prSet presAssocID="{F2B1D5AC-A754-4EF8-9001-26D3A779593F}" presName="parTx" presStyleLbl="revTx" presStyleIdx="3" presStyleCnt="6">
        <dgm:presLayoutVars>
          <dgm:chMax val="0"/>
          <dgm:chPref val="0"/>
        </dgm:presLayoutVars>
      </dgm:prSet>
      <dgm:spPr/>
    </dgm:pt>
    <dgm:pt modelId="{C7A092AB-69CC-4059-A60C-062404653A68}" type="pres">
      <dgm:prSet presAssocID="{3EAA0FB1-F42F-4894-A228-D1D6A37DC02E}" presName="sibTrans" presStyleCnt="0"/>
      <dgm:spPr/>
    </dgm:pt>
    <dgm:pt modelId="{1EE3AAF5-00E2-4468-83A0-38D2F615422D}" type="pres">
      <dgm:prSet presAssocID="{00E462E8-D891-40CA-BBFB-C39E431C9587}" presName="compNode" presStyleCnt="0"/>
      <dgm:spPr/>
    </dgm:pt>
    <dgm:pt modelId="{FC966CF7-36F4-4F3F-8335-6F6775B85E5F}" type="pres">
      <dgm:prSet presAssocID="{00E462E8-D891-40CA-BBFB-C39E431C9587}" presName="bgRect" presStyleLbl="bgShp" presStyleIdx="4" presStyleCnt="6"/>
      <dgm:spPr/>
    </dgm:pt>
    <dgm:pt modelId="{82E1F6C0-0522-4706-B941-A4F8639E1B3C}" type="pres">
      <dgm:prSet presAssocID="{00E462E8-D891-40CA-BBFB-C39E431C9587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E0AF856A-20D7-4C55-B6A3-83AD55BD77CD}" type="pres">
      <dgm:prSet presAssocID="{00E462E8-D891-40CA-BBFB-C39E431C9587}" presName="spaceRect" presStyleCnt="0"/>
      <dgm:spPr/>
    </dgm:pt>
    <dgm:pt modelId="{2D6107F8-484F-41CB-B2A2-21EE6E7D1D91}" type="pres">
      <dgm:prSet presAssocID="{00E462E8-D891-40CA-BBFB-C39E431C9587}" presName="parTx" presStyleLbl="revTx" presStyleIdx="4" presStyleCnt="6">
        <dgm:presLayoutVars>
          <dgm:chMax val="0"/>
          <dgm:chPref val="0"/>
        </dgm:presLayoutVars>
      </dgm:prSet>
      <dgm:spPr/>
    </dgm:pt>
    <dgm:pt modelId="{B30C7B5C-7041-4155-918D-018189B4F129}" type="pres">
      <dgm:prSet presAssocID="{7B342660-4C62-42F0-9153-A758283DD2A6}" presName="sibTrans" presStyleCnt="0"/>
      <dgm:spPr/>
    </dgm:pt>
    <dgm:pt modelId="{A41BEA51-03FE-41BB-90FA-40BC772CC63B}" type="pres">
      <dgm:prSet presAssocID="{C3D47AEC-A942-4A49-B8A0-CCB1FCB0D278}" presName="compNode" presStyleCnt="0"/>
      <dgm:spPr/>
    </dgm:pt>
    <dgm:pt modelId="{FA23CBA6-E65D-4BDE-AE43-D6C92BE44531}" type="pres">
      <dgm:prSet presAssocID="{C3D47AEC-A942-4A49-B8A0-CCB1FCB0D278}" presName="bgRect" presStyleLbl="bgShp" presStyleIdx="5" presStyleCnt="6"/>
      <dgm:spPr/>
    </dgm:pt>
    <dgm:pt modelId="{65101182-72FF-4B56-9F76-43147748B978}" type="pres">
      <dgm:prSet presAssocID="{C3D47AEC-A942-4A49-B8A0-CCB1FCB0D278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AA950EBA-F0C1-4266-9922-E95C4CFDBA6A}" type="pres">
      <dgm:prSet presAssocID="{C3D47AEC-A942-4A49-B8A0-CCB1FCB0D278}" presName="spaceRect" presStyleCnt="0"/>
      <dgm:spPr/>
    </dgm:pt>
    <dgm:pt modelId="{0324593B-288B-4EDE-A765-49080D1E71FD}" type="pres">
      <dgm:prSet presAssocID="{C3D47AEC-A942-4A49-B8A0-CCB1FCB0D278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10967309-4EDD-402D-8F1B-6E4C7B85FA51}" type="presOf" srcId="{CA43845C-A6B6-4BDA-A3AB-DB223294203E}" destId="{D085B4AA-B8A8-4964-9823-BCC40CF38C47}" srcOrd="0" destOrd="0" presId="urn:microsoft.com/office/officeart/2018/2/layout/IconVerticalSolidList"/>
    <dgm:cxn modelId="{D3C83F26-4E2A-49C3-BDB8-CAA3BFC704D3}" srcId="{CA43845C-A6B6-4BDA-A3AB-DB223294203E}" destId="{BA3BD47D-4FE1-4515-9C22-E7EA0EC94DC6}" srcOrd="1" destOrd="0" parTransId="{2BEDA44A-B8C7-4C13-A142-BE7071D1DAB2}" sibTransId="{C09B5CB0-4948-4119-8844-45074507489B}"/>
    <dgm:cxn modelId="{7ECFEE3F-CA82-453A-84A4-2F0938583276}" type="presOf" srcId="{64B56C1C-DADF-4703-9457-89EB877FFD94}" destId="{5E576565-2DA8-4BE3-A7E9-DD98709D9161}" srcOrd="0" destOrd="0" presId="urn:microsoft.com/office/officeart/2018/2/layout/IconVerticalSolidList"/>
    <dgm:cxn modelId="{B3F10360-244E-41B0-B0AD-7E9A3E3E1035}" srcId="{CA43845C-A6B6-4BDA-A3AB-DB223294203E}" destId="{00E462E8-D891-40CA-BBFB-C39E431C9587}" srcOrd="4" destOrd="0" parTransId="{1FBE23B2-1CB1-40B1-A8C9-8598F45EFBF1}" sibTransId="{7B342660-4C62-42F0-9153-A758283DD2A6}"/>
    <dgm:cxn modelId="{768CB571-6812-4067-9323-49471293D64B}" type="presOf" srcId="{BA3BD47D-4FE1-4515-9C22-E7EA0EC94DC6}" destId="{39C8EA48-F2F0-4FE0-ABB7-8FF1219393C9}" srcOrd="0" destOrd="0" presId="urn:microsoft.com/office/officeart/2018/2/layout/IconVerticalSolidList"/>
    <dgm:cxn modelId="{66120C53-CAF7-4114-B3BD-3EDDE815D3B9}" type="presOf" srcId="{F22C994B-9110-4F98-87C9-C457C7137DC8}" destId="{3E37A3AE-9B0E-4EE0-B709-D8A7E498F459}" srcOrd="0" destOrd="0" presId="urn:microsoft.com/office/officeart/2018/2/layout/IconVerticalSolidList"/>
    <dgm:cxn modelId="{0CDB7286-871C-48DF-8571-D0DB2CEC03CE}" type="presOf" srcId="{C3D47AEC-A942-4A49-B8A0-CCB1FCB0D278}" destId="{0324593B-288B-4EDE-A765-49080D1E71FD}" srcOrd="0" destOrd="0" presId="urn:microsoft.com/office/officeart/2018/2/layout/IconVerticalSolidList"/>
    <dgm:cxn modelId="{E4828786-D1B4-4F43-9933-2B78760E837B}" type="presOf" srcId="{F2B1D5AC-A754-4EF8-9001-26D3A779593F}" destId="{64E7C042-D292-497D-B082-C05C373AA492}" srcOrd="0" destOrd="0" presId="urn:microsoft.com/office/officeart/2018/2/layout/IconVerticalSolidList"/>
    <dgm:cxn modelId="{93C1BD89-B300-4BF0-9148-E73083A65055}" srcId="{CA43845C-A6B6-4BDA-A3AB-DB223294203E}" destId="{F2B1D5AC-A754-4EF8-9001-26D3A779593F}" srcOrd="3" destOrd="0" parTransId="{0EB37A6F-2FCE-4655-AE71-901322F3699A}" sibTransId="{3EAA0FB1-F42F-4894-A228-D1D6A37DC02E}"/>
    <dgm:cxn modelId="{492D9ACB-6EF0-429A-9CF3-CEFD3B293D62}" srcId="{CA43845C-A6B6-4BDA-A3AB-DB223294203E}" destId="{F22C994B-9110-4F98-87C9-C457C7137DC8}" srcOrd="2" destOrd="0" parTransId="{9987033A-59F2-48E0-9276-507393D89523}" sibTransId="{C9A6D7A8-CEB4-4A26-BCE3-6E3D118016C4}"/>
    <dgm:cxn modelId="{2BBCE2DA-A146-4267-9422-4F13D8AEC4B3}" srcId="{CA43845C-A6B6-4BDA-A3AB-DB223294203E}" destId="{C3D47AEC-A942-4A49-B8A0-CCB1FCB0D278}" srcOrd="5" destOrd="0" parTransId="{974C3AE3-AF8F-410C-9ABB-8EC4621FBEA4}" sibTransId="{E2855CC0-071F-447B-81DD-836C5A701BB8}"/>
    <dgm:cxn modelId="{868056F3-DBB1-4E93-A3BC-7478DB6FB09D}" type="presOf" srcId="{00E462E8-D891-40CA-BBFB-C39E431C9587}" destId="{2D6107F8-484F-41CB-B2A2-21EE6E7D1D91}" srcOrd="0" destOrd="0" presId="urn:microsoft.com/office/officeart/2018/2/layout/IconVerticalSolidList"/>
    <dgm:cxn modelId="{08F598F7-7ABD-45D5-900F-140159DDD166}" srcId="{CA43845C-A6B6-4BDA-A3AB-DB223294203E}" destId="{64B56C1C-DADF-4703-9457-89EB877FFD94}" srcOrd="0" destOrd="0" parTransId="{ACAF67FE-2113-4CC2-B8AD-3E4149ECA4BA}" sibTransId="{9F66025B-26DF-40ED-B096-E959F02EB1ED}"/>
    <dgm:cxn modelId="{4A67B634-37A6-4C6D-99E5-F70CBD20F9DC}" type="presParOf" srcId="{D085B4AA-B8A8-4964-9823-BCC40CF38C47}" destId="{CB9374AE-BDBD-43F0-A04A-2CDA1C5BBA93}" srcOrd="0" destOrd="0" presId="urn:microsoft.com/office/officeart/2018/2/layout/IconVerticalSolidList"/>
    <dgm:cxn modelId="{455AAE06-94E4-4840-BFDB-FDEEE0941B69}" type="presParOf" srcId="{CB9374AE-BDBD-43F0-A04A-2CDA1C5BBA93}" destId="{7B286D63-859F-461C-946D-1CC371C4C634}" srcOrd="0" destOrd="0" presId="urn:microsoft.com/office/officeart/2018/2/layout/IconVerticalSolidList"/>
    <dgm:cxn modelId="{8A9BD5F9-A24D-4454-92D0-36B19E975178}" type="presParOf" srcId="{CB9374AE-BDBD-43F0-A04A-2CDA1C5BBA93}" destId="{EE62E4C4-44E2-4AE5-A3AD-6C99F003488D}" srcOrd="1" destOrd="0" presId="urn:microsoft.com/office/officeart/2018/2/layout/IconVerticalSolidList"/>
    <dgm:cxn modelId="{011F043E-131B-4261-8723-3B1418A85D6B}" type="presParOf" srcId="{CB9374AE-BDBD-43F0-A04A-2CDA1C5BBA93}" destId="{C5A97310-1F14-4A08-929D-5F62D9A1877B}" srcOrd="2" destOrd="0" presId="urn:microsoft.com/office/officeart/2018/2/layout/IconVerticalSolidList"/>
    <dgm:cxn modelId="{4BB6D3B8-6E89-4CDE-962D-EE9214E2B3E0}" type="presParOf" srcId="{CB9374AE-BDBD-43F0-A04A-2CDA1C5BBA93}" destId="{5E576565-2DA8-4BE3-A7E9-DD98709D9161}" srcOrd="3" destOrd="0" presId="urn:microsoft.com/office/officeart/2018/2/layout/IconVerticalSolidList"/>
    <dgm:cxn modelId="{12D425EA-7E35-40FF-8BB1-EC22CC21589D}" type="presParOf" srcId="{D085B4AA-B8A8-4964-9823-BCC40CF38C47}" destId="{15F2B1D6-3DCF-4D7A-8B25-08B3A22E8FC0}" srcOrd="1" destOrd="0" presId="urn:microsoft.com/office/officeart/2018/2/layout/IconVerticalSolidList"/>
    <dgm:cxn modelId="{116D78AD-8450-4919-B5E3-FCDD06CA777E}" type="presParOf" srcId="{D085B4AA-B8A8-4964-9823-BCC40CF38C47}" destId="{4E1E16F5-AF96-4B3B-96EE-3EA22BC32C57}" srcOrd="2" destOrd="0" presId="urn:microsoft.com/office/officeart/2018/2/layout/IconVerticalSolidList"/>
    <dgm:cxn modelId="{C5CB5760-10D4-4486-BFD1-5E1FD465B4E1}" type="presParOf" srcId="{4E1E16F5-AF96-4B3B-96EE-3EA22BC32C57}" destId="{4F5492BD-9552-485E-AB53-DD96ACFC0F94}" srcOrd="0" destOrd="0" presId="urn:microsoft.com/office/officeart/2018/2/layout/IconVerticalSolidList"/>
    <dgm:cxn modelId="{779144D7-0158-47A0-892D-F552DDFF3869}" type="presParOf" srcId="{4E1E16F5-AF96-4B3B-96EE-3EA22BC32C57}" destId="{BEA4F208-DB55-4AEF-91E0-37515DD90BC7}" srcOrd="1" destOrd="0" presId="urn:microsoft.com/office/officeart/2018/2/layout/IconVerticalSolidList"/>
    <dgm:cxn modelId="{197C2E4E-1AE7-408A-B6AA-D186A40A8DE4}" type="presParOf" srcId="{4E1E16F5-AF96-4B3B-96EE-3EA22BC32C57}" destId="{E6984986-33F5-429E-A2BC-1A80EEA31AA0}" srcOrd="2" destOrd="0" presId="urn:microsoft.com/office/officeart/2018/2/layout/IconVerticalSolidList"/>
    <dgm:cxn modelId="{5781160A-6499-4E02-B714-D1C2AC2FE507}" type="presParOf" srcId="{4E1E16F5-AF96-4B3B-96EE-3EA22BC32C57}" destId="{39C8EA48-F2F0-4FE0-ABB7-8FF1219393C9}" srcOrd="3" destOrd="0" presId="urn:microsoft.com/office/officeart/2018/2/layout/IconVerticalSolidList"/>
    <dgm:cxn modelId="{C993C26D-D0E9-4864-8C6E-602E02F013A0}" type="presParOf" srcId="{D085B4AA-B8A8-4964-9823-BCC40CF38C47}" destId="{DAEF6952-46E2-4E2C-AE3B-EEF230173CA2}" srcOrd="3" destOrd="0" presId="urn:microsoft.com/office/officeart/2018/2/layout/IconVerticalSolidList"/>
    <dgm:cxn modelId="{9180F026-3E00-41FE-BED5-123B57B43E67}" type="presParOf" srcId="{D085B4AA-B8A8-4964-9823-BCC40CF38C47}" destId="{7CF4A457-ECCB-416D-A529-5D9A1370A486}" srcOrd="4" destOrd="0" presId="urn:microsoft.com/office/officeart/2018/2/layout/IconVerticalSolidList"/>
    <dgm:cxn modelId="{4222813A-4D09-4ABA-9C48-833373F55D89}" type="presParOf" srcId="{7CF4A457-ECCB-416D-A529-5D9A1370A486}" destId="{3B0E4D9C-BF7F-483E-8541-AAD0A9E4AE53}" srcOrd="0" destOrd="0" presId="urn:microsoft.com/office/officeart/2018/2/layout/IconVerticalSolidList"/>
    <dgm:cxn modelId="{B91DA27B-932D-491B-BD04-ED1FDA774844}" type="presParOf" srcId="{7CF4A457-ECCB-416D-A529-5D9A1370A486}" destId="{1461B224-A32F-4809-999B-0450680B09D7}" srcOrd="1" destOrd="0" presId="urn:microsoft.com/office/officeart/2018/2/layout/IconVerticalSolidList"/>
    <dgm:cxn modelId="{55DD19CC-0B6E-4835-AAEB-F4B73AD379BF}" type="presParOf" srcId="{7CF4A457-ECCB-416D-A529-5D9A1370A486}" destId="{E7E50988-6C0B-4ABD-81BF-0DB12DA6C8B2}" srcOrd="2" destOrd="0" presId="urn:microsoft.com/office/officeart/2018/2/layout/IconVerticalSolidList"/>
    <dgm:cxn modelId="{4FDDA265-CA97-4D05-B8A1-5D9C77F50042}" type="presParOf" srcId="{7CF4A457-ECCB-416D-A529-5D9A1370A486}" destId="{3E37A3AE-9B0E-4EE0-B709-D8A7E498F459}" srcOrd="3" destOrd="0" presId="urn:microsoft.com/office/officeart/2018/2/layout/IconVerticalSolidList"/>
    <dgm:cxn modelId="{C9C50AB1-46D6-4220-B609-DD53ED41CEF4}" type="presParOf" srcId="{D085B4AA-B8A8-4964-9823-BCC40CF38C47}" destId="{1E44380D-DD3E-44A9-951A-5BDC097B37D9}" srcOrd="5" destOrd="0" presId="urn:microsoft.com/office/officeart/2018/2/layout/IconVerticalSolidList"/>
    <dgm:cxn modelId="{EECED9CF-552A-4B87-804F-B9644CB164D0}" type="presParOf" srcId="{D085B4AA-B8A8-4964-9823-BCC40CF38C47}" destId="{3D83DADC-F21A-4595-B170-8202BDCAE261}" srcOrd="6" destOrd="0" presId="urn:microsoft.com/office/officeart/2018/2/layout/IconVerticalSolidList"/>
    <dgm:cxn modelId="{AC110B74-FB82-4BA9-AC64-C7D38012F346}" type="presParOf" srcId="{3D83DADC-F21A-4595-B170-8202BDCAE261}" destId="{32037A73-F476-45C3-8449-B060E099663B}" srcOrd="0" destOrd="0" presId="urn:microsoft.com/office/officeart/2018/2/layout/IconVerticalSolidList"/>
    <dgm:cxn modelId="{CBCCE264-B631-4FF5-9452-73B7CC9F6184}" type="presParOf" srcId="{3D83DADC-F21A-4595-B170-8202BDCAE261}" destId="{DA415CE3-B692-49C4-8ABB-1FE903F1E1AB}" srcOrd="1" destOrd="0" presId="urn:microsoft.com/office/officeart/2018/2/layout/IconVerticalSolidList"/>
    <dgm:cxn modelId="{976AE46F-0EA1-4AC3-B08C-F401079D1D3A}" type="presParOf" srcId="{3D83DADC-F21A-4595-B170-8202BDCAE261}" destId="{B0B387BB-8BA7-4B87-A216-9028D3B048E3}" srcOrd="2" destOrd="0" presId="urn:microsoft.com/office/officeart/2018/2/layout/IconVerticalSolidList"/>
    <dgm:cxn modelId="{FEBD2B4C-21E9-4C6B-8838-DA7ADE45A204}" type="presParOf" srcId="{3D83DADC-F21A-4595-B170-8202BDCAE261}" destId="{64E7C042-D292-497D-B082-C05C373AA492}" srcOrd="3" destOrd="0" presId="urn:microsoft.com/office/officeart/2018/2/layout/IconVerticalSolidList"/>
    <dgm:cxn modelId="{154EA70D-955C-4CEA-829A-9CFEC73942E1}" type="presParOf" srcId="{D085B4AA-B8A8-4964-9823-BCC40CF38C47}" destId="{C7A092AB-69CC-4059-A60C-062404653A68}" srcOrd="7" destOrd="0" presId="urn:microsoft.com/office/officeart/2018/2/layout/IconVerticalSolidList"/>
    <dgm:cxn modelId="{F1C90E12-5002-4B80-851C-2D3AA77A919F}" type="presParOf" srcId="{D085B4AA-B8A8-4964-9823-BCC40CF38C47}" destId="{1EE3AAF5-00E2-4468-83A0-38D2F615422D}" srcOrd="8" destOrd="0" presId="urn:microsoft.com/office/officeart/2018/2/layout/IconVerticalSolidList"/>
    <dgm:cxn modelId="{450B500C-D2CA-49F5-85C8-A0CCCB8CDD5E}" type="presParOf" srcId="{1EE3AAF5-00E2-4468-83A0-38D2F615422D}" destId="{FC966CF7-36F4-4F3F-8335-6F6775B85E5F}" srcOrd="0" destOrd="0" presId="urn:microsoft.com/office/officeart/2018/2/layout/IconVerticalSolidList"/>
    <dgm:cxn modelId="{7CEC6DFD-0D20-48D7-9659-A474F8FA1BC8}" type="presParOf" srcId="{1EE3AAF5-00E2-4468-83A0-38D2F615422D}" destId="{82E1F6C0-0522-4706-B941-A4F8639E1B3C}" srcOrd="1" destOrd="0" presId="urn:microsoft.com/office/officeart/2018/2/layout/IconVerticalSolidList"/>
    <dgm:cxn modelId="{5FF598BB-8F84-4C96-825F-E3CC77B0B594}" type="presParOf" srcId="{1EE3AAF5-00E2-4468-83A0-38D2F615422D}" destId="{E0AF856A-20D7-4C55-B6A3-83AD55BD77CD}" srcOrd="2" destOrd="0" presId="urn:microsoft.com/office/officeart/2018/2/layout/IconVerticalSolidList"/>
    <dgm:cxn modelId="{442D1656-A7E4-4592-90E4-72CBB37F8AA1}" type="presParOf" srcId="{1EE3AAF5-00E2-4468-83A0-38D2F615422D}" destId="{2D6107F8-484F-41CB-B2A2-21EE6E7D1D91}" srcOrd="3" destOrd="0" presId="urn:microsoft.com/office/officeart/2018/2/layout/IconVerticalSolidList"/>
    <dgm:cxn modelId="{9E25E39F-0B0C-4475-9046-FD29701AE7D5}" type="presParOf" srcId="{D085B4AA-B8A8-4964-9823-BCC40CF38C47}" destId="{B30C7B5C-7041-4155-918D-018189B4F129}" srcOrd="9" destOrd="0" presId="urn:microsoft.com/office/officeart/2018/2/layout/IconVerticalSolidList"/>
    <dgm:cxn modelId="{BB286ED2-1AA6-4173-A6F0-C949B7AFEBA1}" type="presParOf" srcId="{D085B4AA-B8A8-4964-9823-BCC40CF38C47}" destId="{A41BEA51-03FE-41BB-90FA-40BC772CC63B}" srcOrd="10" destOrd="0" presId="urn:microsoft.com/office/officeart/2018/2/layout/IconVerticalSolidList"/>
    <dgm:cxn modelId="{AB5A9056-9A11-4BEA-B5E7-6C245871FD40}" type="presParOf" srcId="{A41BEA51-03FE-41BB-90FA-40BC772CC63B}" destId="{FA23CBA6-E65D-4BDE-AE43-D6C92BE44531}" srcOrd="0" destOrd="0" presId="urn:microsoft.com/office/officeart/2018/2/layout/IconVerticalSolidList"/>
    <dgm:cxn modelId="{517EF61C-5A0C-4CE1-A0E0-C2662C172D7A}" type="presParOf" srcId="{A41BEA51-03FE-41BB-90FA-40BC772CC63B}" destId="{65101182-72FF-4B56-9F76-43147748B978}" srcOrd="1" destOrd="0" presId="urn:microsoft.com/office/officeart/2018/2/layout/IconVerticalSolidList"/>
    <dgm:cxn modelId="{D242951D-4539-403C-8860-BD73A6E68CBD}" type="presParOf" srcId="{A41BEA51-03FE-41BB-90FA-40BC772CC63B}" destId="{AA950EBA-F0C1-4266-9922-E95C4CFDBA6A}" srcOrd="2" destOrd="0" presId="urn:microsoft.com/office/officeart/2018/2/layout/IconVerticalSolidList"/>
    <dgm:cxn modelId="{57EED774-72C3-4780-ABD2-0F861A2CBBE6}" type="presParOf" srcId="{A41BEA51-03FE-41BB-90FA-40BC772CC63B}" destId="{0324593B-288B-4EDE-A765-49080D1E71F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62C259-260C-482C-8E10-508BB6B1E1EE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1D706C2-AA81-44E7-BEA0-C0D0035294AA}">
      <dgm:prSet/>
      <dgm:spPr/>
      <dgm:t>
        <a:bodyPr/>
        <a:lstStyle/>
        <a:p>
          <a:r>
            <a:rPr lang="cs-CZ" dirty="0"/>
            <a:t>Učebnice je obecná a nenaplňuje potřeby konkrétního žáka.</a:t>
          </a:r>
          <a:endParaRPr lang="en-US" dirty="0"/>
        </a:p>
      </dgm:t>
    </dgm:pt>
    <dgm:pt modelId="{631A24C8-F68C-4808-9273-BE530BBCA364}" type="parTrans" cxnId="{F209F53F-FF2D-4F15-8978-5DE200521D55}">
      <dgm:prSet/>
      <dgm:spPr/>
      <dgm:t>
        <a:bodyPr/>
        <a:lstStyle/>
        <a:p>
          <a:endParaRPr lang="en-US"/>
        </a:p>
      </dgm:t>
    </dgm:pt>
    <dgm:pt modelId="{CC9B36EE-DF49-4B4C-AC4D-16E6206A1C3A}" type="sibTrans" cxnId="{F209F53F-FF2D-4F15-8978-5DE200521D55}">
      <dgm:prSet/>
      <dgm:spPr/>
      <dgm:t>
        <a:bodyPr/>
        <a:lstStyle/>
        <a:p>
          <a:endParaRPr lang="en-US"/>
        </a:p>
      </dgm:t>
    </dgm:pt>
    <dgm:pt modelId="{6BCEA80F-8D9F-435B-8B3F-F40F254AEBDD}">
      <dgm:prSet/>
      <dgm:spPr/>
      <dgm:t>
        <a:bodyPr/>
        <a:lstStyle/>
        <a:p>
          <a:r>
            <a:rPr lang="cs-CZ"/>
            <a:t>Některá témata mohou být nezajímavá a nerelevantní.</a:t>
          </a:r>
          <a:endParaRPr lang="en-US"/>
        </a:p>
      </dgm:t>
    </dgm:pt>
    <dgm:pt modelId="{AC791935-A1A6-4D8F-AD4F-FB1F077D7F51}" type="parTrans" cxnId="{906FD4F8-FD6E-47BE-8FD0-55F7E82D9F88}">
      <dgm:prSet/>
      <dgm:spPr/>
      <dgm:t>
        <a:bodyPr/>
        <a:lstStyle/>
        <a:p>
          <a:endParaRPr lang="en-US"/>
        </a:p>
      </dgm:t>
    </dgm:pt>
    <dgm:pt modelId="{23D60BC4-20F1-41B6-8965-7CF90A438123}" type="sibTrans" cxnId="{906FD4F8-FD6E-47BE-8FD0-55F7E82D9F88}">
      <dgm:prSet/>
      <dgm:spPr/>
      <dgm:t>
        <a:bodyPr/>
        <a:lstStyle/>
        <a:p>
          <a:endParaRPr lang="en-US"/>
        </a:p>
      </dgm:t>
    </dgm:pt>
    <dgm:pt modelId="{A2285018-7743-453B-8D66-8A27CB7A8FE2}">
      <dgm:prSet/>
      <dgm:spPr/>
      <dgm:t>
        <a:bodyPr/>
        <a:lstStyle/>
        <a:p>
          <a:r>
            <a:rPr lang="cs-CZ"/>
            <a:t>Používání učebnice omezuje kreativitu učitele.</a:t>
          </a:r>
          <a:endParaRPr lang="en-US"/>
        </a:p>
      </dgm:t>
    </dgm:pt>
    <dgm:pt modelId="{AF8C7CE6-10BE-4270-BB74-FA10091CE436}" type="parTrans" cxnId="{5DC1D649-EE98-44C5-9263-5D62A54EBDEF}">
      <dgm:prSet/>
      <dgm:spPr/>
      <dgm:t>
        <a:bodyPr/>
        <a:lstStyle/>
        <a:p>
          <a:endParaRPr lang="en-US"/>
        </a:p>
      </dgm:t>
    </dgm:pt>
    <dgm:pt modelId="{F777AC8F-8A7C-4596-9DEC-45A0510B0443}" type="sibTrans" cxnId="{5DC1D649-EE98-44C5-9263-5D62A54EBDEF}">
      <dgm:prSet/>
      <dgm:spPr/>
      <dgm:t>
        <a:bodyPr/>
        <a:lstStyle/>
        <a:p>
          <a:endParaRPr lang="en-US"/>
        </a:p>
      </dgm:t>
    </dgm:pt>
    <dgm:pt modelId="{95E7EFCD-0BF1-4381-81D3-4AFE24664A45}">
      <dgm:prSet/>
      <dgm:spPr/>
      <dgm:t>
        <a:bodyPr/>
        <a:lstStyle/>
        <a:p>
          <a:r>
            <a:rPr lang="cs-CZ" dirty="0"/>
            <a:t>Učebnice jsou homogenní a obvykle nenabízejí dostatečnou variabilitu pro různé učební styly a strategie.</a:t>
          </a:r>
          <a:endParaRPr lang="en-US" dirty="0"/>
        </a:p>
      </dgm:t>
    </dgm:pt>
    <dgm:pt modelId="{756BB82B-8423-4E09-BE2F-E981E0912BCA}" type="parTrans" cxnId="{71B4D78A-4C6C-4BAF-857C-919EE7611FBC}">
      <dgm:prSet/>
      <dgm:spPr/>
      <dgm:t>
        <a:bodyPr/>
        <a:lstStyle/>
        <a:p>
          <a:endParaRPr lang="en-US"/>
        </a:p>
      </dgm:t>
    </dgm:pt>
    <dgm:pt modelId="{0BA6D1EE-B9F2-4C08-B0A3-DEC581322604}" type="sibTrans" cxnId="{71B4D78A-4C6C-4BAF-857C-919EE7611FBC}">
      <dgm:prSet/>
      <dgm:spPr/>
      <dgm:t>
        <a:bodyPr/>
        <a:lstStyle/>
        <a:p>
          <a:endParaRPr lang="en-US"/>
        </a:p>
      </dgm:t>
    </dgm:pt>
    <dgm:pt modelId="{414F791D-B8FF-4B4E-858A-57B172670A49}">
      <dgm:prSet/>
      <dgm:spPr/>
      <dgm:t>
        <a:bodyPr/>
        <a:lstStyle/>
        <a:p>
          <a:r>
            <a:rPr lang="cs-CZ"/>
            <a:t>Učenice mohou vést k lenosti učitele.</a:t>
          </a:r>
          <a:endParaRPr lang="en-US"/>
        </a:p>
      </dgm:t>
    </dgm:pt>
    <dgm:pt modelId="{AE5EE577-9D88-48D8-BA42-FEC360351892}" type="parTrans" cxnId="{1941551B-C0FA-4E5D-9E6B-AC524753269D}">
      <dgm:prSet/>
      <dgm:spPr/>
      <dgm:t>
        <a:bodyPr/>
        <a:lstStyle/>
        <a:p>
          <a:endParaRPr lang="en-US"/>
        </a:p>
      </dgm:t>
    </dgm:pt>
    <dgm:pt modelId="{8E3F2873-AD3F-4FFE-A10E-F0EDFD77A2EB}" type="sibTrans" cxnId="{1941551B-C0FA-4E5D-9E6B-AC524753269D}">
      <dgm:prSet/>
      <dgm:spPr/>
      <dgm:t>
        <a:bodyPr/>
        <a:lstStyle/>
        <a:p>
          <a:endParaRPr lang="en-US"/>
        </a:p>
      </dgm:t>
    </dgm:pt>
    <dgm:pt modelId="{FEBE6FAA-FD89-44FB-A363-4413E8DC5CD4}" type="pres">
      <dgm:prSet presAssocID="{9B62C259-260C-482C-8E10-508BB6B1E1EE}" presName="vert0" presStyleCnt="0">
        <dgm:presLayoutVars>
          <dgm:dir/>
          <dgm:animOne val="branch"/>
          <dgm:animLvl val="lvl"/>
        </dgm:presLayoutVars>
      </dgm:prSet>
      <dgm:spPr/>
    </dgm:pt>
    <dgm:pt modelId="{861E5A2E-8ECD-4827-9448-C09E9A9DF9C7}" type="pres">
      <dgm:prSet presAssocID="{51D706C2-AA81-44E7-BEA0-C0D0035294AA}" presName="thickLine" presStyleLbl="alignNode1" presStyleIdx="0" presStyleCnt="5"/>
      <dgm:spPr/>
    </dgm:pt>
    <dgm:pt modelId="{DDFAC48D-7083-400B-8CAC-7B94D5351B7D}" type="pres">
      <dgm:prSet presAssocID="{51D706C2-AA81-44E7-BEA0-C0D0035294AA}" presName="horz1" presStyleCnt="0"/>
      <dgm:spPr/>
    </dgm:pt>
    <dgm:pt modelId="{8AB07BDE-DC09-404B-AC49-C3913419B9C0}" type="pres">
      <dgm:prSet presAssocID="{51D706C2-AA81-44E7-BEA0-C0D0035294AA}" presName="tx1" presStyleLbl="revTx" presStyleIdx="0" presStyleCnt="5"/>
      <dgm:spPr/>
    </dgm:pt>
    <dgm:pt modelId="{585A38BA-B310-468B-A1F9-187DD1F2E6BE}" type="pres">
      <dgm:prSet presAssocID="{51D706C2-AA81-44E7-BEA0-C0D0035294AA}" presName="vert1" presStyleCnt="0"/>
      <dgm:spPr/>
    </dgm:pt>
    <dgm:pt modelId="{F2168D53-CA3A-421A-9784-CF1679F00EA8}" type="pres">
      <dgm:prSet presAssocID="{6BCEA80F-8D9F-435B-8B3F-F40F254AEBDD}" presName="thickLine" presStyleLbl="alignNode1" presStyleIdx="1" presStyleCnt="5"/>
      <dgm:spPr/>
    </dgm:pt>
    <dgm:pt modelId="{E0984C3B-B94F-4A9A-A277-3D3EA1E1CD5E}" type="pres">
      <dgm:prSet presAssocID="{6BCEA80F-8D9F-435B-8B3F-F40F254AEBDD}" presName="horz1" presStyleCnt="0"/>
      <dgm:spPr/>
    </dgm:pt>
    <dgm:pt modelId="{09A6A644-D387-44BC-A9B1-64BCFB6249B1}" type="pres">
      <dgm:prSet presAssocID="{6BCEA80F-8D9F-435B-8B3F-F40F254AEBDD}" presName="tx1" presStyleLbl="revTx" presStyleIdx="1" presStyleCnt="5"/>
      <dgm:spPr/>
    </dgm:pt>
    <dgm:pt modelId="{F1C4E85E-8EDC-428D-9B87-F288B5FE882B}" type="pres">
      <dgm:prSet presAssocID="{6BCEA80F-8D9F-435B-8B3F-F40F254AEBDD}" presName="vert1" presStyleCnt="0"/>
      <dgm:spPr/>
    </dgm:pt>
    <dgm:pt modelId="{C4A4C8A9-45CE-44FE-BDF8-401B003BACD9}" type="pres">
      <dgm:prSet presAssocID="{A2285018-7743-453B-8D66-8A27CB7A8FE2}" presName="thickLine" presStyleLbl="alignNode1" presStyleIdx="2" presStyleCnt="5"/>
      <dgm:spPr/>
    </dgm:pt>
    <dgm:pt modelId="{C9A485D8-6B26-44FB-8973-62612E8636C2}" type="pres">
      <dgm:prSet presAssocID="{A2285018-7743-453B-8D66-8A27CB7A8FE2}" presName="horz1" presStyleCnt="0"/>
      <dgm:spPr/>
    </dgm:pt>
    <dgm:pt modelId="{6F858AF2-80D7-4769-AA09-2D4902D15AB7}" type="pres">
      <dgm:prSet presAssocID="{A2285018-7743-453B-8D66-8A27CB7A8FE2}" presName="tx1" presStyleLbl="revTx" presStyleIdx="2" presStyleCnt="5"/>
      <dgm:spPr/>
    </dgm:pt>
    <dgm:pt modelId="{05D402A5-7A17-4B02-8217-9B0085A91879}" type="pres">
      <dgm:prSet presAssocID="{A2285018-7743-453B-8D66-8A27CB7A8FE2}" presName="vert1" presStyleCnt="0"/>
      <dgm:spPr/>
    </dgm:pt>
    <dgm:pt modelId="{DE83E6D8-51F6-4D10-9962-A67CD9D7AC1B}" type="pres">
      <dgm:prSet presAssocID="{95E7EFCD-0BF1-4381-81D3-4AFE24664A45}" presName="thickLine" presStyleLbl="alignNode1" presStyleIdx="3" presStyleCnt="5"/>
      <dgm:spPr/>
    </dgm:pt>
    <dgm:pt modelId="{CF7D0158-F706-4CF4-A2A9-4CB3B09323A3}" type="pres">
      <dgm:prSet presAssocID="{95E7EFCD-0BF1-4381-81D3-4AFE24664A45}" presName="horz1" presStyleCnt="0"/>
      <dgm:spPr/>
    </dgm:pt>
    <dgm:pt modelId="{C889587C-F208-449F-8136-6EFDEB68EF08}" type="pres">
      <dgm:prSet presAssocID="{95E7EFCD-0BF1-4381-81D3-4AFE24664A45}" presName="tx1" presStyleLbl="revTx" presStyleIdx="3" presStyleCnt="5"/>
      <dgm:spPr/>
    </dgm:pt>
    <dgm:pt modelId="{8A2DD95F-DE45-4082-8031-2D4458A9A076}" type="pres">
      <dgm:prSet presAssocID="{95E7EFCD-0BF1-4381-81D3-4AFE24664A45}" presName="vert1" presStyleCnt="0"/>
      <dgm:spPr/>
    </dgm:pt>
    <dgm:pt modelId="{D69707F8-7305-4F95-B9C2-06375A8D4A29}" type="pres">
      <dgm:prSet presAssocID="{414F791D-B8FF-4B4E-858A-57B172670A49}" presName="thickLine" presStyleLbl="alignNode1" presStyleIdx="4" presStyleCnt="5"/>
      <dgm:spPr/>
    </dgm:pt>
    <dgm:pt modelId="{86BF4473-A284-4C9A-8D84-DC9AA9F62624}" type="pres">
      <dgm:prSet presAssocID="{414F791D-B8FF-4B4E-858A-57B172670A49}" presName="horz1" presStyleCnt="0"/>
      <dgm:spPr/>
    </dgm:pt>
    <dgm:pt modelId="{DD470C9C-7529-4560-9024-428D7C5BED53}" type="pres">
      <dgm:prSet presAssocID="{414F791D-B8FF-4B4E-858A-57B172670A49}" presName="tx1" presStyleLbl="revTx" presStyleIdx="4" presStyleCnt="5"/>
      <dgm:spPr/>
    </dgm:pt>
    <dgm:pt modelId="{E63C242E-F964-4948-A5B6-D7E134D61892}" type="pres">
      <dgm:prSet presAssocID="{414F791D-B8FF-4B4E-858A-57B172670A49}" presName="vert1" presStyleCnt="0"/>
      <dgm:spPr/>
    </dgm:pt>
  </dgm:ptLst>
  <dgm:cxnLst>
    <dgm:cxn modelId="{54A4A308-918B-464F-925E-03C2CC07E5DE}" type="presOf" srcId="{51D706C2-AA81-44E7-BEA0-C0D0035294AA}" destId="{8AB07BDE-DC09-404B-AC49-C3913419B9C0}" srcOrd="0" destOrd="0" presId="urn:microsoft.com/office/officeart/2008/layout/LinedList"/>
    <dgm:cxn modelId="{1941551B-C0FA-4E5D-9E6B-AC524753269D}" srcId="{9B62C259-260C-482C-8E10-508BB6B1E1EE}" destId="{414F791D-B8FF-4B4E-858A-57B172670A49}" srcOrd="4" destOrd="0" parTransId="{AE5EE577-9D88-48D8-BA42-FEC360351892}" sibTransId="{8E3F2873-AD3F-4FFE-A10E-F0EDFD77A2EB}"/>
    <dgm:cxn modelId="{D9B20423-C39C-4B87-849E-86C55915B8D8}" type="presOf" srcId="{95E7EFCD-0BF1-4381-81D3-4AFE24664A45}" destId="{C889587C-F208-449F-8136-6EFDEB68EF08}" srcOrd="0" destOrd="0" presId="urn:microsoft.com/office/officeart/2008/layout/LinedList"/>
    <dgm:cxn modelId="{17841D26-FD2D-4BBC-B1B5-EFDFE09FF2B4}" type="presOf" srcId="{414F791D-B8FF-4B4E-858A-57B172670A49}" destId="{DD470C9C-7529-4560-9024-428D7C5BED53}" srcOrd="0" destOrd="0" presId="urn:microsoft.com/office/officeart/2008/layout/LinedList"/>
    <dgm:cxn modelId="{F209F53F-FF2D-4F15-8978-5DE200521D55}" srcId="{9B62C259-260C-482C-8E10-508BB6B1E1EE}" destId="{51D706C2-AA81-44E7-BEA0-C0D0035294AA}" srcOrd="0" destOrd="0" parTransId="{631A24C8-F68C-4808-9273-BE530BBCA364}" sibTransId="{CC9B36EE-DF49-4B4C-AC4D-16E6206A1C3A}"/>
    <dgm:cxn modelId="{5DC1D649-EE98-44C5-9263-5D62A54EBDEF}" srcId="{9B62C259-260C-482C-8E10-508BB6B1E1EE}" destId="{A2285018-7743-453B-8D66-8A27CB7A8FE2}" srcOrd="2" destOrd="0" parTransId="{AF8C7CE6-10BE-4270-BB74-FA10091CE436}" sibTransId="{F777AC8F-8A7C-4596-9DEC-45A0510B0443}"/>
    <dgm:cxn modelId="{71B4D78A-4C6C-4BAF-857C-919EE7611FBC}" srcId="{9B62C259-260C-482C-8E10-508BB6B1E1EE}" destId="{95E7EFCD-0BF1-4381-81D3-4AFE24664A45}" srcOrd="3" destOrd="0" parTransId="{756BB82B-8423-4E09-BE2F-E981E0912BCA}" sibTransId="{0BA6D1EE-B9F2-4C08-B0A3-DEC581322604}"/>
    <dgm:cxn modelId="{DD355794-6117-4E74-9D0E-3A538BD89C0D}" type="presOf" srcId="{9B62C259-260C-482C-8E10-508BB6B1E1EE}" destId="{FEBE6FAA-FD89-44FB-A363-4413E8DC5CD4}" srcOrd="0" destOrd="0" presId="urn:microsoft.com/office/officeart/2008/layout/LinedList"/>
    <dgm:cxn modelId="{2F398EA1-46A2-4952-A235-46DDF4EBC5ED}" type="presOf" srcId="{A2285018-7743-453B-8D66-8A27CB7A8FE2}" destId="{6F858AF2-80D7-4769-AA09-2D4902D15AB7}" srcOrd="0" destOrd="0" presId="urn:microsoft.com/office/officeart/2008/layout/LinedList"/>
    <dgm:cxn modelId="{1D7300F6-1615-46B6-A85C-4FF9E1C1C32D}" type="presOf" srcId="{6BCEA80F-8D9F-435B-8B3F-F40F254AEBDD}" destId="{09A6A644-D387-44BC-A9B1-64BCFB6249B1}" srcOrd="0" destOrd="0" presId="urn:microsoft.com/office/officeart/2008/layout/LinedList"/>
    <dgm:cxn modelId="{906FD4F8-FD6E-47BE-8FD0-55F7E82D9F88}" srcId="{9B62C259-260C-482C-8E10-508BB6B1E1EE}" destId="{6BCEA80F-8D9F-435B-8B3F-F40F254AEBDD}" srcOrd="1" destOrd="0" parTransId="{AC791935-A1A6-4D8F-AD4F-FB1F077D7F51}" sibTransId="{23D60BC4-20F1-41B6-8965-7CF90A438123}"/>
    <dgm:cxn modelId="{88267407-F277-4EFF-8E62-D9405D7D1804}" type="presParOf" srcId="{FEBE6FAA-FD89-44FB-A363-4413E8DC5CD4}" destId="{861E5A2E-8ECD-4827-9448-C09E9A9DF9C7}" srcOrd="0" destOrd="0" presId="urn:microsoft.com/office/officeart/2008/layout/LinedList"/>
    <dgm:cxn modelId="{5AA9EDDB-08D4-44C5-87AD-7C89FD7B0FFC}" type="presParOf" srcId="{FEBE6FAA-FD89-44FB-A363-4413E8DC5CD4}" destId="{DDFAC48D-7083-400B-8CAC-7B94D5351B7D}" srcOrd="1" destOrd="0" presId="urn:microsoft.com/office/officeart/2008/layout/LinedList"/>
    <dgm:cxn modelId="{DFE40966-3101-4880-9FC6-A6574360FC47}" type="presParOf" srcId="{DDFAC48D-7083-400B-8CAC-7B94D5351B7D}" destId="{8AB07BDE-DC09-404B-AC49-C3913419B9C0}" srcOrd="0" destOrd="0" presId="urn:microsoft.com/office/officeart/2008/layout/LinedList"/>
    <dgm:cxn modelId="{5DB8DB83-28E7-4C66-9626-A12EA39E8F82}" type="presParOf" srcId="{DDFAC48D-7083-400B-8CAC-7B94D5351B7D}" destId="{585A38BA-B310-468B-A1F9-187DD1F2E6BE}" srcOrd="1" destOrd="0" presId="urn:microsoft.com/office/officeart/2008/layout/LinedList"/>
    <dgm:cxn modelId="{79177A9A-26DB-417D-AEA1-F2D9625BCFDB}" type="presParOf" srcId="{FEBE6FAA-FD89-44FB-A363-4413E8DC5CD4}" destId="{F2168D53-CA3A-421A-9784-CF1679F00EA8}" srcOrd="2" destOrd="0" presId="urn:microsoft.com/office/officeart/2008/layout/LinedList"/>
    <dgm:cxn modelId="{600530BB-6F28-48DC-8E05-0C8D033AF2D2}" type="presParOf" srcId="{FEBE6FAA-FD89-44FB-A363-4413E8DC5CD4}" destId="{E0984C3B-B94F-4A9A-A277-3D3EA1E1CD5E}" srcOrd="3" destOrd="0" presId="urn:microsoft.com/office/officeart/2008/layout/LinedList"/>
    <dgm:cxn modelId="{4C228207-3209-409C-855D-7452FEDBF479}" type="presParOf" srcId="{E0984C3B-B94F-4A9A-A277-3D3EA1E1CD5E}" destId="{09A6A644-D387-44BC-A9B1-64BCFB6249B1}" srcOrd="0" destOrd="0" presId="urn:microsoft.com/office/officeart/2008/layout/LinedList"/>
    <dgm:cxn modelId="{0838BA43-9814-4BA3-9784-58E4E58BD818}" type="presParOf" srcId="{E0984C3B-B94F-4A9A-A277-3D3EA1E1CD5E}" destId="{F1C4E85E-8EDC-428D-9B87-F288B5FE882B}" srcOrd="1" destOrd="0" presId="urn:microsoft.com/office/officeart/2008/layout/LinedList"/>
    <dgm:cxn modelId="{7CD96393-52ED-45F3-B89C-E934EB9A3B27}" type="presParOf" srcId="{FEBE6FAA-FD89-44FB-A363-4413E8DC5CD4}" destId="{C4A4C8A9-45CE-44FE-BDF8-401B003BACD9}" srcOrd="4" destOrd="0" presId="urn:microsoft.com/office/officeart/2008/layout/LinedList"/>
    <dgm:cxn modelId="{5998B97A-96EB-4166-AA8A-38208F74F62E}" type="presParOf" srcId="{FEBE6FAA-FD89-44FB-A363-4413E8DC5CD4}" destId="{C9A485D8-6B26-44FB-8973-62612E8636C2}" srcOrd="5" destOrd="0" presId="urn:microsoft.com/office/officeart/2008/layout/LinedList"/>
    <dgm:cxn modelId="{88620039-C343-4EF7-B07C-12CF2C7FA5A6}" type="presParOf" srcId="{C9A485D8-6B26-44FB-8973-62612E8636C2}" destId="{6F858AF2-80D7-4769-AA09-2D4902D15AB7}" srcOrd="0" destOrd="0" presId="urn:microsoft.com/office/officeart/2008/layout/LinedList"/>
    <dgm:cxn modelId="{FF2EBB3A-1C89-427F-B541-87DB0EE930F4}" type="presParOf" srcId="{C9A485D8-6B26-44FB-8973-62612E8636C2}" destId="{05D402A5-7A17-4B02-8217-9B0085A91879}" srcOrd="1" destOrd="0" presId="urn:microsoft.com/office/officeart/2008/layout/LinedList"/>
    <dgm:cxn modelId="{B83A7DD3-6CBE-4642-B557-940341670AA7}" type="presParOf" srcId="{FEBE6FAA-FD89-44FB-A363-4413E8DC5CD4}" destId="{DE83E6D8-51F6-4D10-9962-A67CD9D7AC1B}" srcOrd="6" destOrd="0" presId="urn:microsoft.com/office/officeart/2008/layout/LinedList"/>
    <dgm:cxn modelId="{D7B3DBBC-77B5-4E13-8252-0AC9678EC329}" type="presParOf" srcId="{FEBE6FAA-FD89-44FB-A363-4413E8DC5CD4}" destId="{CF7D0158-F706-4CF4-A2A9-4CB3B09323A3}" srcOrd="7" destOrd="0" presId="urn:microsoft.com/office/officeart/2008/layout/LinedList"/>
    <dgm:cxn modelId="{7D9F722F-C09B-465F-880C-972A6AE3595C}" type="presParOf" srcId="{CF7D0158-F706-4CF4-A2A9-4CB3B09323A3}" destId="{C889587C-F208-449F-8136-6EFDEB68EF08}" srcOrd="0" destOrd="0" presId="urn:microsoft.com/office/officeart/2008/layout/LinedList"/>
    <dgm:cxn modelId="{7E1028BA-52EB-41CD-B577-E15F48C7E987}" type="presParOf" srcId="{CF7D0158-F706-4CF4-A2A9-4CB3B09323A3}" destId="{8A2DD95F-DE45-4082-8031-2D4458A9A076}" srcOrd="1" destOrd="0" presId="urn:microsoft.com/office/officeart/2008/layout/LinedList"/>
    <dgm:cxn modelId="{0CBE9C07-5EE5-4859-ABD4-4A14CFA6E5AE}" type="presParOf" srcId="{FEBE6FAA-FD89-44FB-A363-4413E8DC5CD4}" destId="{D69707F8-7305-4F95-B9C2-06375A8D4A29}" srcOrd="8" destOrd="0" presId="urn:microsoft.com/office/officeart/2008/layout/LinedList"/>
    <dgm:cxn modelId="{1FFDACEC-71A0-416C-B90A-D1F6CC579D10}" type="presParOf" srcId="{FEBE6FAA-FD89-44FB-A363-4413E8DC5CD4}" destId="{86BF4473-A284-4C9A-8D84-DC9AA9F62624}" srcOrd="9" destOrd="0" presId="urn:microsoft.com/office/officeart/2008/layout/LinedList"/>
    <dgm:cxn modelId="{5760DE0F-E873-4BBB-BB2B-5176EA30E2CE}" type="presParOf" srcId="{86BF4473-A284-4C9A-8D84-DC9AA9F62624}" destId="{DD470C9C-7529-4560-9024-428D7C5BED53}" srcOrd="0" destOrd="0" presId="urn:microsoft.com/office/officeart/2008/layout/LinedList"/>
    <dgm:cxn modelId="{7D635DF1-3128-46FC-B071-635F4D8D59EB}" type="presParOf" srcId="{86BF4473-A284-4C9A-8D84-DC9AA9F62624}" destId="{E63C242E-F964-4948-A5B6-D7E134D6189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86D63-859F-461C-946D-1CC371C4C634}">
      <dsp:nvSpPr>
        <dsp:cNvPr id="0" name=""/>
        <dsp:cNvSpPr/>
      </dsp:nvSpPr>
      <dsp:spPr>
        <a:xfrm>
          <a:off x="0" y="1301"/>
          <a:ext cx="7543800" cy="5544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62E4C4-44E2-4AE5-A3AD-6C99F003488D}">
      <dsp:nvSpPr>
        <dsp:cNvPr id="0" name=""/>
        <dsp:cNvSpPr/>
      </dsp:nvSpPr>
      <dsp:spPr>
        <a:xfrm>
          <a:off x="167736" y="126063"/>
          <a:ext cx="304974" cy="30497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76565-2DA8-4BE3-A7E9-DD98709D9161}">
      <dsp:nvSpPr>
        <dsp:cNvPr id="0" name=""/>
        <dsp:cNvSpPr/>
      </dsp:nvSpPr>
      <dsp:spPr>
        <a:xfrm>
          <a:off x="640447" y="1301"/>
          <a:ext cx="6903352" cy="554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85" tIns="58685" rIns="58685" bIns="5868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Učebnice poskytuje sylabus. Učitel i student ví, odkud kam se jde.</a:t>
          </a:r>
          <a:endParaRPr lang="en-US" sz="1900" kern="1200"/>
        </a:p>
      </dsp:txBody>
      <dsp:txXfrm>
        <a:off x="640447" y="1301"/>
        <a:ext cx="6903352" cy="554499"/>
      </dsp:txXfrm>
    </dsp:sp>
    <dsp:sp modelId="{4F5492BD-9552-485E-AB53-DD96ACFC0F94}">
      <dsp:nvSpPr>
        <dsp:cNvPr id="0" name=""/>
        <dsp:cNvSpPr/>
      </dsp:nvSpPr>
      <dsp:spPr>
        <a:xfrm>
          <a:off x="0" y="694425"/>
          <a:ext cx="7543800" cy="5544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A4F208-DB55-4AEF-91E0-37515DD90BC7}">
      <dsp:nvSpPr>
        <dsp:cNvPr id="0" name=""/>
        <dsp:cNvSpPr/>
      </dsp:nvSpPr>
      <dsp:spPr>
        <a:xfrm>
          <a:off x="167736" y="819188"/>
          <a:ext cx="304974" cy="30497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C8EA48-F2F0-4FE0-ABB7-8FF1219393C9}">
      <dsp:nvSpPr>
        <dsp:cNvPr id="0" name=""/>
        <dsp:cNvSpPr/>
      </dsp:nvSpPr>
      <dsp:spPr>
        <a:xfrm>
          <a:off x="640447" y="694425"/>
          <a:ext cx="6903352" cy="554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85" tIns="58685" rIns="58685" bIns="5868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Texty a cvičení se hodí pro danou úroveň.</a:t>
          </a:r>
          <a:endParaRPr lang="en-US" sz="1900" kern="1200"/>
        </a:p>
      </dsp:txBody>
      <dsp:txXfrm>
        <a:off x="640447" y="694425"/>
        <a:ext cx="6903352" cy="554499"/>
      </dsp:txXfrm>
    </dsp:sp>
    <dsp:sp modelId="{3B0E4D9C-BF7F-483E-8541-AAD0A9E4AE53}">
      <dsp:nvSpPr>
        <dsp:cNvPr id="0" name=""/>
        <dsp:cNvSpPr/>
      </dsp:nvSpPr>
      <dsp:spPr>
        <a:xfrm>
          <a:off x="0" y="1387550"/>
          <a:ext cx="7543800" cy="5544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61B224-A32F-4809-999B-0450680B09D7}">
      <dsp:nvSpPr>
        <dsp:cNvPr id="0" name=""/>
        <dsp:cNvSpPr/>
      </dsp:nvSpPr>
      <dsp:spPr>
        <a:xfrm>
          <a:off x="167736" y="1512312"/>
          <a:ext cx="304974" cy="30497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37A3AE-9B0E-4EE0-B709-D8A7E498F459}">
      <dsp:nvSpPr>
        <dsp:cNvPr id="0" name=""/>
        <dsp:cNvSpPr/>
      </dsp:nvSpPr>
      <dsp:spPr>
        <a:xfrm>
          <a:off x="640447" y="1387550"/>
          <a:ext cx="6903352" cy="554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85" tIns="58685" rIns="58685" bIns="5868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Používání učebnice je ekologické a ekonomické.</a:t>
          </a:r>
          <a:endParaRPr lang="en-US" sz="1900" kern="1200" dirty="0"/>
        </a:p>
      </dsp:txBody>
      <dsp:txXfrm>
        <a:off x="640447" y="1387550"/>
        <a:ext cx="6903352" cy="554499"/>
      </dsp:txXfrm>
    </dsp:sp>
    <dsp:sp modelId="{32037A73-F476-45C3-8449-B060E099663B}">
      <dsp:nvSpPr>
        <dsp:cNvPr id="0" name=""/>
        <dsp:cNvSpPr/>
      </dsp:nvSpPr>
      <dsp:spPr>
        <a:xfrm>
          <a:off x="0" y="2080674"/>
          <a:ext cx="7543800" cy="5544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415CE3-B692-49C4-8ABB-1FE903F1E1AB}">
      <dsp:nvSpPr>
        <dsp:cNvPr id="0" name=""/>
        <dsp:cNvSpPr/>
      </dsp:nvSpPr>
      <dsp:spPr>
        <a:xfrm>
          <a:off x="167736" y="2205437"/>
          <a:ext cx="304974" cy="30497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E7C042-D292-497D-B082-C05C373AA492}">
      <dsp:nvSpPr>
        <dsp:cNvPr id="0" name=""/>
        <dsp:cNvSpPr/>
      </dsp:nvSpPr>
      <dsp:spPr>
        <a:xfrm>
          <a:off x="640447" y="2080674"/>
          <a:ext cx="6903352" cy="554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85" tIns="58685" rIns="58685" bIns="5868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Studenti rádi pracují s učebnicí, protože je přehledná.</a:t>
          </a:r>
          <a:endParaRPr lang="en-US" sz="1900" kern="1200"/>
        </a:p>
      </dsp:txBody>
      <dsp:txXfrm>
        <a:off x="640447" y="2080674"/>
        <a:ext cx="6903352" cy="554499"/>
      </dsp:txXfrm>
    </dsp:sp>
    <dsp:sp modelId="{FC966CF7-36F4-4F3F-8335-6F6775B85E5F}">
      <dsp:nvSpPr>
        <dsp:cNvPr id="0" name=""/>
        <dsp:cNvSpPr/>
      </dsp:nvSpPr>
      <dsp:spPr>
        <a:xfrm>
          <a:off x="0" y="2773799"/>
          <a:ext cx="7543800" cy="5544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E1F6C0-0522-4706-B941-A4F8639E1B3C}">
      <dsp:nvSpPr>
        <dsp:cNvPr id="0" name=""/>
        <dsp:cNvSpPr/>
      </dsp:nvSpPr>
      <dsp:spPr>
        <a:xfrm>
          <a:off x="167736" y="2898561"/>
          <a:ext cx="304974" cy="30497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6107F8-484F-41CB-B2A2-21EE6E7D1D91}">
      <dsp:nvSpPr>
        <dsp:cNvPr id="0" name=""/>
        <dsp:cNvSpPr/>
      </dsp:nvSpPr>
      <dsp:spPr>
        <a:xfrm>
          <a:off x="640447" y="2773799"/>
          <a:ext cx="6903352" cy="554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85" tIns="58685" rIns="58685" bIns="5868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Pro méně zkušené učitele poskytuje učebnice vhodné vedení.</a:t>
          </a:r>
          <a:endParaRPr lang="en-US" sz="1900" kern="1200"/>
        </a:p>
      </dsp:txBody>
      <dsp:txXfrm>
        <a:off x="640447" y="2773799"/>
        <a:ext cx="6903352" cy="554499"/>
      </dsp:txXfrm>
    </dsp:sp>
    <dsp:sp modelId="{FA23CBA6-E65D-4BDE-AE43-D6C92BE44531}">
      <dsp:nvSpPr>
        <dsp:cNvPr id="0" name=""/>
        <dsp:cNvSpPr/>
      </dsp:nvSpPr>
      <dsp:spPr>
        <a:xfrm>
          <a:off x="0" y="3466924"/>
          <a:ext cx="7543800" cy="5544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101182-72FF-4B56-9F76-43147748B978}">
      <dsp:nvSpPr>
        <dsp:cNvPr id="0" name=""/>
        <dsp:cNvSpPr/>
      </dsp:nvSpPr>
      <dsp:spPr>
        <a:xfrm>
          <a:off x="167736" y="3591686"/>
          <a:ext cx="304974" cy="304974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24593B-288B-4EDE-A765-49080D1E71FD}">
      <dsp:nvSpPr>
        <dsp:cNvPr id="0" name=""/>
        <dsp:cNvSpPr/>
      </dsp:nvSpPr>
      <dsp:spPr>
        <a:xfrm>
          <a:off x="640447" y="3466924"/>
          <a:ext cx="6903352" cy="554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85" tIns="58685" rIns="58685" bIns="5868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Studenti se můžou o učebnici opírat v samostudiu.</a:t>
          </a:r>
          <a:endParaRPr lang="en-US" sz="1900" kern="1200"/>
        </a:p>
      </dsp:txBody>
      <dsp:txXfrm>
        <a:off x="640447" y="3466924"/>
        <a:ext cx="6903352" cy="5544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1E5A2E-8ECD-4827-9448-C09E9A9DF9C7}">
      <dsp:nvSpPr>
        <dsp:cNvPr id="0" name=""/>
        <dsp:cNvSpPr/>
      </dsp:nvSpPr>
      <dsp:spPr>
        <a:xfrm>
          <a:off x="0" y="491"/>
          <a:ext cx="75438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B07BDE-DC09-404B-AC49-C3913419B9C0}">
      <dsp:nvSpPr>
        <dsp:cNvPr id="0" name=""/>
        <dsp:cNvSpPr/>
      </dsp:nvSpPr>
      <dsp:spPr>
        <a:xfrm>
          <a:off x="0" y="491"/>
          <a:ext cx="7543800" cy="8043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Učebnice je obecná a nenaplňuje potřeby konkrétního žáka.</a:t>
          </a:r>
          <a:endParaRPr lang="en-US" sz="2200" kern="1200" dirty="0"/>
        </a:p>
      </dsp:txBody>
      <dsp:txXfrm>
        <a:off x="0" y="491"/>
        <a:ext cx="7543800" cy="804348"/>
      </dsp:txXfrm>
    </dsp:sp>
    <dsp:sp modelId="{F2168D53-CA3A-421A-9784-CF1679F00EA8}">
      <dsp:nvSpPr>
        <dsp:cNvPr id="0" name=""/>
        <dsp:cNvSpPr/>
      </dsp:nvSpPr>
      <dsp:spPr>
        <a:xfrm>
          <a:off x="0" y="804839"/>
          <a:ext cx="7543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A6A644-D387-44BC-A9B1-64BCFB6249B1}">
      <dsp:nvSpPr>
        <dsp:cNvPr id="0" name=""/>
        <dsp:cNvSpPr/>
      </dsp:nvSpPr>
      <dsp:spPr>
        <a:xfrm>
          <a:off x="0" y="804839"/>
          <a:ext cx="7543800" cy="8043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Některá témata mohou být nezajímavá a nerelevantní.</a:t>
          </a:r>
          <a:endParaRPr lang="en-US" sz="2200" kern="1200"/>
        </a:p>
      </dsp:txBody>
      <dsp:txXfrm>
        <a:off x="0" y="804839"/>
        <a:ext cx="7543800" cy="804348"/>
      </dsp:txXfrm>
    </dsp:sp>
    <dsp:sp modelId="{C4A4C8A9-45CE-44FE-BDF8-401B003BACD9}">
      <dsp:nvSpPr>
        <dsp:cNvPr id="0" name=""/>
        <dsp:cNvSpPr/>
      </dsp:nvSpPr>
      <dsp:spPr>
        <a:xfrm>
          <a:off x="0" y="1609188"/>
          <a:ext cx="75438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858AF2-80D7-4769-AA09-2D4902D15AB7}">
      <dsp:nvSpPr>
        <dsp:cNvPr id="0" name=""/>
        <dsp:cNvSpPr/>
      </dsp:nvSpPr>
      <dsp:spPr>
        <a:xfrm>
          <a:off x="0" y="1609188"/>
          <a:ext cx="7543800" cy="8043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Používání učebnice omezuje kreativitu učitele.</a:t>
          </a:r>
          <a:endParaRPr lang="en-US" sz="2200" kern="1200"/>
        </a:p>
      </dsp:txBody>
      <dsp:txXfrm>
        <a:off x="0" y="1609188"/>
        <a:ext cx="7543800" cy="804348"/>
      </dsp:txXfrm>
    </dsp:sp>
    <dsp:sp modelId="{DE83E6D8-51F6-4D10-9962-A67CD9D7AC1B}">
      <dsp:nvSpPr>
        <dsp:cNvPr id="0" name=""/>
        <dsp:cNvSpPr/>
      </dsp:nvSpPr>
      <dsp:spPr>
        <a:xfrm>
          <a:off x="0" y="2413536"/>
          <a:ext cx="75438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89587C-F208-449F-8136-6EFDEB68EF08}">
      <dsp:nvSpPr>
        <dsp:cNvPr id="0" name=""/>
        <dsp:cNvSpPr/>
      </dsp:nvSpPr>
      <dsp:spPr>
        <a:xfrm>
          <a:off x="0" y="2413536"/>
          <a:ext cx="7543800" cy="8043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Učebnice jsou homogenní a obvykle nenabízejí dostatečnou variabilitu pro různé učební styly a strategie.</a:t>
          </a:r>
          <a:endParaRPr lang="en-US" sz="2200" kern="1200" dirty="0"/>
        </a:p>
      </dsp:txBody>
      <dsp:txXfrm>
        <a:off x="0" y="2413536"/>
        <a:ext cx="7543800" cy="804348"/>
      </dsp:txXfrm>
    </dsp:sp>
    <dsp:sp modelId="{D69707F8-7305-4F95-B9C2-06375A8D4A29}">
      <dsp:nvSpPr>
        <dsp:cNvPr id="0" name=""/>
        <dsp:cNvSpPr/>
      </dsp:nvSpPr>
      <dsp:spPr>
        <a:xfrm>
          <a:off x="0" y="3217885"/>
          <a:ext cx="75438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470C9C-7529-4560-9024-428D7C5BED53}">
      <dsp:nvSpPr>
        <dsp:cNvPr id="0" name=""/>
        <dsp:cNvSpPr/>
      </dsp:nvSpPr>
      <dsp:spPr>
        <a:xfrm>
          <a:off x="0" y="3217885"/>
          <a:ext cx="7543800" cy="8043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Učenice mohou vést k lenosti učitele.</a:t>
          </a:r>
          <a:endParaRPr lang="en-US" sz="2200" kern="1200"/>
        </a:p>
      </dsp:txBody>
      <dsp:txXfrm>
        <a:off x="0" y="3217885"/>
        <a:ext cx="7543800" cy="8043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9E8C-3B79-4AE1-B81B-914A742AC868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9C9E-5E2A-42C4-A14C-A2E2FB5ABFB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09649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9E8C-3B79-4AE1-B81B-914A742AC868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9C9E-5E2A-42C4-A14C-A2E2FB5ABF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46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9E8C-3B79-4AE1-B81B-914A742AC868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9C9E-5E2A-42C4-A14C-A2E2FB5ABF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2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9E8C-3B79-4AE1-B81B-914A742AC868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9C9E-5E2A-42C4-A14C-A2E2FB5ABF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46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9E8C-3B79-4AE1-B81B-914A742AC868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9C9E-5E2A-42C4-A14C-A2E2FB5ABFB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192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9E8C-3B79-4AE1-B81B-914A742AC868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9C9E-5E2A-42C4-A14C-A2E2FB5ABF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14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9E8C-3B79-4AE1-B81B-914A742AC868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9C9E-5E2A-42C4-A14C-A2E2FB5ABF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749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9E8C-3B79-4AE1-B81B-914A742AC868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9C9E-5E2A-42C4-A14C-A2E2FB5ABF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99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9E8C-3B79-4AE1-B81B-914A742AC868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9C9E-5E2A-42C4-A14C-A2E2FB5ABF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67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86D9E8C-3B79-4AE1-B81B-914A742AC868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759C9E-5E2A-42C4-A14C-A2E2FB5ABF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992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D9E8C-3B79-4AE1-B81B-914A742AC868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59C9E-5E2A-42C4-A14C-A2E2FB5ABF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518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86D9E8C-3B79-4AE1-B81B-914A742AC868}" type="datetimeFigureOut">
              <a:rPr lang="cs-CZ" smtClean="0"/>
              <a:t>02.10.2024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C759C9E-5E2A-42C4-A14C-A2E2FB5ABFB4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897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4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67315" y="639097"/>
            <a:ext cx="4689988" cy="3686015"/>
          </a:xfrm>
        </p:spPr>
        <p:txBody>
          <a:bodyPr>
            <a:normAutofit/>
          </a:bodyPr>
          <a:lstStyle/>
          <a:p>
            <a:r>
              <a:rPr lang="cs-CZ" sz="4400"/>
              <a:t>Didaktické nástroje </a:t>
            </a:r>
            <a:r>
              <a:rPr lang="pl-PL" sz="4400"/>
              <a:t>(učebnice, programy, korpusy) </a:t>
            </a:r>
            <a:br>
              <a:rPr lang="pl-PL" sz="4400"/>
            </a:br>
            <a:r>
              <a:rPr lang="pl-PL" sz="4400"/>
              <a:t>a práce s nimi</a:t>
            </a:r>
            <a:endParaRPr lang="cs-CZ" sz="440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67314" y="4455621"/>
            <a:ext cx="4702011" cy="123861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Silvie Převrátilová, ZS 2024</a:t>
            </a:r>
          </a:p>
        </p:txBody>
      </p:sp>
      <p:pic>
        <p:nvPicPr>
          <p:cNvPr id="19" name="Picture 18" descr="Školní materiál v krabici">
            <a:extLst>
              <a:ext uri="{FF2B5EF4-FFF2-40B4-BE49-F238E27FC236}">
                <a16:creationId xmlns:a16="http://schemas.microsoft.com/office/drawing/2014/main" id="{3598D94F-4D68-5FCF-30E1-318546E445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338" r="35951"/>
          <a:stretch/>
        </p:blipFill>
        <p:spPr>
          <a:xfrm>
            <a:off x="20" y="10"/>
            <a:ext cx="3476465" cy="6857989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85303" y="4343400"/>
            <a:ext cx="422708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132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cs-CZ" dirty="0"/>
              <a:t>Charakteristika učebnice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1400" dirty="0"/>
              <a:t>hledisko učebních osnov</a:t>
            </a:r>
          </a:p>
          <a:p>
            <a:pPr lvl="1">
              <a:lnSpc>
                <a:spcPct val="110000"/>
              </a:lnSpc>
            </a:pPr>
            <a:r>
              <a:rPr lang="cs-CZ" sz="1400" dirty="0"/>
              <a:t>učebnice = konkretizace projektu didaktického systému daného vyučovacího předmětu</a:t>
            </a:r>
          </a:p>
          <a:p>
            <a:pPr lvl="1">
              <a:lnSpc>
                <a:spcPct val="110000"/>
              </a:lnSpc>
            </a:pPr>
            <a:r>
              <a:rPr lang="cs-CZ" sz="1400" dirty="0"/>
              <a:t>základní vyučovací a učební prostředek, který konkretizuje výchovné a vzdělávací cíle</a:t>
            </a:r>
          </a:p>
          <a:p>
            <a:pPr lvl="1">
              <a:lnSpc>
                <a:spcPct val="110000"/>
              </a:lnSpc>
            </a:pPr>
            <a:r>
              <a:rPr lang="cs-CZ" sz="1400" dirty="0"/>
              <a:t>vymezuje obsah a rozsah učiva a poskytuje podklady pro vypěstování intelektuálních a praktických dovedností, stanovených učebními 	osnovami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400" dirty="0"/>
              <a:t>hledisko vztahu k procesu výuky</a:t>
            </a:r>
          </a:p>
          <a:p>
            <a:pPr lvl="1">
              <a:lnSpc>
                <a:spcPct val="110000"/>
              </a:lnSpc>
            </a:pPr>
            <a:r>
              <a:rPr lang="cs-CZ" sz="1400" dirty="0"/>
              <a:t>učebnice = obecný model scénáře vyučovacího procesu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400" dirty="0"/>
              <a:t>hledisko pedagogické komunikace</a:t>
            </a:r>
          </a:p>
          <a:p>
            <a:pPr lvl="1">
              <a:lnSpc>
                <a:spcPct val="110000"/>
              </a:lnSpc>
            </a:pPr>
            <a:r>
              <a:rPr lang="cs-CZ" sz="1400" dirty="0"/>
              <a:t>učebnice = prostředek komunikace žáka (příp. učitele) s učivem</a:t>
            </a:r>
          </a:p>
        </p:txBody>
      </p:sp>
    </p:spTree>
    <p:extLst>
      <p:ext uri="{BB962C8B-B14F-4D97-AF65-F5344CB8AC3E}">
        <p14:creationId xmlns:p14="http://schemas.microsoft.com/office/powerpoint/2010/main" val="191712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cs-CZ" sz="4000" dirty="0"/>
              <a:t>Funkce učebnice (Skalková, 2007)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900" dirty="0"/>
              <a:t>poznávací a systemizační</a:t>
            </a:r>
          </a:p>
          <a:p>
            <a:pPr>
              <a:lnSpc>
                <a:spcPct val="110000"/>
              </a:lnSpc>
            </a:pPr>
            <a:r>
              <a:rPr lang="cs-CZ" sz="1900" dirty="0"/>
              <a:t>upevňovací a kontrolní</a:t>
            </a:r>
          </a:p>
          <a:p>
            <a:pPr>
              <a:lnSpc>
                <a:spcPct val="110000"/>
              </a:lnSpc>
            </a:pPr>
            <a:r>
              <a:rPr lang="cs-CZ" sz="1900" dirty="0"/>
              <a:t>motivační a sebevzdělávací (stimuluje k samostatnému osvojování učiva)</a:t>
            </a:r>
          </a:p>
          <a:p>
            <a:pPr>
              <a:lnSpc>
                <a:spcPct val="110000"/>
              </a:lnSpc>
            </a:pPr>
            <a:r>
              <a:rPr lang="cs-CZ" sz="1900" dirty="0"/>
              <a:t>koordinační (mezi různými didaktickými prostředky)</a:t>
            </a:r>
          </a:p>
          <a:p>
            <a:pPr>
              <a:lnSpc>
                <a:spcPct val="110000"/>
              </a:lnSpc>
            </a:pPr>
            <a:r>
              <a:rPr lang="cs-CZ" sz="1900" dirty="0"/>
              <a:t>rozvíjející, výchovná</a:t>
            </a:r>
          </a:p>
          <a:p>
            <a:pPr>
              <a:lnSpc>
                <a:spcPct val="110000"/>
              </a:lnSpc>
            </a:pPr>
            <a:r>
              <a:rPr lang="cs-CZ" sz="1900" dirty="0"/>
              <a:t>orientační (pomocí obsahu, rejstříku, pokynů informuje žáky a učitele)</a:t>
            </a:r>
          </a:p>
        </p:txBody>
      </p:sp>
    </p:spTree>
    <p:extLst>
      <p:ext uri="{BB962C8B-B14F-4D97-AF65-F5344CB8AC3E}">
        <p14:creationId xmlns:p14="http://schemas.microsoft.com/office/powerpoint/2010/main" val="117401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cs-CZ" dirty="0"/>
              <a:t>Funkce učebnice (Průcha)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1500" dirty="0"/>
              <a:t>funkce didaktické (z hlediska struktur cílů procesu výuky)</a:t>
            </a:r>
          </a:p>
          <a:p>
            <a:pPr lvl="1">
              <a:lnSpc>
                <a:spcPct val="110000"/>
              </a:lnSpc>
            </a:pPr>
            <a:r>
              <a:rPr lang="cs-CZ" sz="1500" dirty="0"/>
              <a:t>funkce informativní (zprostředkování informací o učivu)</a:t>
            </a:r>
          </a:p>
          <a:p>
            <a:pPr lvl="1">
              <a:lnSpc>
                <a:spcPct val="110000"/>
              </a:lnSpc>
            </a:pPr>
            <a:r>
              <a:rPr lang="cs-CZ" sz="1500" dirty="0"/>
              <a:t>funkce formativní (smyslem je, aby se osvojené systémy vědomostí a dovedností staly vnitřními hodnotami žáků </a:t>
            </a:r>
          </a:p>
          <a:p>
            <a:pPr lvl="1">
              <a:lnSpc>
                <a:spcPct val="110000"/>
              </a:lnSpc>
            </a:pPr>
            <a:r>
              <a:rPr lang="cs-CZ" sz="1500" dirty="0"/>
              <a:t>funkce metodologická (cílem je, aby si žáci osvojovali i metody poznání)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500" dirty="0"/>
              <a:t>funkce organizační</a:t>
            </a:r>
          </a:p>
          <a:p>
            <a:pPr lvl="1">
              <a:lnSpc>
                <a:spcPct val="110000"/>
              </a:lnSpc>
            </a:pPr>
            <a:r>
              <a:rPr lang="cs-CZ" sz="1500" dirty="0"/>
              <a:t>funkce plánovací</a:t>
            </a:r>
          </a:p>
          <a:p>
            <a:pPr lvl="1">
              <a:lnSpc>
                <a:spcPct val="110000"/>
              </a:lnSpc>
            </a:pPr>
            <a:r>
              <a:rPr lang="cs-CZ" sz="1500" dirty="0"/>
              <a:t>funkce motivační</a:t>
            </a:r>
          </a:p>
          <a:p>
            <a:pPr lvl="1">
              <a:lnSpc>
                <a:spcPct val="110000"/>
              </a:lnSpc>
            </a:pPr>
            <a:r>
              <a:rPr lang="cs-CZ" sz="1500" dirty="0"/>
              <a:t>řídící proces výuky</a:t>
            </a:r>
          </a:p>
          <a:p>
            <a:pPr lvl="1">
              <a:lnSpc>
                <a:spcPct val="110000"/>
              </a:lnSpc>
            </a:pPr>
            <a:r>
              <a:rPr lang="cs-CZ" sz="1500" dirty="0"/>
              <a:t>funkce kontrolní a sebekontrolní</a:t>
            </a:r>
          </a:p>
        </p:txBody>
      </p:sp>
    </p:spTree>
    <p:extLst>
      <p:ext uri="{BB962C8B-B14F-4D97-AF65-F5344CB8AC3E}">
        <p14:creationId xmlns:p14="http://schemas.microsoft.com/office/powerpoint/2010/main" val="218659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cs-CZ" dirty="0"/>
              <a:t>Funkce učebnice (D. D. </a:t>
            </a:r>
            <a:r>
              <a:rPr lang="cs-CZ" dirty="0" err="1"/>
              <a:t>Zujev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dirty="0"/>
              <a:t>Informační funkce</a:t>
            </a:r>
          </a:p>
          <a:p>
            <a:r>
              <a:rPr lang="cs-CZ" dirty="0"/>
              <a:t>Transformační funkce</a:t>
            </a:r>
          </a:p>
          <a:p>
            <a:r>
              <a:rPr lang="cs-CZ" dirty="0"/>
              <a:t>Systematizační funkce</a:t>
            </a:r>
          </a:p>
          <a:p>
            <a:r>
              <a:rPr lang="cs-CZ" dirty="0"/>
              <a:t>Zpevňovací a kontrolní funkce</a:t>
            </a:r>
          </a:p>
          <a:p>
            <a:r>
              <a:rPr lang="cs-CZ" dirty="0"/>
              <a:t>Sebevzdělávací funkce </a:t>
            </a:r>
          </a:p>
          <a:p>
            <a:r>
              <a:rPr lang="cs-CZ" dirty="0"/>
              <a:t>Integrační funkce</a:t>
            </a:r>
          </a:p>
          <a:p>
            <a:r>
              <a:rPr lang="cs-CZ" dirty="0"/>
              <a:t>Koordinační funkce</a:t>
            </a:r>
          </a:p>
          <a:p>
            <a:r>
              <a:rPr lang="cs-CZ" dirty="0"/>
              <a:t>Rozvojově výchovná funkce</a:t>
            </a:r>
          </a:p>
        </p:txBody>
      </p:sp>
    </p:spTree>
    <p:extLst>
      <p:ext uri="{BB962C8B-B14F-4D97-AF65-F5344CB8AC3E}">
        <p14:creationId xmlns:p14="http://schemas.microsoft.com/office/powerpoint/2010/main" val="161459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cs-CZ" dirty="0"/>
              <a:t>Typy učebnic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dirty="0"/>
              <a:t>učebnice (v užším slova smyslu)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převažuje v nich výkladový text s komponentami: prezentace učiva (forma slovní nebo názorná),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aparát řídící osvojování učiva a aparát orientační; obsahem výkladové složky je vlastní výkladový text,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text doplňující a text vysvětlující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dirty="0"/>
              <a:t>cvičebnice, pracovní sešity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určené především k procvičování učiva nebo k samostatné práci žáků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dirty="0"/>
              <a:t>metodické příručky</a:t>
            </a:r>
          </a:p>
        </p:txBody>
      </p:sp>
    </p:spTree>
    <p:extLst>
      <p:ext uri="{BB962C8B-B14F-4D97-AF65-F5344CB8AC3E}">
        <p14:creationId xmlns:p14="http://schemas.microsoft.com/office/powerpoint/2010/main" val="33046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D669F8-9923-4399-AD8D-F7B5F0296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cs-CZ" dirty="0"/>
              <a:t>Funkce učebnice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0D5FC2-3B15-40EB-92C2-E0850898A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i="1" dirty="0"/>
              <a:t>Rozhovor matky s dítětem:</a:t>
            </a:r>
          </a:p>
          <a:p>
            <a:pPr marL="0" indent="0">
              <a:buNone/>
            </a:pPr>
            <a:r>
              <a:rPr lang="cs-CZ" dirty="0"/>
              <a:t>D:  Mami, v úterý píšeme ze zeměpisu. Budu se muset o víkendu učit.</a:t>
            </a:r>
          </a:p>
          <a:p>
            <a:pPr marL="0" indent="0">
              <a:buNone/>
            </a:pPr>
            <a:r>
              <a:rPr lang="cs-CZ" dirty="0"/>
              <a:t>M:  A máš s sebou učebnici?</a:t>
            </a:r>
          </a:p>
          <a:p>
            <a:pPr marL="0" indent="0">
              <a:buNone/>
            </a:pPr>
            <a:r>
              <a:rPr lang="cs-CZ" dirty="0"/>
              <a:t>D: Ne, nemám, nechal jsem ji ve škole.</a:t>
            </a:r>
          </a:p>
          <a:p>
            <a:pPr marL="0" indent="0">
              <a:buNone/>
            </a:pPr>
            <a:r>
              <a:rPr lang="cs-CZ" dirty="0"/>
              <a:t>M: No a z čeho se teda připravíš?</a:t>
            </a:r>
          </a:p>
          <a:p>
            <a:pPr marL="0" indent="0">
              <a:buNone/>
            </a:pPr>
            <a:r>
              <a:rPr lang="cs-CZ" dirty="0"/>
              <a:t>D: No tak se podíváme na internet.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7151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11973C2-EB8B-452A-A698-4A252FD3A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0162E77-11AD-44A7-84EC-40C59EEFB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C690AAD-4F38-47DA-B4FF-52253B667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6200" y="634946"/>
            <a:ext cx="4776107" cy="1450757"/>
          </a:xfrm>
        </p:spPr>
        <p:txBody>
          <a:bodyPr>
            <a:normAutofit/>
          </a:bodyPr>
          <a:lstStyle/>
          <a:p>
            <a:r>
              <a:rPr lang="cs-CZ" sz="4000" dirty="0"/>
              <a:t>Požadavky pro atestaci</a:t>
            </a:r>
          </a:p>
        </p:txBody>
      </p:sp>
      <p:pic>
        <p:nvPicPr>
          <p:cNvPr id="5" name="Picture 4" descr="Kresby na barevném papíře">
            <a:extLst>
              <a:ext uri="{FF2B5EF4-FFF2-40B4-BE49-F238E27FC236}">
                <a16:creationId xmlns:a16="http://schemas.microsoft.com/office/drawing/2014/main" id="{C6834104-D1C1-9A82-192D-C4057972E4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913" r="43172" b="1"/>
          <a:stretch/>
        </p:blipFill>
        <p:spPr>
          <a:xfrm>
            <a:off x="20" y="-12128"/>
            <a:ext cx="3490702" cy="6870127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AB158E9-1B40-4CD6-95F0-95CA11DF7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65712" y="2085703"/>
            <a:ext cx="46280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9B6095-2D25-4A2B-B145-E4345A22A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6200" y="2198914"/>
            <a:ext cx="4776107" cy="3670180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Aktivní účast v semináři včetně plnění zadaných úkolů</a:t>
            </a:r>
          </a:p>
          <a:p>
            <a:pPr lvl="0"/>
            <a:r>
              <a:rPr lang="cs-CZ" dirty="0"/>
              <a:t>Četba zadané literatury</a:t>
            </a:r>
          </a:p>
          <a:p>
            <a:pPr lvl="0"/>
            <a:r>
              <a:rPr lang="cs-CZ" dirty="0"/>
              <a:t>Recenze vybrané učebnice </a:t>
            </a:r>
          </a:p>
          <a:p>
            <a:pPr lvl="0"/>
            <a:r>
              <a:rPr lang="cs-CZ" dirty="0"/>
              <a:t>Plán lekce s využitím korpusu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458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804E27-FB2A-47FF-B4F5-000E31E6D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cs-CZ" dirty="0" err="1"/>
              <a:t>moodle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845BEA-ABE2-4582-B57B-E5AF4F01D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lvl="0"/>
            <a:r>
              <a:rPr lang="cs-CZ" dirty="0"/>
              <a:t>kurz v </a:t>
            </a:r>
            <a:r>
              <a:rPr lang="cs-CZ" dirty="0" err="1"/>
              <a:t>moodlu</a:t>
            </a:r>
            <a:r>
              <a:rPr lang="cs-CZ" dirty="0"/>
              <a:t> pod názvem Didaktické nástroje UČDJ</a:t>
            </a:r>
            <a:br>
              <a:rPr lang="cs-CZ" dirty="0"/>
            </a:br>
            <a:r>
              <a:rPr lang="cs-CZ" dirty="0"/>
              <a:t>heslo: </a:t>
            </a:r>
            <a:r>
              <a:rPr lang="cs-CZ" dirty="0" err="1"/>
              <a:t>Nastroje</a:t>
            </a:r>
            <a:endParaRPr lang="cs-CZ" dirty="0"/>
          </a:p>
          <a:p>
            <a:pPr lvl="0"/>
            <a:r>
              <a:rPr lang="cs-CZ" dirty="0"/>
              <a:t>úkoly odevzdávejte do </a:t>
            </a:r>
            <a:r>
              <a:rPr lang="cs-CZ" dirty="0" err="1"/>
              <a:t>moodlu</a:t>
            </a:r>
            <a:r>
              <a:rPr lang="cs-CZ" dirty="0"/>
              <a:t>, neposílejte e-mailem</a:t>
            </a:r>
          </a:p>
          <a:p>
            <a:pPr lvl="0"/>
            <a:r>
              <a:rPr lang="cs-CZ" dirty="0"/>
              <a:t>četba je zadána vždy v </a:t>
            </a:r>
            <a:r>
              <a:rPr lang="cs-CZ" dirty="0" err="1"/>
              <a:t>moodlu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3529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972722-39EB-4820-9158-85AEB89B2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cs-CZ" sz="3600"/>
              <a:t>Prezentace + písemná recenze učebnice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762F99-E49E-49C9-975B-885620F4F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lvl="0" indent="0">
              <a:lnSpc>
                <a:spcPct val="110000"/>
              </a:lnSpc>
              <a:buNone/>
            </a:pPr>
            <a:r>
              <a:rPr lang="cs-CZ" sz="1900"/>
              <a:t>Hodnocení vybrané učebnice na základě těchto hledisek:</a:t>
            </a:r>
          </a:p>
          <a:p>
            <a:pPr lvl="0">
              <a:lnSpc>
                <a:spcPct val="110000"/>
              </a:lnSpc>
            </a:pPr>
            <a:r>
              <a:rPr lang="cs-CZ" sz="1900"/>
              <a:t>didaktické hledisko (informativní, formativní a metodologická funkce učebnice)</a:t>
            </a:r>
          </a:p>
          <a:p>
            <a:pPr lvl="0">
              <a:lnSpc>
                <a:spcPct val="110000"/>
              </a:lnSpc>
            </a:pPr>
            <a:r>
              <a:rPr lang="cs-CZ" sz="1900"/>
              <a:t>organizační hledisko (plánovací, motivační a kontrolní funkce učebnice)</a:t>
            </a:r>
          </a:p>
          <a:p>
            <a:pPr lvl="0">
              <a:lnSpc>
                <a:spcPct val="110000"/>
              </a:lnSpc>
            </a:pPr>
            <a:r>
              <a:rPr lang="cs-CZ" sz="1900"/>
              <a:t>zaměření na řečové dovednosti</a:t>
            </a:r>
          </a:p>
          <a:p>
            <a:pPr lvl="0">
              <a:lnSpc>
                <a:spcPct val="110000"/>
              </a:lnSpc>
            </a:pPr>
            <a:r>
              <a:rPr lang="cs-CZ" sz="1900"/>
              <a:t>práce s autentickými materiály</a:t>
            </a:r>
          </a:p>
          <a:p>
            <a:pPr lvl="0">
              <a:lnSpc>
                <a:spcPct val="110000"/>
              </a:lnSpc>
            </a:pPr>
            <a:r>
              <a:rPr lang="cs-CZ" sz="1900" b="1"/>
              <a:t>max</a:t>
            </a:r>
            <a:r>
              <a:rPr lang="cs-CZ" sz="1900"/>
              <a:t>. rozsah prezentace 10 min</a:t>
            </a:r>
          </a:p>
          <a:p>
            <a:pPr marL="0" indent="0">
              <a:lnSpc>
                <a:spcPct val="110000"/>
              </a:lnSpc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5306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60C3D2-86BA-46A2-B361-C630C6AAF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cs-CZ" dirty="0"/>
              <a:t>Další kritéria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DD0491-7342-4952-882A-1A213E91A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 fontScale="70000" lnSpcReduction="20000"/>
          </a:bodyPr>
          <a:lstStyle/>
          <a:p>
            <a:r>
              <a:rPr lang="cs-CZ" dirty="0"/>
              <a:t>cílová skupina, </a:t>
            </a:r>
          </a:p>
          <a:p>
            <a:r>
              <a:rPr lang="cs-CZ" dirty="0"/>
              <a:t>využití zprostředkovacího jazyka, </a:t>
            </a:r>
          </a:p>
          <a:p>
            <a:r>
              <a:rPr lang="cs-CZ" dirty="0"/>
              <a:t>vizuální stránka, </a:t>
            </a:r>
          </a:p>
          <a:p>
            <a:r>
              <a:rPr lang="cs-CZ" dirty="0"/>
              <a:t>struktura učebnice a lekce, </a:t>
            </a:r>
          </a:p>
          <a:p>
            <a:r>
              <a:rPr lang="cs-CZ" dirty="0"/>
              <a:t>zvukový materiál, </a:t>
            </a:r>
          </a:p>
          <a:p>
            <a:r>
              <a:rPr lang="cs-CZ" dirty="0"/>
              <a:t>metodická příručka, </a:t>
            </a:r>
          </a:p>
          <a:p>
            <a:r>
              <a:rPr lang="cs-CZ" dirty="0"/>
              <a:t>rozvoj řečových dovedností,</a:t>
            </a:r>
          </a:p>
          <a:p>
            <a:r>
              <a:rPr lang="cs-CZ" dirty="0"/>
              <a:t>jazyková norma, kterou reflektuje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genderová korektnost,</a:t>
            </a:r>
          </a:p>
          <a:p>
            <a:r>
              <a:rPr lang="cs-CZ" dirty="0"/>
              <a:t>práce s reáliemi,</a:t>
            </a:r>
          </a:p>
          <a:p>
            <a:r>
              <a:rPr lang="cs-CZ" dirty="0"/>
              <a:t>rozvoj sociokulturní kompetence.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885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5E388-F2AA-4D1B-99E8-06DCEA0C0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cs-CZ" dirty="0"/>
              <a:t>Učebnice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481D97-F9C5-409D-8BCE-F8896047E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dirty="0"/>
              <a:t>K čemu je dobrá učebnice?</a:t>
            </a:r>
          </a:p>
          <a:p>
            <a:r>
              <a:rPr lang="cs-CZ" dirty="0"/>
              <a:t>Co je „dobrá“ učebnice?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6647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1F259F-052F-4494-A400-A6C80FE74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404664"/>
            <a:ext cx="7543800" cy="1116673"/>
          </a:xfrm>
        </p:spPr>
        <p:txBody>
          <a:bodyPr>
            <a:normAutofit fontScale="90000"/>
          </a:bodyPr>
          <a:lstStyle/>
          <a:p>
            <a:r>
              <a:rPr lang="cs-CZ" sz="4400" dirty="0"/>
              <a:t>Otázka: </a:t>
            </a:r>
            <a:br>
              <a:rPr lang="cs-CZ" dirty="0"/>
            </a:br>
            <a:r>
              <a:rPr lang="cs-CZ" sz="4000" dirty="0"/>
              <a:t>S kterými výroky se ztotožňujete nejvíc? </a:t>
            </a:r>
            <a:endParaRPr lang="cs-CZ" dirty="0"/>
          </a:p>
        </p:txBody>
      </p:sp>
      <p:graphicFrame>
        <p:nvGraphicFramePr>
          <p:cNvPr id="15" name="Zástupný obsah 2">
            <a:extLst>
              <a:ext uri="{FF2B5EF4-FFF2-40B4-BE49-F238E27FC236}">
                <a16:creationId xmlns:a16="http://schemas.microsoft.com/office/drawing/2014/main" id="{959CC5F1-15E2-4C2C-98D1-A6231E1C5C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6919389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8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328B89-F9DC-4242-ADD3-84ABF8C57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Souhlasíte?</a:t>
            </a:r>
            <a:br>
              <a:rPr lang="cs-CZ" dirty="0"/>
            </a:br>
            <a:r>
              <a:rPr lang="cs-CZ" dirty="0"/>
              <a:t>Co s tím?</a:t>
            </a:r>
          </a:p>
        </p:txBody>
      </p:sp>
      <p:graphicFrame>
        <p:nvGraphicFramePr>
          <p:cNvPr id="36" name="Zástupný obsah 2">
            <a:extLst>
              <a:ext uri="{FF2B5EF4-FFF2-40B4-BE49-F238E27FC236}">
                <a16:creationId xmlns:a16="http://schemas.microsoft.com/office/drawing/2014/main" id="{97947DF0-7656-46C9-8815-8C2018BBB4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9151717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3870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637472" cy="1450757"/>
          </a:xfrm>
        </p:spPr>
        <p:txBody>
          <a:bodyPr anchor="ctr">
            <a:normAutofit/>
          </a:bodyPr>
          <a:lstStyle/>
          <a:p>
            <a:r>
              <a:rPr lang="cs-CZ" dirty="0"/>
              <a:t>Základní pojmy teorie učebnice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dirty="0"/>
              <a:t>prvek kurikula; prezentuje výsek plánovaného obsahu vzdělávání</a:t>
            </a:r>
          </a:p>
          <a:p>
            <a:r>
              <a:rPr lang="cs-CZ" dirty="0"/>
              <a:t>didaktický prostředek; informační zdroj pro žáky a učitele, řídí a stimuluje učení žáků </a:t>
            </a:r>
          </a:p>
          <a:p>
            <a:r>
              <a:rPr lang="cs-CZ" dirty="0"/>
              <a:t>prostředek řízení učení žáků založeného na vlastní aktivní činnosti žáků </a:t>
            </a:r>
          </a:p>
          <a:p>
            <a:r>
              <a:rPr lang="cs-CZ" dirty="0"/>
              <a:t>nositel obsahu vzdělávání</a:t>
            </a:r>
          </a:p>
          <a:p>
            <a:r>
              <a:rPr lang="cs-CZ" dirty="0"/>
              <a:t>schvalovací doložky </a:t>
            </a:r>
            <a:r>
              <a:rPr lang="cs-CZ" dirty="0" err="1"/>
              <a:t>mšmt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694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ktiva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194</TotalTime>
  <Words>674</Words>
  <Application>Microsoft Office PowerPoint</Application>
  <PresentationFormat>Předvádění na obrazovce (4:3)</PresentationFormat>
  <Paragraphs>103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Calibri</vt:lpstr>
      <vt:lpstr>Calibri Light</vt:lpstr>
      <vt:lpstr>Retrospektiva</vt:lpstr>
      <vt:lpstr>Didaktické nástroje (učebnice, programy, korpusy)  a práce s nimi</vt:lpstr>
      <vt:lpstr>Požadavky pro atestaci</vt:lpstr>
      <vt:lpstr>moodle</vt:lpstr>
      <vt:lpstr>Prezentace + písemná recenze učebnice</vt:lpstr>
      <vt:lpstr>Další kritéria</vt:lpstr>
      <vt:lpstr>Učebnice</vt:lpstr>
      <vt:lpstr>Otázka:  S kterými výroky se ztotožňujete nejvíc? </vt:lpstr>
      <vt:lpstr>Souhlasíte? Co s tím?</vt:lpstr>
      <vt:lpstr>Základní pojmy teorie učebnice</vt:lpstr>
      <vt:lpstr>Charakteristika učebnice</vt:lpstr>
      <vt:lpstr>Funkce učebnice (Skalková, 2007)</vt:lpstr>
      <vt:lpstr>Funkce učebnice (Průcha)</vt:lpstr>
      <vt:lpstr>Funkce učebnice (D. D. Zujev)</vt:lpstr>
      <vt:lpstr>Typy učebnic</vt:lpstr>
      <vt:lpstr>Funkce učebnice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Didaktické nástroje (učebnice, programy, korpusy)  a práce s nimi</dc:title>
  <dc:creator>Silvie Převrátilová</dc:creator>
  <cp:lastModifiedBy>Převrátilová, Silvie</cp:lastModifiedBy>
  <cp:revision>7</cp:revision>
  <dcterms:created xsi:type="dcterms:W3CDTF">2020-02-18T06:07:09Z</dcterms:created>
  <dcterms:modified xsi:type="dcterms:W3CDTF">2024-10-02T11:35:18Z</dcterms:modified>
</cp:coreProperties>
</file>