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70" r:id="rId12"/>
    <p:sldId id="265" r:id="rId13"/>
    <p:sldId id="268" r:id="rId14"/>
    <p:sldId id="269" r:id="rId1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2E661B-DC54-4374-94A6-7CB79FDA006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4A1B2B-A90A-4603-B75F-D75597748428}">
      <dgm:prSet phldrT="[Text]"/>
      <dgm:spPr/>
      <dgm:t>
        <a:bodyPr/>
        <a:lstStyle/>
        <a:p>
          <a:r>
            <a:rPr lang="cs-CZ" dirty="0" smtClean="0"/>
            <a:t>Migrant</a:t>
          </a:r>
          <a:endParaRPr lang="cs-CZ" dirty="0"/>
        </a:p>
      </dgm:t>
    </dgm:pt>
    <dgm:pt modelId="{0D5206A4-3C38-4E3D-80A2-424F647104D9}" type="parTrans" cxnId="{8637E653-A468-4A83-905B-7E08475ECDD3}">
      <dgm:prSet/>
      <dgm:spPr/>
      <dgm:t>
        <a:bodyPr/>
        <a:lstStyle/>
        <a:p>
          <a:endParaRPr lang="cs-CZ"/>
        </a:p>
      </dgm:t>
    </dgm:pt>
    <dgm:pt modelId="{04CDF783-6B2C-46D2-918C-B74675D18665}" type="sibTrans" cxnId="{8637E653-A468-4A83-905B-7E08475ECDD3}">
      <dgm:prSet/>
      <dgm:spPr/>
      <dgm:t>
        <a:bodyPr/>
        <a:lstStyle/>
        <a:p>
          <a:endParaRPr lang="cs-CZ"/>
        </a:p>
      </dgm:t>
    </dgm:pt>
    <dgm:pt modelId="{4FE5D29B-93DF-49AD-9C20-E2F4AB7D34CE}">
      <dgm:prSet phldrT="[Text]"/>
      <dgm:spPr/>
      <dgm:t>
        <a:bodyPr/>
        <a:lstStyle/>
        <a:p>
          <a:r>
            <a:rPr lang="cs-CZ" dirty="0" smtClean="0"/>
            <a:t>Emigranti/diaspory</a:t>
          </a:r>
          <a:endParaRPr lang="cs-CZ" dirty="0"/>
        </a:p>
      </dgm:t>
    </dgm:pt>
    <dgm:pt modelId="{DBF2435E-E494-4443-A13E-9D8BC7013A70}" type="parTrans" cxnId="{5E958C8B-CE13-4CD2-BF3E-D1EDEFCDB13A}">
      <dgm:prSet/>
      <dgm:spPr/>
      <dgm:t>
        <a:bodyPr/>
        <a:lstStyle/>
        <a:p>
          <a:endParaRPr lang="cs-CZ"/>
        </a:p>
      </dgm:t>
    </dgm:pt>
    <dgm:pt modelId="{34802826-6587-4C86-A969-F2493F2A5C55}" type="sibTrans" cxnId="{5E958C8B-CE13-4CD2-BF3E-D1EDEFCDB13A}">
      <dgm:prSet/>
      <dgm:spPr/>
      <dgm:t>
        <a:bodyPr/>
        <a:lstStyle/>
        <a:p>
          <a:endParaRPr lang="cs-CZ"/>
        </a:p>
      </dgm:t>
    </dgm:pt>
    <dgm:pt modelId="{3C1E97E7-5E5A-4AA4-9286-6AC79CD4377D}">
      <dgm:prSet phldrT="[Text]"/>
      <dgm:spPr/>
      <dgm:t>
        <a:bodyPr/>
        <a:lstStyle/>
        <a:p>
          <a:r>
            <a:rPr lang="cs-CZ" dirty="0" smtClean="0"/>
            <a:t>Cirkulární</a:t>
          </a:r>
          <a:endParaRPr lang="cs-CZ" dirty="0"/>
        </a:p>
      </dgm:t>
    </dgm:pt>
    <dgm:pt modelId="{7EA4CFF0-D8A9-4E89-A522-D69308BF458C}" type="parTrans" cxnId="{D6718C1E-365B-40E0-957D-7B7D0C429667}">
      <dgm:prSet/>
      <dgm:spPr/>
      <dgm:t>
        <a:bodyPr/>
        <a:lstStyle/>
        <a:p>
          <a:endParaRPr lang="cs-CZ"/>
        </a:p>
      </dgm:t>
    </dgm:pt>
    <dgm:pt modelId="{0D6BC529-FA5F-42BA-AAF3-4D019616718B}" type="sibTrans" cxnId="{D6718C1E-365B-40E0-957D-7B7D0C429667}">
      <dgm:prSet/>
      <dgm:spPr/>
      <dgm:t>
        <a:bodyPr/>
        <a:lstStyle/>
        <a:p>
          <a:endParaRPr lang="cs-CZ"/>
        </a:p>
      </dgm:t>
    </dgm:pt>
    <dgm:pt modelId="{19AB6F62-4972-46AC-97D5-F408B336B86C}">
      <dgm:prSet phldrT="[Text]"/>
      <dgm:spPr/>
      <dgm:t>
        <a:bodyPr/>
        <a:lstStyle/>
        <a:p>
          <a:r>
            <a:rPr lang="cs-CZ" dirty="0" err="1" smtClean="0"/>
            <a:t>PoCs</a:t>
          </a:r>
          <a:endParaRPr lang="cs-CZ" dirty="0"/>
        </a:p>
      </dgm:t>
    </dgm:pt>
    <dgm:pt modelId="{6266AE55-BF5F-4B88-9DFA-5B0F97C6CD21}" type="parTrans" cxnId="{4871CB90-C3D6-4B7B-B986-4349C7F6BD81}">
      <dgm:prSet/>
      <dgm:spPr/>
      <dgm:t>
        <a:bodyPr/>
        <a:lstStyle/>
        <a:p>
          <a:endParaRPr lang="cs-CZ"/>
        </a:p>
      </dgm:t>
    </dgm:pt>
    <dgm:pt modelId="{F0D64724-6D67-4BF7-A1B3-288D41DF5DC0}" type="sibTrans" cxnId="{4871CB90-C3D6-4B7B-B986-4349C7F6BD81}">
      <dgm:prSet/>
      <dgm:spPr/>
      <dgm:t>
        <a:bodyPr/>
        <a:lstStyle/>
        <a:p>
          <a:endParaRPr lang="cs-CZ"/>
        </a:p>
      </dgm:t>
    </dgm:pt>
    <dgm:pt modelId="{01688BE9-79F4-4F35-94BB-333429453D9A}">
      <dgm:prSet phldrT="[Text]"/>
      <dgm:spPr/>
      <dgm:t>
        <a:bodyPr/>
        <a:lstStyle/>
        <a:p>
          <a:r>
            <a:rPr lang="cs-CZ" dirty="0" err="1" smtClean="0"/>
            <a:t>Apatridé</a:t>
          </a:r>
          <a:endParaRPr lang="cs-CZ" dirty="0"/>
        </a:p>
      </dgm:t>
    </dgm:pt>
    <dgm:pt modelId="{6529389D-C75C-462F-ADBA-F1D60F957583}" type="parTrans" cxnId="{E430CECC-42AD-4090-8273-2259FB282894}">
      <dgm:prSet/>
      <dgm:spPr/>
      <dgm:t>
        <a:bodyPr/>
        <a:lstStyle/>
        <a:p>
          <a:endParaRPr lang="cs-CZ"/>
        </a:p>
      </dgm:t>
    </dgm:pt>
    <dgm:pt modelId="{22891D1F-505E-4792-94E5-832A897125BC}" type="sibTrans" cxnId="{E430CECC-42AD-4090-8273-2259FB282894}">
      <dgm:prSet/>
      <dgm:spPr/>
      <dgm:t>
        <a:bodyPr/>
        <a:lstStyle/>
        <a:p>
          <a:endParaRPr lang="cs-CZ"/>
        </a:p>
      </dgm:t>
    </dgm:pt>
    <dgm:pt modelId="{0CE6A9BA-F444-4F34-BC95-9906828D1ADB}">
      <dgm:prSet phldrT="[Text]"/>
      <dgm:spPr/>
      <dgm:t>
        <a:bodyPr/>
        <a:lstStyle/>
        <a:p>
          <a:r>
            <a:rPr lang="cs-CZ" dirty="0" smtClean="0"/>
            <a:t>Vnitřně přesídlení</a:t>
          </a:r>
          <a:endParaRPr lang="cs-CZ" dirty="0"/>
        </a:p>
      </dgm:t>
    </dgm:pt>
    <dgm:pt modelId="{956525F0-7D6B-49F3-B20E-C6984143E6F0}" type="parTrans" cxnId="{51C57FCB-C2AC-4F36-AA15-11D0213EFAFA}">
      <dgm:prSet/>
      <dgm:spPr/>
      <dgm:t>
        <a:bodyPr/>
        <a:lstStyle/>
        <a:p>
          <a:endParaRPr lang="cs-CZ"/>
        </a:p>
      </dgm:t>
    </dgm:pt>
    <dgm:pt modelId="{25CB6D33-20C0-4A80-9418-AB164E6BF29E}" type="sibTrans" cxnId="{51C57FCB-C2AC-4F36-AA15-11D0213EFAFA}">
      <dgm:prSet/>
      <dgm:spPr/>
      <dgm:t>
        <a:bodyPr/>
        <a:lstStyle/>
        <a:p>
          <a:endParaRPr lang="cs-CZ"/>
        </a:p>
      </dgm:t>
    </dgm:pt>
    <dgm:pt modelId="{B9B741B5-D686-487C-BA28-04C9AE7B70BC}">
      <dgm:prSet phldrT="[Text]"/>
      <dgm:spPr/>
      <dgm:t>
        <a:bodyPr/>
        <a:lstStyle/>
        <a:p>
          <a:r>
            <a:rPr lang="cs-CZ" dirty="0" smtClean="0"/>
            <a:t>Uprchlík</a:t>
          </a:r>
          <a:endParaRPr lang="cs-CZ" dirty="0"/>
        </a:p>
      </dgm:t>
    </dgm:pt>
    <dgm:pt modelId="{BC36B3FF-5D21-4056-8DA0-EC4BA4A59088}" type="parTrans" cxnId="{7B2DCC1C-94A4-44EF-BFE2-599EF8712E88}">
      <dgm:prSet/>
      <dgm:spPr/>
      <dgm:t>
        <a:bodyPr/>
        <a:lstStyle/>
        <a:p>
          <a:endParaRPr lang="cs-CZ"/>
        </a:p>
      </dgm:t>
    </dgm:pt>
    <dgm:pt modelId="{A8E7D6B2-6D91-45CD-8FBC-56C04CCE79F5}" type="sibTrans" cxnId="{7B2DCC1C-94A4-44EF-BFE2-599EF8712E88}">
      <dgm:prSet/>
      <dgm:spPr/>
      <dgm:t>
        <a:bodyPr/>
        <a:lstStyle/>
        <a:p>
          <a:endParaRPr lang="cs-CZ"/>
        </a:p>
      </dgm:t>
    </dgm:pt>
    <dgm:pt modelId="{3B924645-B092-40DE-A868-C50CC84185B5}">
      <dgm:prSet phldrT="[Text]"/>
      <dgm:spPr/>
      <dgm:t>
        <a:bodyPr/>
        <a:lstStyle/>
        <a:p>
          <a:r>
            <a:rPr lang="cs-CZ" dirty="0" smtClean="0"/>
            <a:t>Nepravý/de facto</a:t>
          </a:r>
          <a:endParaRPr lang="cs-CZ" dirty="0"/>
        </a:p>
      </dgm:t>
    </dgm:pt>
    <dgm:pt modelId="{038BE84F-8EE5-426B-9717-1065BA599C7C}" type="parTrans" cxnId="{EEE4DC39-5DC1-447A-BD0A-95DC96715E39}">
      <dgm:prSet/>
      <dgm:spPr/>
      <dgm:t>
        <a:bodyPr/>
        <a:lstStyle/>
        <a:p>
          <a:endParaRPr lang="cs-CZ"/>
        </a:p>
      </dgm:t>
    </dgm:pt>
    <dgm:pt modelId="{D1B62A0F-8232-48DB-BCC2-6060163B4D3E}" type="sibTrans" cxnId="{EEE4DC39-5DC1-447A-BD0A-95DC96715E39}">
      <dgm:prSet/>
      <dgm:spPr/>
      <dgm:t>
        <a:bodyPr/>
        <a:lstStyle/>
        <a:p>
          <a:endParaRPr lang="cs-CZ"/>
        </a:p>
      </dgm:t>
    </dgm:pt>
    <dgm:pt modelId="{8BCB9FCE-4AE0-4A35-960D-7B9BB7DA8982}">
      <dgm:prSet phldrT="[Text]"/>
      <dgm:spPr/>
      <dgm:t>
        <a:bodyPr/>
        <a:lstStyle/>
        <a:p>
          <a:r>
            <a:rPr lang="cs-CZ" dirty="0" smtClean="0"/>
            <a:t>Konvenční/de iure</a:t>
          </a:r>
          <a:endParaRPr lang="cs-CZ" dirty="0"/>
        </a:p>
      </dgm:t>
    </dgm:pt>
    <dgm:pt modelId="{56738A95-A1D5-48C9-AEA6-711EFAA1351F}" type="parTrans" cxnId="{F63A596A-5D4F-4478-BAA1-16131213DCCD}">
      <dgm:prSet/>
      <dgm:spPr/>
      <dgm:t>
        <a:bodyPr/>
        <a:lstStyle/>
        <a:p>
          <a:endParaRPr lang="cs-CZ"/>
        </a:p>
      </dgm:t>
    </dgm:pt>
    <dgm:pt modelId="{6F00CBC7-4E01-4A5D-B37F-0BA4BBBD9B0B}" type="sibTrans" cxnId="{F63A596A-5D4F-4478-BAA1-16131213DCCD}">
      <dgm:prSet/>
      <dgm:spPr/>
      <dgm:t>
        <a:bodyPr/>
        <a:lstStyle/>
        <a:p>
          <a:endParaRPr lang="cs-CZ"/>
        </a:p>
      </dgm:t>
    </dgm:pt>
    <dgm:pt modelId="{229BFA58-6BEB-4282-8D8A-14D70373C7B7}" type="pres">
      <dgm:prSet presAssocID="{272E661B-DC54-4374-94A6-7CB79FDA006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FF0F49-24B3-47A3-8341-7C1682286E78}" type="pres">
      <dgm:prSet presAssocID="{E74A1B2B-A90A-4603-B75F-D75597748428}" presName="circle1" presStyleLbl="node1" presStyleIdx="0" presStyleCnt="3"/>
      <dgm:spPr/>
    </dgm:pt>
    <dgm:pt modelId="{672EEAC8-7206-408D-B401-26E1918FD7E4}" type="pres">
      <dgm:prSet presAssocID="{E74A1B2B-A90A-4603-B75F-D75597748428}" presName="space" presStyleCnt="0"/>
      <dgm:spPr/>
    </dgm:pt>
    <dgm:pt modelId="{151E6FEE-D93C-4443-852C-9C451FA4371B}" type="pres">
      <dgm:prSet presAssocID="{E74A1B2B-A90A-4603-B75F-D75597748428}" presName="rect1" presStyleLbl="alignAcc1" presStyleIdx="0" presStyleCnt="3"/>
      <dgm:spPr/>
      <dgm:t>
        <a:bodyPr/>
        <a:lstStyle/>
        <a:p>
          <a:endParaRPr lang="cs-CZ"/>
        </a:p>
      </dgm:t>
    </dgm:pt>
    <dgm:pt modelId="{F19F072A-5BA7-4706-9B9F-825B80C699AF}" type="pres">
      <dgm:prSet presAssocID="{19AB6F62-4972-46AC-97D5-F408B336B86C}" presName="vertSpace2" presStyleLbl="node1" presStyleIdx="0" presStyleCnt="3"/>
      <dgm:spPr/>
    </dgm:pt>
    <dgm:pt modelId="{EF154CA9-0EE1-4E28-BE4A-042556CD11DE}" type="pres">
      <dgm:prSet presAssocID="{19AB6F62-4972-46AC-97D5-F408B336B86C}" presName="circle2" presStyleLbl="node1" presStyleIdx="1" presStyleCnt="3"/>
      <dgm:spPr/>
    </dgm:pt>
    <dgm:pt modelId="{4F592405-3D1F-4959-B8A1-2EF4D2376412}" type="pres">
      <dgm:prSet presAssocID="{19AB6F62-4972-46AC-97D5-F408B336B86C}" presName="rect2" presStyleLbl="alignAcc1" presStyleIdx="1" presStyleCnt="3"/>
      <dgm:spPr/>
      <dgm:t>
        <a:bodyPr/>
        <a:lstStyle/>
        <a:p>
          <a:endParaRPr lang="cs-CZ"/>
        </a:p>
      </dgm:t>
    </dgm:pt>
    <dgm:pt modelId="{D2829AA5-3056-4E18-90BF-D35D443386AD}" type="pres">
      <dgm:prSet presAssocID="{B9B741B5-D686-487C-BA28-04C9AE7B70BC}" presName="vertSpace3" presStyleLbl="node1" presStyleIdx="1" presStyleCnt="3"/>
      <dgm:spPr/>
    </dgm:pt>
    <dgm:pt modelId="{1C76C9EB-2142-40F5-A1BC-F3499727F2D7}" type="pres">
      <dgm:prSet presAssocID="{B9B741B5-D686-487C-BA28-04C9AE7B70BC}" presName="circle3" presStyleLbl="node1" presStyleIdx="2" presStyleCnt="3"/>
      <dgm:spPr/>
    </dgm:pt>
    <dgm:pt modelId="{0D4C3A99-95B1-49A5-AC28-D919174B0795}" type="pres">
      <dgm:prSet presAssocID="{B9B741B5-D686-487C-BA28-04C9AE7B70BC}" presName="rect3" presStyleLbl="alignAcc1" presStyleIdx="2" presStyleCnt="3"/>
      <dgm:spPr/>
      <dgm:t>
        <a:bodyPr/>
        <a:lstStyle/>
        <a:p>
          <a:endParaRPr lang="cs-CZ"/>
        </a:p>
      </dgm:t>
    </dgm:pt>
    <dgm:pt modelId="{DE6C7B01-053D-44BA-A094-0C1825367EBF}" type="pres">
      <dgm:prSet presAssocID="{E74A1B2B-A90A-4603-B75F-D75597748428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86706B-77A9-4DDB-95DF-BDBBC4457157}" type="pres">
      <dgm:prSet presAssocID="{E74A1B2B-A90A-4603-B75F-D75597748428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2C1F5F-2CCD-4C95-A6E6-BD1EA5E4C646}" type="pres">
      <dgm:prSet presAssocID="{19AB6F62-4972-46AC-97D5-F408B336B86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CA0902-CF55-45CB-8F83-82B200EB13FB}" type="pres">
      <dgm:prSet presAssocID="{19AB6F62-4972-46AC-97D5-F408B336B86C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35FA66-DDAA-4517-82AD-90D8D26A18D7}" type="pres">
      <dgm:prSet presAssocID="{B9B741B5-D686-487C-BA28-04C9AE7B70B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A51415-E298-43F0-A8C0-03D897BDA67F}" type="pres">
      <dgm:prSet presAssocID="{B9B741B5-D686-487C-BA28-04C9AE7B70BC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871CB90-C3D6-4B7B-B986-4349C7F6BD81}" srcId="{272E661B-DC54-4374-94A6-7CB79FDA0062}" destId="{19AB6F62-4972-46AC-97D5-F408B336B86C}" srcOrd="1" destOrd="0" parTransId="{6266AE55-BF5F-4B88-9DFA-5B0F97C6CD21}" sibTransId="{F0D64724-6D67-4BF7-A1B3-288D41DF5DC0}"/>
    <dgm:cxn modelId="{EEE4DC39-5DC1-447A-BD0A-95DC96715E39}" srcId="{B9B741B5-D686-487C-BA28-04C9AE7B70BC}" destId="{3B924645-B092-40DE-A868-C50CC84185B5}" srcOrd="0" destOrd="0" parTransId="{038BE84F-8EE5-426B-9717-1065BA599C7C}" sibTransId="{D1B62A0F-8232-48DB-BCC2-6060163B4D3E}"/>
    <dgm:cxn modelId="{4F478E75-81A8-47E0-9C09-C388EF4EFA4B}" type="presOf" srcId="{3C1E97E7-5E5A-4AA4-9286-6AC79CD4377D}" destId="{F986706B-77A9-4DDB-95DF-BDBBC4457157}" srcOrd="0" destOrd="1" presId="urn:microsoft.com/office/officeart/2005/8/layout/target3"/>
    <dgm:cxn modelId="{DEC40BC7-CC44-4607-8644-8C48CA31BFDC}" type="presOf" srcId="{E74A1B2B-A90A-4603-B75F-D75597748428}" destId="{151E6FEE-D93C-4443-852C-9C451FA4371B}" srcOrd="0" destOrd="0" presId="urn:microsoft.com/office/officeart/2005/8/layout/target3"/>
    <dgm:cxn modelId="{51C57FCB-C2AC-4F36-AA15-11D0213EFAFA}" srcId="{19AB6F62-4972-46AC-97D5-F408B336B86C}" destId="{0CE6A9BA-F444-4F34-BC95-9906828D1ADB}" srcOrd="1" destOrd="0" parTransId="{956525F0-7D6B-49F3-B20E-C6984143E6F0}" sibTransId="{25CB6D33-20C0-4A80-9418-AB164E6BF29E}"/>
    <dgm:cxn modelId="{5E958C8B-CE13-4CD2-BF3E-D1EDEFCDB13A}" srcId="{E74A1B2B-A90A-4603-B75F-D75597748428}" destId="{4FE5D29B-93DF-49AD-9C20-E2F4AB7D34CE}" srcOrd="0" destOrd="0" parTransId="{DBF2435E-E494-4443-A13E-9D8BC7013A70}" sibTransId="{34802826-6587-4C86-A969-F2493F2A5C55}"/>
    <dgm:cxn modelId="{43211744-63BC-482F-BA56-68BB20DAC868}" type="presOf" srcId="{B9B741B5-D686-487C-BA28-04C9AE7B70BC}" destId="{0D4C3A99-95B1-49A5-AC28-D919174B0795}" srcOrd="0" destOrd="0" presId="urn:microsoft.com/office/officeart/2005/8/layout/target3"/>
    <dgm:cxn modelId="{83800248-E12F-49F3-8C7A-D514CC5AD828}" type="presOf" srcId="{4FE5D29B-93DF-49AD-9C20-E2F4AB7D34CE}" destId="{F986706B-77A9-4DDB-95DF-BDBBC4457157}" srcOrd="0" destOrd="0" presId="urn:microsoft.com/office/officeart/2005/8/layout/target3"/>
    <dgm:cxn modelId="{68C763F1-6380-41B3-99CF-230A7F4B8370}" type="presOf" srcId="{E74A1B2B-A90A-4603-B75F-D75597748428}" destId="{DE6C7B01-053D-44BA-A094-0C1825367EBF}" srcOrd="1" destOrd="0" presId="urn:microsoft.com/office/officeart/2005/8/layout/target3"/>
    <dgm:cxn modelId="{E430CECC-42AD-4090-8273-2259FB282894}" srcId="{19AB6F62-4972-46AC-97D5-F408B336B86C}" destId="{01688BE9-79F4-4F35-94BB-333429453D9A}" srcOrd="0" destOrd="0" parTransId="{6529389D-C75C-462F-ADBA-F1D60F957583}" sibTransId="{22891D1F-505E-4792-94E5-832A897125BC}"/>
    <dgm:cxn modelId="{EE5FBA90-5F44-46BC-9675-ECCFBAFF46AE}" type="presOf" srcId="{19AB6F62-4972-46AC-97D5-F408B336B86C}" destId="{F82C1F5F-2CCD-4C95-A6E6-BD1EA5E4C646}" srcOrd="1" destOrd="0" presId="urn:microsoft.com/office/officeart/2005/8/layout/target3"/>
    <dgm:cxn modelId="{5FA7869F-4677-4AE8-AC6F-8EC07F357043}" type="presOf" srcId="{01688BE9-79F4-4F35-94BB-333429453D9A}" destId="{31CA0902-CF55-45CB-8F83-82B200EB13FB}" srcOrd="0" destOrd="0" presId="urn:microsoft.com/office/officeart/2005/8/layout/target3"/>
    <dgm:cxn modelId="{1D8BF285-DB16-4C20-9E3C-21B61CA10DC1}" type="presOf" srcId="{8BCB9FCE-4AE0-4A35-960D-7B9BB7DA8982}" destId="{0DA51415-E298-43F0-A8C0-03D897BDA67F}" srcOrd="0" destOrd="1" presId="urn:microsoft.com/office/officeart/2005/8/layout/target3"/>
    <dgm:cxn modelId="{8637E653-A468-4A83-905B-7E08475ECDD3}" srcId="{272E661B-DC54-4374-94A6-7CB79FDA0062}" destId="{E74A1B2B-A90A-4603-B75F-D75597748428}" srcOrd="0" destOrd="0" parTransId="{0D5206A4-3C38-4E3D-80A2-424F647104D9}" sibTransId="{04CDF783-6B2C-46D2-918C-B74675D18665}"/>
    <dgm:cxn modelId="{2AE019C5-4399-41D1-A4CF-851C34308CD2}" type="presOf" srcId="{B9B741B5-D686-487C-BA28-04C9AE7B70BC}" destId="{4B35FA66-DDAA-4517-82AD-90D8D26A18D7}" srcOrd="1" destOrd="0" presId="urn:microsoft.com/office/officeart/2005/8/layout/target3"/>
    <dgm:cxn modelId="{97959113-2CA6-45BF-B944-CF1058EE62AA}" type="presOf" srcId="{272E661B-DC54-4374-94A6-7CB79FDA0062}" destId="{229BFA58-6BEB-4282-8D8A-14D70373C7B7}" srcOrd="0" destOrd="0" presId="urn:microsoft.com/office/officeart/2005/8/layout/target3"/>
    <dgm:cxn modelId="{7B2DCC1C-94A4-44EF-BFE2-599EF8712E88}" srcId="{272E661B-DC54-4374-94A6-7CB79FDA0062}" destId="{B9B741B5-D686-487C-BA28-04C9AE7B70BC}" srcOrd="2" destOrd="0" parTransId="{BC36B3FF-5D21-4056-8DA0-EC4BA4A59088}" sibTransId="{A8E7D6B2-6D91-45CD-8FBC-56C04CCE79F5}"/>
    <dgm:cxn modelId="{95B27687-7A5D-46E5-8FC9-EFCC70BCA5AA}" type="presOf" srcId="{3B924645-B092-40DE-A868-C50CC84185B5}" destId="{0DA51415-E298-43F0-A8C0-03D897BDA67F}" srcOrd="0" destOrd="0" presId="urn:microsoft.com/office/officeart/2005/8/layout/target3"/>
    <dgm:cxn modelId="{EC83F2ED-A798-4AB7-BAC0-8ACF6CF4D92F}" type="presOf" srcId="{19AB6F62-4972-46AC-97D5-F408B336B86C}" destId="{4F592405-3D1F-4959-B8A1-2EF4D2376412}" srcOrd="0" destOrd="0" presId="urn:microsoft.com/office/officeart/2005/8/layout/target3"/>
    <dgm:cxn modelId="{12DC82C2-2351-41FE-ABAD-9B31BCA6BAB4}" type="presOf" srcId="{0CE6A9BA-F444-4F34-BC95-9906828D1ADB}" destId="{31CA0902-CF55-45CB-8F83-82B200EB13FB}" srcOrd="0" destOrd="1" presId="urn:microsoft.com/office/officeart/2005/8/layout/target3"/>
    <dgm:cxn modelId="{D6718C1E-365B-40E0-957D-7B7D0C429667}" srcId="{E74A1B2B-A90A-4603-B75F-D75597748428}" destId="{3C1E97E7-5E5A-4AA4-9286-6AC79CD4377D}" srcOrd="1" destOrd="0" parTransId="{7EA4CFF0-D8A9-4E89-A522-D69308BF458C}" sibTransId="{0D6BC529-FA5F-42BA-AAF3-4D019616718B}"/>
    <dgm:cxn modelId="{F63A596A-5D4F-4478-BAA1-16131213DCCD}" srcId="{B9B741B5-D686-487C-BA28-04C9AE7B70BC}" destId="{8BCB9FCE-4AE0-4A35-960D-7B9BB7DA8982}" srcOrd="1" destOrd="0" parTransId="{56738A95-A1D5-48C9-AEA6-711EFAA1351F}" sibTransId="{6F00CBC7-4E01-4A5D-B37F-0BA4BBBD9B0B}"/>
    <dgm:cxn modelId="{96935C95-3934-4118-B53D-6C37C0253C17}" type="presParOf" srcId="{229BFA58-6BEB-4282-8D8A-14D70373C7B7}" destId="{BFFF0F49-24B3-47A3-8341-7C1682286E78}" srcOrd="0" destOrd="0" presId="urn:microsoft.com/office/officeart/2005/8/layout/target3"/>
    <dgm:cxn modelId="{96E71114-0641-41B1-8657-5784722D8B37}" type="presParOf" srcId="{229BFA58-6BEB-4282-8D8A-14D70373C7B7}" destId="{672EEAC8-7206-408D-B401-26E1918FD7E4}" srcOrd="1" destOrd="0" presId="urn:microsoft.com/office/officeart/2005/8/layout/target3"/>
    <dgm:cxn modelId="{9B23FB8D-8992-4AB9-A026-8048B6D06C68}" type="presParOf" srcId="{229BFA58-6BEB-4282-8D8A-14D70373C7B7}" destId="{151E6FEE-D93C-4443-852C-9C451FA4371B}" srcOrd="2" destOrd="0" presId="urn:microsoft.com/office/officeart/2005/8/layout/target3"/>
    <dgm:cxn modelId="{E705CEFD-CD06-4E78-9DE9-35528ADF744C}" type="presParOf" srcId="{229BFA58-6BEB-4282-8D8A-14D70373C7B7}" destId="{F19F072A-5BA7-4706-9B9F-825B80C699AF}" srcOrd="3" destOrd="0" presId="urn:microsoft.com/office/officeart/2005/8/layout/target3"/>
    <dgm:cxn modelId="{7CCDC260-B313-46B0-9A9D-99BF1AE69D7C}" type="presParOf" srcId="{229BFA58-6BEB-4282-8D8A-14D70373C7B7}" destId="{EF154CA9-0EE1-4E28-BE4A-042556CD11DE}" srcOrd="4" destOrd="0" presId="urn:microsoft.com/office/officeart/2005/8/layout/target3"/>
    <dgm:cxn modelId="{8ED55EAF-686F-403E-B5D8-83A5800BD674}" type="presParOf" srcId="{229BFA58-6BEB-4282-8D8A-14D70373C7B7}" destId="{4F592405-3D1F-4959-B8A1-2EF4D2376412}" srcOrd="5" destOrd="0" presId="urn:microsoft.com/office/officeart/2005/8/layout/target3"/>
    <dgm:cxn modelId="{D2AB8234-5B82-4434-A64F-546DC9000037}" type="presParOf" srcId="{229BFA58-6BEB-4282-8D8A-14D70373C7B7}" destId="{D2829AA5-3056-4E18-90BF-D35D443386AD}" srcOrd="6" destOrd="0" presId="urn:microsoft.com/office/officeart/2005/8/layout/target3"/>
    <dgm:cxn modelId="{4B42273E-8A2B-44AD-A73A-68F45DCCD82E}" type="presParOf" srcId="{229BFA58-6BEB-4282-8D8A-14D70373C7B7}" destId="{1C76C9EB-2142-40F5-A1BC-F3499727F2D7}" srcOrd="7" destOrd="0" presId="urn:microsoft.com/office/officeart/2005/8/layout/target3"/>
    <dgm:cxn modelId="{DDD596E8-5E05-42B5-9030-BABD49EB4FEA}" type="presParOf" srcId="{229BFA58-6BEB-4282-8D8A-14D70373C7B7}" destId="{0D4C3A99-95B1-49A5-AC28-D919174B0795}" srcOrd="8" destOrd="0" presId="urn:microsoft.com/office/officeart/2005/8/layout/target3"/>
    <dgm:cxn modelId="{BECE23A0-B843-4D80-9BC8-A457EB0D8AFA}" type="presParOf" srcId="{229BFA58-6BEB-4282-8D8A-14D70373C7B7}" destId="{DE6C7B01-053D-44BA-A094-0C1825367EBF}" srcOrd="9" destOrd="0" presId="urn:microsoft.com/office/officeart/2005/8/layout/target3"/>
    <dgm:cxn modelId="{18D4A1AE-5FCB-41DC-9D1B-4AB2DC616D56}" type="presParOf" srcId="{229BFA58-6BEB-4282-8D8A-14D70373C7B7}" destId="{F986706B-77A9-4DDB-95DF-BDBBC4457157}" srcOrd="10" destOrd="0" presId="urn:microsoft.com/office/officeart/2005/8/layout/target3"/>
    <dgm:cxn modelId="{9B01BBAE-0D2F-477C-9C7D-74DE3E5B7FEA}" type="presParOf" srcId="{229BFA58-6BEB-4282-8D8A-14D70373C7B7}" destId="{F82C1F5F-2CCD-4C95-A6E6-BD1EA5E4C646}" srcOrd="11" destOrd="0" presId="urn:microsoft.com/office/officeart/2005/8/layout/target3"/>
    <dgm:cxn modelId="{261FCF3B-1F2E-4D74-AB5E-970CCB562B8B}" type="presParOf" srcId="{229BFA58-6BEB-4282-8D8A-14D70373C7B7}" destId="{31CA0902-CF55-45CB-8F83-82B200EB13FB}" srcOrd="12" destOrd="0" presId="urn:microsoft.com/office/officeart/2005/8/layout/target3"/>
    <dgm:cxn modelId="{DD89A070-434B-4433-BE08-E3F1F11834FC}" type="presParOf" srcId="{229BFA58-6BEB-4282-8D8A-14D70373C7B7}" destId="{4B35FA66-DDAA-4517-82AD-90D8D26A18D7}" srcOrd="13" destOrd="0" presId="urn:microsoft.com/office/officeart/2005/8/layout/target3"/>
    <dgm:cxn modelId="{1B5ED1E6-1B2E-42AD-8FDA-0273832D5952}" type="presParOf" srcId="{229BFA58-6BEB-4282-8D8A-14D70373C7B7}" destId="{0DA51415-E298-43F0-A8C0-03D897BDA67F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767009-27F9-4951-87F6-4258CF59B097}" type="doc">
      <dgm:prSet loTypeId="urn:microsoft.com/office/officeart/2005/8/layout/hierarchy4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71B45197-FFA7-4EEB-8942-9D85825FE919}">
      <dgm:prSet phldrT="[Text]"/>
      <dgm:spPr/>
      <dgm:t>
        <a:bodyPr/>
        <a:lstStyle/>
        <a:p>
          <a:r>
            <a:rPr lang="cs-CZ" dirty="0" smtClean="0"/>
            <a:t>Mezinárodní právo</a:t>
          </a:r>
          <a:endParaRPr lang="cs-CZ" dirty="0"/>
        </a:p>
      </dgm:t>
    </dgm:pt>
    <dgm:pt modelId="{27AB73B0-4F99-4606-A49B-C537E7F16DF7}" type="parTrans" cxnId="{C6793518-42AD-40E2-8A3A-36FDD16BDE6E}">
      <dgm:prSet/>
      <dgm:spPr/>
      <dgm:t>
        <a:bodyPr/>
        <a:lstStyle/>
        <a:p>
          <a:endParaRPr lang="cs-CZ"/>
        </a:p>
      </dgm:t>
    </dgm:pt>
    <dgm:pt modelId="{0D4EAD69-CE89-46F9-9860-B0AB05FCB96A}" type="sibTrans" cxnId="{C6793518-42AD-40E2-8A3A-36FDD16BDE6E}">
      <dgm:prSet/>
      <dgm:spPr/>
      <dgm:t>
        <a:bodyPr/>
        <a:lstStyle/>
        <a:p>
          <a:endParaRPr lang="cs-CZ"/>
        </a:p>
      </dgm:t>
    </dgm:pt>
    <dgm:pt modelId="{E144CC00-F188-4D3D-BA4B-7EA36D60DCB7}">
      <dgm:prSet phldrT="[Text]"/>
      <dgm:spPr/>
      <dgm:t>
        <a:bodyPr/>
        <a:lstStyle/>
        <a:p>
          <a:r>
            <a:rPr lang="cs-CZ" dirty="0" smtClean="0"/>
            <a:t>Azylu a uprchlictví</a:t>
          </a:r>
          <a:endParaRPr lang="cs-CZ" dirty="0"/>
        </a:p>
      </dgm:t>
    </dgm:pt>
    <dgm:pt modelId="{559A1EB1-2513-45F5-BEC5-18EAED190E24}" type="parTrans" cxnId="{890BF7D2-FB6E-4B6F-B531-8A9244E8604C}">
      <dgm:prSet/>
      <dgm:spPr/>
      <dgm:t>
        <a:bodyPr/>
        <a:lstStyle/>
        <a:p>
          <a:endParaRPr lang="cs-CZ"/>
        </a:p>
      </dgm:t>
    </dgm:pt>
    <dgm:pt modelId="{168FA5E0-817E-448B-BCC4-06AD9999D5C0}" type="sibTrans" cxnId="{890BF7D2-FB6E-4B6F-B531-8A9244E8604C}">
      <dgm:prSet/>
      <dgm:spPr/>
      <dgm:t>
        <a:bodyPr/>
        <a:lstStyle/>
        <a:p>
          <a:endParaRPr lang="cs-CZ"/>
        </a:p>
      </dgm:t>
    </dgm:pt>
    <dgm:pt modelId="{76C0F864-A54A-4031-A9D8-D56EE0184520}">
      <dgm:prSet phldrT="[Text]"/>
      <dgm:spPr/>
      <dgm:t>
        <a:bodyPr/>
        <a:lstStyle/>
        <a:p>
          <a:r>
            <a:rPr lang="cs-CZ" dirty="0" smtClean="0"/>
            <a:t>EU</a:t>
          </a:r>
        </a:p>
        <a:p>
          <a:r>
            <a:rPr lang="cs-CZ" dirty="0" smtClean="0"/>
            <a:t>ČR</a:t>
          </a:r>
          <a:endParaRPr lang="cs-CZ" dirty="0"/>
        </a:p>
      </dgm:t>
    </dgm:pt>
    <dgm:pt modelId="{65E6D483-1697-4F09-9DC6-6163AEF4A9B4}" type="parTrans" cxnId="{38E170EB-F073-4B1C-BA1A-CF80E6E925BF}">
      <dgm:prSet/>
      <dgm:spPr/>
      <dgm:t>
        <a:bodyPr/>
        <a:lstStyle/>
        <a:p>
          <a:endParaRPr lang="cs-CZ"/>
        </a:p>
      </dgm:t>
    </dgm:pt>
    <dgm:pt modelId="{2DFDB037-3FDF-4F8B-A8D3-5DFFBDCEBCDE}" type="sibTrans" cxnId="{38E170EB-F073-4B1C-BA1A-CF80E6E925BF}">
      <dgm:prSet/>
      <dgm:spPr/>
      <dgm:t>
        <a:bodyPr/>
        <a:lstStyle/>
        <a:p>
          <a:endParaRPr lang="cs-CZ"/>
        </a:p>
      </dgm:t>
    </dgm:pt>
    <dgm:pt modelId="{3E9687DC-A9F2-43F5-B0D3-09334EC9D7FD}">
      <dgm:prSet phldrT="[Text]"/>
      <dgm:spPr/>
      <dgm:t>
        <a:bodyPr/>
        <a:lstStyle/>
        <a:p>
          <a:r>
            <a:rPr lang="cs-CZ" dirty="0" smtClean="0"/>
            <a:t>Regionální úmluvy</a:t>
          </a:r>
          <a:endParaRPr lang="cs-CZ" dirty="0"/>
        </a:p>
      </dgm:t>
    </dgm:pt>
    <dgm:pt modelId="{C4F225FA-D0DF-42C4-9BD6-7D4D8E7C7E05}" type="parTrans" cxnId="{D9C46A44-371B-4E9D-8FC6-7CF631BF08C3}">
      <dgm:prSet/>
      <dgm:spPr/>
      <dgm:t>
        <a:bodyPr/>
        <a:lstStyle/>
        <a:p>
          <a:endParaRPr lang="cs-CZ"/>
        </a:p>
      </dgm:t>
    </dgm:pt>
    <dgm:pt modelId="{6F0DB110-D2FA-4B9A-8122-12A490EF8E92}" type="sibTrans" cxnId="{D9C46A44-371B-4E9D-8FC6-7CF631BF08C3}">
      <dgm:prSet/>
      <dgm:spPr/>
      <dgm:t>
        <a:bodyPr/>
        <a:lstStyle/>
        <a:p>
          <a:endParaRPr lang="cs-CZ"/>
        </a:p>
      </dgm:t>
    </dgm:pt>
    <dgm:pt modelId="{DD99662D-E7C3-4767-B9F2-39EE356B2888}">
      <dgm:prSet phldrT="[Text]"/>
      <dgm:spPr/>
      <dgm:t>
        <a:bodyPr/>
        <a:lstStyle/>
        <a:p>
          <a:r>
            <a:rPr lang="cs-CZ" dirty="0" smtClean="0"/>
            <a:t>Lidská práva</a:t>
          </a:r>
          <a:endParaRPr lang="cs-CZ" dirty="0"/>
        </a:p>
      </dgm:t>
    </dgm:pt>
    <dgm:pt modelId="{ABD62404-7A94-4746-9AE9-8E907EF3FFD8}" type="parTrans" cxnId="{CE35EF2B-F150-4772-A74D-139697F75D69}">
      <dgm:prSet/>
      <dgm:spPr/>
      <dgm:t>
        <a:bodyPr/>
        <a:lstStyle/>
        <a:p>
          <a:endParaRPr lang="cs-CZ"/>
        </a:p>
      </dgm:t>
    </dgm:pt>
    <dgm:pt modelId="{D0D9B4DA-6AC1-4C0B-ABE4-2C07F2CFFA58}" type="sibTrans" cxnId="{CE35EF2B-F150-4772-A74D-139697F75D69}">
      <dgm:prSet/>
      <dgm:spPr/>
      <dgm:t>
        <a:bodyPr/>
        <a:lstStyle/>
        <a:p>
          <a:endParaRPr lang="cs-CZ"/>
        </a:p>
      </dgm:t>
    </dgm:pt>
    <dgm:pt modelId="{8BC3913E-080B-44FF-8615-58DE7A75F3CC}">
      <dgm:prSet phldrT="[Text]"/>
      <dgm:spPr/>
      <dgm:t>
        <a:bodyPr/>
        <a:lstStyle/>
        <a:p>
          <a:r>
            <a:rPr lang="cs-CZ" dirty="0" smtClean="0"/>
            <a:t>Humanitární právo</a:t>
          </a:r>
          <a:endParaRPr lang="cs-CZ" dirty="0"/>
        </a:p>
      </dgm:t>
    </dgm:pt>
    <dgm:pt modelId="{1447AB27-F039-452A-84C2-5808C352230C}" type="parTrans" cxnId="{5C9BA6A9-3071-4112-917E-B6032A58750D}">
      <dgm:prSet/>
      <dgm:spPr/>
      <dgm:t>
        <a:bodyPr/>
        <a:lstStyle/>
        <a:p>
          <a:endParaRPr lang="cs-CZ"/>
        </a:p>
      </dgm:t>
    </dgm:pt>
    <dgm:pt modelId="{83A970A0-E348-4648-B8FB-6555387A5782}" type="sibTrans" cxnId="{5C9BA6A9-3071-4112-917E-B6032A58750D}">
      <dgm:prSet/>
      <dgm:spPr/>
      <dgm:t>
        <a:bodyPr/>
        <a:lstStyle/>
        <a:p>
          <a:endParaRPr lang="cs-CZ"/>
        </a:p>
      </dgm:t>
    </dgm:pt>
    <dgm:pt modelId="{92410AEF-C57E-4737-A92E-39DA4B3EF6C9}" type="pres">
      <dgm:prSet presAssocID="{9C767009-27F9-4951-87F6-4258CF59B09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34621-679A-4032-887D-844FF7AB6773}" type="pres">
      <dgm:prSet presAssocID="{71B45197-FFA7-4EEB-8942-9D85825FE919}" presName="vertOne" presStyleCnt="0"/>
      <dgm:spPr/>
    </dgm:pt>
    <dgm:pt modelId="{02BE9339-E982-4F7F-BA1B-9FBCD1AB30B0}" type="pres">
      <dgm:prSet presAssocID="{71B45197-FFA7-4EEB-8942-9D85825FE91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236BCE9-5687-4853-BEA7-0B3725409BC0}" type="pres">
      <dgm:prSet presAssocID="{71B45197-FFA7-4EEB-8942-9D85825FE919}" presName="parTransOne" presStyleCnt="0"/>
      <dgm:spPr/>
    </dgm:pt>
    <dgm:pt modelId="{1D6E56EC-7EF2-4279-920F-C5D94C1C9351}" type="pres">
      <dgm:prSet presAssocID="{71B45197-FFA7-4EEB-8942-9D85825FE919}" presName="horzOne" presStyleCnt="0"/>
      <dgm:spPr/>
    </dgm:pt>
    <dgm:pt modelId="{6AE2C6F0-E5CE-4D96-896A-EFF282B73477}" type="pres">
      <dgm:prSet presAssocID="{E144CC00-F188-4D3D-BA4B-7EA36D60DCB7}" presName="vertTwo" presStyleCnt="0"/>
      <dgm:spPr/>
    </dgm:pt>
    <dgm:pt modelId="{D2134BE5-E310-4C2C-9368-1E37B676093C}" type="pres">
      <dgm:prSet presAssocID="{E144CC00-F188-4D3D-BA4B-7EA36D60DCB7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B67D1E-4BAB-4939-8ED9-1B74D7072FD5}" type="pres">
      <dgm:prSet presAssocID="{E144CC00-F188-4D3D-BA4B-7EA36D60DCB7}" presName="parTransTwo" presStyleCnt="0"/>
      <dgm:spPr/>
    </dgm:pt>
    <dgm:pt modelId="{E270EF89-FE47-4554-8808-DE1FC5C1362C}" type="pres">
      <dgm:prSet presAssocID="{E144CC00-F188-4D3D-BA4B-7EA36D60DCB7}" presName="horzTwo" presStyleCnt="0"/>
      <dgm:spPr/>
    </dgm:pt>
    <dgm:pt modelId="{0776CB18-9AF5-4253-8E5B-9EBE53A1FA66}" type="pres">
      <dgm:prSet presAssocID="{76C0F864-A54A-4031-A9D8-D56EE0184520}" presName="vertThree" presStyleCnt="0"/>
      <dgm:spPr/>
    </dgm:pt>
    <dgm:pt modelId="{3A351922-6E22-4924-9AF1-3FAF415D3E52}" type="pres">
      <dgm:prSet presAssocID="{76C0F864-A54A-4031-A9D8-D56EE0184520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9FF9BC-FD47-4353-AA52-9468559016B2}" type="pres">
      <dgm:prSet presAssocID="{76C0F864-A54A-4031-A9D8-D56EE0184520}" presName="horzThree" presStyleCnt="0"/>
      <dgm:spPr/>
    </dgm:pt>
    <dgm:pt modelId="{B11EE10D-DEC3-4A97-8976-708686C0D60F}" type="pres">
      <dgm:prSet presAssocID="{2DFDB037-3FDF-4F8B-A8D3-5DFFBDCEBCDE}" presName="sibSpaceThree" presStyleCnt="0"/>
      <dgm:spPr/>
    </dgm:pt>
    <dgm:pt modelId="{E72654DA-169C-4EF1-A702-D85EB58E5B6D}" type="pres">
      <dgm:prSet presAssocID="{3E9687DC-A9F2-43F5-B0D3-09334EC9D7FD}" presName="vertThree" presStyleCnt="0"/>
      <dgm:spPr/>
    </dgm:pt>
    <dgm:pt modelId="{9A99A3F4-70BB-4365-BB1E-2736EEBEB59B}" type="pres">
      <dgm:prSet presAssocID="{3E9687DC-A9F2-43F5-B0D3-09334EC9D7FD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C0445CF-501C-4D4F-AE4F-2BC0EE679EE7}" type="pres">
      <dgm:prSet presAssocID="{3E9687DC-A9F2-43F5-B0D3-09334EC9D7FD}" presName="horzThree" presStyleCnt="0"/>
      <dgm:spPr/>
    </dgm:pt>
    <dgm:pt modelId="{F931B426-D77A-47F1-922B-6E1CBCF35CC1}" type="pres">
      <dgm:prSet presAssocID="{168FA5E0-817E-448B-BCC4-06AD9999D5C0}" presName="sibSpaceTwo" presStyleCnt="0"/>
      <dgm:spPr/>
    </dgm:pt>
    <dgm:pt modelId="{6B1DA2D3-4557-47E0-9233-800CB25062F8}" type="pres">
      <dgm:prSet presAssocID="{DD99662D-E7C3-4767-B9F2-39EE356B2888}" presName="vertTwo" presStyleCnt="0"/>
      <dgm:spPr/>
    </dgm:pt>
    <dgm:pt modelId="{E571A0D4-C46C-43F0-97F0-68E77609BF3B}" type="pres">
      <dgm:prSet presAssocID="{DD99662D-E7C3-4767-B9F2-39EE356B2888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B6AAD0-5CCD-48EB-BE7D-A41CE4D81A5A}" type="pres">
      <dgm:prSet presAssocID="{DD99662D-E7C3-4767-B9F2-39EE356B2888}" presName="parTransTwo" presStyleCnt="0"/>
      <dgm:spPr/>
    </dgm:pt>
    <dgm:pt modelId="{AB8080AC-50D5-4600-B0FD-3C5C34ECF2BD}" type="pres">
      <dgm:prSet presAssocID="{DD99662D-E7C3-4767-B9F2-39EE356B2888}" presName="horzTwo" presStyleCnt="0"/>
      <dgm:spPr/>
    </dgm:pt>
    <dgm:pt modelId="{BC357AD6-14B9-48C3-8E14-5E04D2B33997}" type="pres">
      <dgm:prSet presAssocID="{8BC3913E-080B-44FF-8615-58DE7A75F3CC}" presName="vertThree" presStyleCnt="0"/>
      <dgm:spPr/>
    </dgm:pt>
    <dgm:pt modelId="{2E7A103D-2CAD-454C-A0EA-3945CDA08DE2}" type="pres">
      <dgm:prSet presAssocID="{8BC3913E-080B-44FF-8615-58DE7A75F3CC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076363-E00E-42C2-8CB0-371D6C706989}" type="pres">
      <dgm:prSet presAssocID="{8BC3913E-080B-44FF-8615-58DE7A75F3CC}" presName="horzThree" presStyleCnt="0"/>
      <dgm:spPr/>
    </dgm:pt>
  </dgm:ptLst>
  <dgm:cxnLst>
    <dgm:cxn modelId="{3705FB42-A7DA-4D7E-8D7B-53E8849E7F5E}" type="presOf" srcId="{8BC3913E-080B-44FF-8615-58DE7A75F3CC}" destId="{2E7A103D-2CAD-454C-A0EA-3945CDA08DE2}" srcOrd="0" destOrd="0" presId="urn:microsoft.com/office/officeart/2005/8/layout/hierarchy4"/>
    <dgm:cxn modelId="{A55D9CC7-9849-467D-9D19-D3C529669B90}" type="presOf" srcId="{E144CC00-F188-4D3D-BA4B-7EA36D60DCB7}" destId="{D2134BE5-E310-4C2C-9368-1E37B676093C}" srcOrd="0" destOrd="0" presId="urn:microsoft.com/office/officeart/2005/8/layout/hierarchy4"/>
    <dgm:cxn modelId="{823AEB85-E6A7-4888-82A4-7B8BFB29D54C}" type="presOf" srcId="{9C767009-27F9-4951-87F6-4258CF59B097}" destId="{92410AEF-C57E-4737-A92E-39DA4B3EF6C9}" srcOrd="0" destOrd="0" presId="urn:microsoft.com/office/officeart/2005/8/layout/hierarchy4"/>
    <dgm:cxn modelId="{64514D2D-CA1B-4B81-920C-2EDB2520AA6C}" type="presOf" srcId="{71B45197-FFA7-4EEB-8942-9D85825FE919}" destId="{02BE9339-E982-4F7F-BA1B-9FBCD1AB30B0}" srcOrd="0" destOrd="0" presId="urn:microsoft.com/office/officeart/2005/8/layout/hierarchy4"/>
    <dgm:cxn modelId="{CE35EF2B-F150-4772-A74D-139697F75D69}" srcId="{71B45197-FFA7-4EEB-8942-9D85825FE919}" destId="{DD99662D-E7C3-4767-B9F2-39EE356B2888}" srcOrd="1" destOrd="0" parTransId="{ABD62404-7A94-4746-9AE9-8E907EF3FFD8}" sibTransId="{D0D9B4DA-6AC1-4C0B-ABE4-2C07F2CFFA58}"/>
    <dgm:cxn modelId="{5C9BA6A9-3071-4112-917E-B6032A58750D}" srcId="{DD99662D-E7C3-4767-B9F2-39EE356B2888}" destId="{8BC3913E-080B-44FF-8615-58DE7A75F3CC}" srcOrd="0" destOrd="0" parTransId="{1447AB27-F039-452A-84C2-5808C352230C}" sibTransId="{83A970A0-E348-4648-B8FB-6555387A5782}"/>
    <dgm:cxn modelId="{D9C46A44-371B-4E9D-8FC6-7CF631BF08C3}" srcId="{E144CC00-F188-4D3D-BA4B-7EA36D60DCB7}" destId="{3E9687DC-A9F2-43F5-B0D3-09334EC9D7FD}" srcOrd="1" destOrd="0" parTransId="{C4F225FA-D0DF-42C4-9BD6-7D4D8E7C7E05}" sibTransId="{6F0DB110-D2FA-4B9A-8122-12A490EF8E92}"/>
    <dgm:cxn modelId="{C6793518-42AD-40E2-8A3A-36FDD16BDE6E}" srcId="{9C767009-27F9-4951-87F6-4258CF59B097}" destId="{71B45197-FFA7-4EEB-8942-9D85825FE919}" srcOrd="0" destOrd="0" parTransId="{27AB73B0-4F99-4606-A49B-C537E7F16DF7}" sibTransId="{0D4EAD69-CE89-46F9-9860-B0AB05FCB96A}"/>
    <dgm:cxn modelId="{D78631BC-C3AE-4842-B45D-61EF35F054CD}" type="presOf" srcId="{DD99662D-E7C3-4767-B9F2-39EE356B2888}" destId="{E571A0D4-C46C-43F0-97F0-68E77609BF3B}" srcOrd="0" destOrd="0" presId="urn:microsoft.com/office/officeart/2005/8/layout/hierarchy4"/>
    <dgm:cxn modelId="{38E170EB-F073-4B1C-BA1A-CF80E6E925BF}" srcId="{E144CC00-F188-4D3D-BA4B-7EA36D60DCB7}" destId="{76C0F864-A54A-4031-A9D8-D56EE0184520}" srcOrd="0" destOrd="0" parTransId="{65E6D483-1697-4F09-9DC6-6163AEF4A9B4}" sibTransId="{2DFDB037-3FDF-4F8B-A8D3-5DFFBDCEBCDE}"/>
    <dgm:cxn modelId="{A2D2874A-7A03-4BEB-824B-16F33B52DE7E}" type="presOf" srcId="{3E9687DC-A9F2-43F5-B0D3-09334EC9D7FD}" destId="{9A99A3F4-70BB-4365-BB1E-2736EEBEB59B}" srcOrd="0" destOrd="0" presId="urn:microsoft.com/office/officeart/2005/8/layout/hierarchy4"/>
    <dgm:cxn modelId="{3E723B18-3CC3-41B0-9785-E3C6F574968B}" type="presOf" srcId="{76C0F864-A54A-4031-A9D8-D56EE0184520}" destId="{3A351922-6E22-4924-9AF1-3FAF415D3E52}" srcOrd="0" destOrd="0" presId="urn:microsoft.com/office/officeart/2005/8/layout/hierarchy4"/>
    <dgm:cxn modelId="{890BF7D2-FB6E-4B6F-B531-8A9244E8604C}" srcId="{71B45197-FFA7-4EEB-8942-9D85825FE919}" destId="{E144CC00-F188-4D3D-BA4B-7EA36D60DCB7}" srcOrd="0" destOrd="0" parTransId="{559A1EB1-2513-45F5-BEC5-18EAED190E24}" sibTransId="{168FA5E0-817E-448B-BCC4-06AD9999D5C0}"/>
    <dgm:cxn modelId="{AC2011CD-C288-41CB-B66B-5520DBE9C824}" type="presParOf" srcId="{92410AEF-C57E-4737-A92E-39DA4B3EF6C9}" destId="{64034621-679A-4032-887D-844FF7AB6773}" srcOrd="0" destOrd="0" presId="urn:microsoft.com/office/officeart/2005/8/layout/hierarchy4"/>
    <dgm:cxn modelId="{09E8C47E-CE40-4878-931B-C763DE9C6EB7}" type="presParOf" srcId="{64034621-679A-4032-887D-844FF7AB6773}" destId="{02BE9339-E982-4F7F-BA1B-9FBCD1AB30B0}" srcOrd="0" destOrd="0" presId="urn:microsoft.com/office/officeart/2005/8/layout/hierarchy4"/>
    <dgm:cxn modelId="{27555D4D-4829-4150-809D-C654BEF78833}" type="presParOf" srcId="{64034621-679A-4032-887D-844FF7AB6773}" destId="{2236BCE9-5687-4853-BEA7-0B3725409BC0}" srcOrd="1" destOrd="0" presId="urn:microsoft.com/office/officeart/2005/8/layout/hierarchy4"/>
    <dgm:cxn modelId="{533048FA-E389-41C0-B01F-F46DE18A8BD2}" type="presParOf" srcId="{64034621-679A-4032-887D-844FF7AB6773}" destId="{1D6E56EC-7EF2-4279-920F-C5D94C1C9351}" srcOrd="2" destOrd="0" presId="urn:microsoft.com/office/officeart/2005/8/layout/hierarchy4"/>
    <dgm:cxn modelId="{2101B216-1A28-4B2E-8CDA-DA58937BBB64}" type="presParOf" srcId="{1D6E56EC-7EF2-4279-920F-C5D94C1C9351}" destId="{6AE2C6F0-E5CE-4D96-896A-EFF282B73477}" srcOrd="0" destOrd="0" presId="urn:microsoft.com/office/officeart/2005/8/layout/hierarchy4"/>
    <dgm:cxn modelId="{F245F14F-E366-43ED-A554-D81C84BB3619}" type="presParOf" srcId="{6AE2C6F0-E5CE-4D96-896A-EFF282B73477}" destId="{D2134BE5-E310-4C2C-9368-1E37B676093C}" srcOrd="0" destOrd="0" presId="urn:microsoft.com/office/officeart/2005/8/layout/hierarchy4"/>
    <dgm:cxn modelId="{DF84DC46-675E-43B8-9784-90302B221E07}" type="presParOf" srcId="{6AE2C6F0-E5CE-4D96-896A-EFF282B73477}" destId="{61B67D1E-4BAB-4939-8ED9-1B74D7072FD5}" srcOrd="1" destOrd="0" presId="urn:microsoft.com/office/officeart/2005/8/layout/hierarchy4"/>
    <dgm:cxn modelId="{A4216874-3B45-4635-A8D5-905DA0648177}" type="presParOf" srcId="{6AE2C6F0-E5CE-4D96-896A-EFF282B73477}" destId="{E270EF89-FE47-4554-8808-DE1FC5C1362C}" srcOrd="2" destOrd="0" presId="urn:microsoft.com/office/officeart/2005/8/layout/hierarchy4"/>
    <dgm:cxn modelId="{323DA5B6-7675-435D-803F-231CDDEE2355}" type="presParOf" srcId="{E270EF89-FE47-4554-8808-DE1FC5C1362C}" destId="{0776CB18-9AF5-4253-8E5B-9EBE53A1FA66}" srcOrd="0" destOrd="0" presId="urn:microsoft.com/office/officeart/2005/8/layout/hierarchy4"/>
    <dgm:cxn modelId="{8290156C-E66F-4FB9-9A87-6B5F0CCC1DED}" type="presParOf" srcId="{0776CB18-9AF5-4253-8E5B-9EBE53A1FA66}" destId="{3A351922-6E22-4924-9AF1-3FAF415D3E52}" srcOrd="0" destOrd="0" presId="urn:microsoft.com/office/officeart/2005/8/layout/hierarchy4"/>
    <dgm:cxn modelId="{EC0A3629-277A-40C8-B02E-9B779517850C}" type="presParOf" srcId="{0776CB18-9AF5-4253-8E5B-9EBE53A1FA66}" destId="{0C9FF9BC-FD47-4353-AA52-9468559016B2}" srcOrd="1" destOrd="0" presId="urn:microsoft.com/office/officeart/2005/8/layout/hierarchy4"/>
    <dgm:cxn modelId="{2D33577C-1C7C-4282-A809-0C16639EBFCE}" type="presParOf" srcId="{E270EF89-FE47-4554-8808-DE1FC5C1362C}" destId="{B11EE10D-DEC3-4A97-8976-708686C0D60F}" srcOrd="1" destOrd="0" presId="urn:microsoft.com/office/officeart/2005/8/layout/hierarchy4"/>
    <dgm:cxn modelId="{C7E802CE-7000-4E96-95D3-1E92585CE4E6}" type="presParOf" srcId="{E270EF89-FE47-4554-8808-DE1FC5C1362C}" destId="{E72654DA-169C-4EF1-A702-D85EB58E5B6D}" srcOrd="2" destOrd="0" presId="urn:microsoft.com/office/officeart/2005/8/layout/hierarchy4"/>
    <dgm:cxn modelId="{EBDAF49C-47C4-4842-9BEC-1A05C301788F}" type="presParOf" srcId="{E72654DA-169C-4EF1-A702-D85EB58E5B6D}" destId="{9A99A3F4-70BB-4365-BB1E-2736EEBEB59B}" srcOrd="0" destOrd="0" presId="urn:microsoft.com/office/officeart/2005/8/layout/hierarchy4"/>
    <dgm:cxn modelId="{DCDE3045-76D6-4940-9221-48C7A91F86DD}" type="presParOf" srcId="{E72654DA-169C-4EF1-A702-D85EB58E5B6D}" destId="{4C0445CF-501C-4D4F-AE4F-2BC0EE679EE7}" srcOrd="1" destOrd="0" presId="urn:microsoft.com/office/officeart/2005/8/layout/hierarchy4"/>
    <dgm:cxn modelId="{6D5E49F5-D47E-4DD2-A804-EC65BC66ED68}" type="presParOf" srcId="{1D6E56EC-7EF2-4279-920F-C5D94C1C9351}" destId="{F931B426-D77A-47F1-922B-6E1CBCF35CC1}" srcOrd="1" destOrd="0" presId="urn:microsoft.com/office/officeart/2005/8/layout/hierarchy4"/>
    <dgm:cxn modelId="{26F03D64-99EF-4E69-9115-C43818B86030}" type="presParOf" srcId="{1D6E56EC-7EF2-4279-920F-C5D94C1C9351}" destId="{6B1DA2D3-4557-47E0-9233-800CB25062F8}" srcOrd="2" destOrd="0" presId="urn:microsoft.com/office/officeart/2005/8/layout/hierarchy4"/>
    <dgm:cxn modelId="{B0F2A812-18CD-4ED3-BA1A-24C12AF66051}" type="presParOf" srcId="{6B1DA2D3-4557-47E0-9233-800CB25062F8}" destId="{E571A0D4-C46C-43F0-97F0-68E77609BF3B}" srcOrd="0" destOrd="0" presId="urn:microsoft.com/office/officeart/2005/8/layout/hierarchy4"/>
    <dgm:cxn modelId="{2F755FA2-A132-4DF2-8A63-BC6781A3360D}" type="presParOf" srcId="{6B1DA2D3-4557-47E0-9233-800CB25062F8}" destId="{AFB6AAD0-5CCD-48EB-BE7D-A41CE4D81A5A}" srcOrd="1" destOrd="0" presId="urn:microsoft.com/office/officeart/2005/8/layout/hierarchy4"/>
    <dgm:cxn modelId="{73DAE7EC-BC13-4946-96FA-FF1672AC0ECC}" type="presParOf" srcId="{6B1DA2D3-4557-47E0-9233-800CB25062F8}" destId="{AB8080AC-50D5-4600-B0FD-3C5C34ECF2BD}" srcOrd="2" destOrd="0" presId="urn:microsoft.com/office/officeart/2005/8/layout/hierarchy4"/>
    <dgm:cxn modelId="{CA90E561-358E-41FD-AD4F-F4FC756047F6}" type="presParOf" srcId="{AB8080AC-50D5-4600-B0FD-3C5C34ECF2BD}" destId="{BC357AD6-14B9-48C3-8E14-5E04D2B33997}" srcOrd="0" destOrd="0" presId="urn:microsoft.com/office/officeart/2005/8/layout/hierarchy4"/>
    <dgm:cxn modelId="{0FBED3C3-213B-4222-A1D6-40F24018EBFD}" type="presParOf" srcId="{BC357AD6-14B9-48C3-8E14-5E04D2B33997}" destId="{2E7A103D-2CAD-454C-A0EA-3945CDA08DE2}" srcOrd="0" destOrd="0" presId="urn:microsoft.com/office/officeart/2005/8/layout/hierarchy4"/>
    <dgm:cxn modelId="{BA58796D-6E20-4893-94FA-FB44ADE71A09}" type="presParOf" srcId="{BC357AD6-14B9-48C3-8E14-5E04D2B33997}" destId="{51076363-E00E-42C2-8CB0-371D6C7069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12574F-47DB-47DE-A20F-B16A3F05ECC7}" type="doc">
      <dgm:prSet loTypeId="urn:microsoft.com/office/officeart/2005/8/layout/pyramid4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033634-3737-4B46-A26C-52F242DFB2D7}">
      <dgm:prSet phldrT="[Text]"/>
      <dgm:spPr/>
      <dgm:t>
        <a:bodyPr/>
        <a:lstStyle/>
        <a:p>
          <a:r>
            <a:rPr lang="cs-CZ" b="1" dirty="0" smtClean="0"/>
            <a:t>Listina základních práv a svobod</a:t>
          </a:r>
          <a:endParaRPr lang="cs-CZ" b="1" dirty="0"/>
        </a:p>
      </dgm:t>
    </dgm:pt>
    <dgm:pt modelId="{214B8231-3F2B-41C7-83C4-145DDD714286}" type="parTrans" cxnId="{85FDB2E3-3B28-4258-8324-8C527D71ADC7}">
      <dgm:prSet/>
      <dgm:spPr/>
      <dgm:t>
        <a:bodyPr/>
        <a:lstStyle/>
        <a:p>
          <a:endParaRPr lang="cs-CZ"/>
        </a:p>
      </dgm:t>
    </dgm:pt>
    <dgm:pt modelId="{DF8636BA-A0E3-49EF-BE6B-B812079E959F}" type="sibTrans" cxnId="{85FDB2E3-3B28-4258-8324-8C527D71ADC7}">
      <dgm:prSet/>
      <dgm:spPr/>
      <dgm:t>
        <a:bodyPr/>
        <a:lstStyle/>
        <a:p>
          <a:endParaRPr lang="cs-CZ"/>
        </a:p>
      </dgm:t>
    </dgm:pt>
    <dgm:pt modelId="{B963B164-4C61-4C1C-AAD7-2F801EED508B}">
      <dgm:prSet phldrT="[Text]"/>
      <dgm:spPr/>
      <dgm:t>
        <a:bodyPr/>
        <a:lstStyle/>
        <a:p>
          <a:r>
            <a:rPr lang="cs-CZ" b="1" dirty="0" smtClean="0"/>
            <a:t>a zákon č.326/1999 Sb. o pobytu cizinců na území ČR</a:t>
          </a:r>
          <a:endParaRPr lang="cs-CZ" b="1" dirty="0"/>
        </a:p>
      </dgm:t>
    </dgm:pt>
    <dgm:pt modelId="{59AE25CA-CB4A-4A14-A64E-D0E3085EA651}" type="parTrans" cxnId="{C611A41A-6394-4D06-83CE-E21B0462D424}">
      <dgm:prSet/>
      <dgm:spPr/>
      <dgm:t>
        <a:bodyPr/>
        <a:lstStyle/>
        <a:p>
          <a:endParaRPr lang="cs-CZ"/>
        </a:p>
      </dgm:t>
    </dgm:pt>
    <dgm:pt modelId="{3FC81F7E-1C62-4AF0-970C-6E136809261E}" type="sibTrans" cxnId="{C611A41A-6394-4D06-83CE-E21B0462D424}">
      <dgm:prSet/>
      <dgm:spPr/>
      <dgm:t>
        <a:bodyPr/>
        <a:lstStyle/>
        <a:p>
          <a:endParaRPr lang="cs-CZ"/>
        </a:p>
      </dgm:t>
    </dgm:pt>
    <dgm:pt modelId="{9E99B26A-6830-458B-AACC-08A63A2375AE}">
      <dgm:prSet phldrT="[Text]"/>
      <dgm:spPr/>
      <dgm:t>
        <a:bodyPr/>
        <a:lstStyle/>
        <a:p>
          <a:r>
            <a:rPr lang="cs-CZ" b="1" dirty="0" smtClean="0"/>
            <a:t>Zákon č.325/1999 Sb. o azylu</a:t>
          </a:r>
          <a:endParaRPr lang="cs-CZ" b="1" dirty="0"/>
        </a:p>
      </dgm:t>
    </dgm:pt>
    <dgm:pt modelId="{34EE9EEA-BF66-445A-86C7-A5A9910BAE6F}" type="parTrans" cxnId="{88EE9F28-4DD2-4516-8A14-5ECA9AEE40B7}">
      <dgm:prSet/>
      <dgm:spPr/>
      <dgm:t>
        <a:bodyPr/>
        <a:lstStyle/>
        <a:p>
          <a:endParaRPr lang="cs-CZ"/>
        </a:p>
      </dgm:t>
    </dgm:pt>
    <dgm:pt modelId="{FF9681D5-3B65-4664-B3D4-312991E583A5}" type="sibTrans" cxnId="{88EE9F28-4DD2-4516-8A14-5ECA9AEE40B7}">
      <dgm:prSet/>
      <dgm:spPr/>
      <dgm:t>
        <a:bodyPr/>
        <a:lstStyle/>
        <a:p>
          <a:endParaRPr lang="cs-CZ"/>
        </a:p>
      </dgm:t>
    </dgm:pt>
    <dgm:pt modelId="{41F6DE6F-BAAE-4768-A786-0BAB6FF016F4}">
      <dgm:prSet phldrT="[Text]"/>
      <dgm:spPr/>
      <dgm:t>
        <a:bodyPr/>
        <a:lstStyle/>
        <a:p>
          <a:r>
            <a:rPr lang="cs-CZ" dirty="0" smtClean="0"/>
            <a:t>Ostatní správní právo</a:t>
          </a:r>
          <a:endParaRPr lang="cs-CZ" dirty="0"/>
        </a:p>
      </dgm:t>
    </dgm:pt>
    <dgm:pt modelId="{97043DC3-89D8-48DB-A896-F0076923D703}" type="parTrans" cxnId="{3096D963-21F4-4D46-BBFE-C456E08BD2CB}">
      <dgm:prSet/>
      <dgm:spPr/>
      <dgm:t>
        <a:bodyPr/>
        <a:lstStyle/>
        <a:p>
          <a:endParaRPr lang="cs-CZ"/>
        </a:p>
      </dgm:t>
    </dgm:pt>
    <dgm:pt modelId="{BF6E6197-1E66-45BF-A72A-F0F6FEA85F36}" type="sibTrans" cxnId="{3096D963-21F4-4D46-BBFE-C456E08BD2CB}">
      <dgm:prSet/>
      <dgm:spPr/>
      <dgm:t>
        <a:bodyPr/>
        <a:lstStyle/>
        <a:p>
          <a:endParaRPr lang="cs-CZ"/>
        </a:p>
      </dgm:t>
    </dgm:pt>
    <dgm:pt modelId="{EC3B78DE-48E6-4AF6-BB4E-EF7A7D706A3C}" type="pres">
      <dgm:prSet presAssocID="{1912574F-47DB-47DE-A20F-B16A3F05ECC7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7480B83-E3B4-47BE-AA9B-94D6307D26F5}" type="pres">
      <dgm:prSet presAssocID="{1912574F-47DB-47DE-A20F-B16A3F05ECC7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C02A60-11A0-4AE5-BFC9-B078EA186202}" type="pres">
      <dgm:prSet presAssocID="{1912574F-47DB-47DE-A20F-B16A3F05ECC7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27A3D-8A52-44DD-912C-7CE0C2252F15}" type="pres">
      <dgm:prSet presAssocID="{1912574F-47DB-47DE-A20F-B16A3F05ECC7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1F99DD-D06B-47D1-A77C-08D3F9461D45}" type="pres">
      <dgm:prSet presAssocID="{1912574F-47DB-47DE-A20F-B16A3F05ECC7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BC397F-3456-4A54-9694-C180E91F0C94}" type="presOf" srcId="{9E99B26A-6830-458B-AACC-08A63A2375AE}" destId="{3ED27A3D-8A52-44DD-912C-7CE0C2252F15}" srcOrd="0" destOrd="0" presId="urn:microsoft.com/office/officeart/2005/8/layout/pyramid4"/>
    <dgm:cxn modelId="{53C5A7AD-851D-40CC-977C-F9F42193BE5B}" type="presOf" srcId="{D6033634-3737-4B46-A26C-52F242DFB2D7}" destId="{B7480B83-E3B4-47BE-AA9B-94D6307D26F5}" srcOrd="0" destOrd="0" presId="urn:microsoft.com/office/officeart/2005/8/layout/pyramid4"/>
    <dgm:cxn modelId="{3096D963-21F4-4D46-BBFE-C456E08BD2CB}" srcId="{1912574F-47DB-47DE-A20F-B16A3F05ECC7}" destId="{41F6DE6F-BAAE-4768-A786-0BAB6FF016F4}" srcOrd="3" destOrd="0" parTransId="{97043DC3-89D8-48DB-A896-F0076923D703}" sibTransId="{BF6E6197-1E66-45BF-A72A-F0F6FEA85F36}"/>
    <dgm:cxn modelId="{45CC513E-9EBE-490D-B707-07E685A87858}" type="presOf" srcId="{B963B164-4C61-4C1C-AAD7-2F801EED508B}" destId="{2BC02A60-11A0-4AE5-BFC9-B078EA186202}" srcOrd="0" destOrd="0" presId="urn:microsoft.com/office/officeart/2005/8/layout/pyramid4"/>
    <dgm:cxn modelId="{84933D81-11DB-4478-90F1-90B9048A60FB}" type="presOf" srcId="{41F6DE6F-BAAE-4768-A786-0BAB6FF016F4}" destId="{A21F99DD-D06B-47D1-A77C-08D3F9461D45}" srcOrd="0" destOrd="0" presId="urn:microsoft.com/office/officeart/2005/8/layout/pyramid4"/>
    <dgm:cxn modelId="{C611A41A-6394-4D06-83CE-E21B0462D424}" srcId="{1912574F-47DB-47DE-A20F-B16A3F05ECC7}" destId="{B963B164-4C61-4C1C-AAD7-2F801EED508B}" srcOrd="1" destOrd="0" parTransId="{59AE25CA-CB4A-4A14-A64E-D0E3085EA651}" sibTransId="{3FC81F7E-1C62-4AF0-970C-6E136809261E}"/>
    <dgm:cxn modelId="{0A5BC66A-DC55-4BBA-9B45-4E5632491699}" type="presOf" srcId="{1912574F-47DB-47DE-A20F-B16A3F05ECC7}" destId="{EC3B78DE-48E6-4AF6-BB4E-EF7A7D706A3C}" srcOrd="0" destOrd="0" presId="urn:microsoft.com/office/officeart/2005/8/layout/pyramid4"/>
    <dgm:cxn modelId="{88EE9F28-4DD2-4516-8A14-5ECA9AEE40B7}" srcId="{1912574F-47DB-47DE-A20F-B16A3F05ECC7}" destId="{9E99B26A-6830-458B-AACC-08A63A2375AE}" srcOrd="2" destOrd="0" parTransId="{34EE9EEA-BF66-445A-86C7-A5A9910BAE6F}" sibTransId="{FF9681D5-3B65-4664-B3D4-312991E583A5}"/>
    <dgm:cxn modelId="{85FDB2E3-3B28-4258-8324-8C527D71ADC7}" srcId="{1912574F-47DB-47DE-A20F-B16A3F05ECC7}" destId="{D6033634-3737-4B46-A26C-52F242DFB2D7}" srcOrd="0" destOrd="0" parTransId="{214B8231-3F2B-41C7-83C4-145DDD714286}" sibTransId="{DF8636BA-A0E3-49EF-BE6B-B812079E959F}"/>
    <dgm:cxn modelId="{6FB598DF-8499-42D7-BEB9-B14CA686235F}" type="presParOf" srcId="{EC3B78DE-48E6-4AF6-BB4E-EF7A7D706A3C}" destId="{B7480B83-E3B4-47BE-AA9B-94D6307D26F5}" srcOrd="0" destOrd="0" presId="urn:microsoft.com/office/officeart/2005/8/layout/pyramid4"/>
    <dgm:cxn modelId="{ED8894BE-5593-4463-BD97-161512B1B492}" type="presParOf" srcId="{EC3B78DE-48E6-4AF6-BB4E-EF7A7D706A3C}" destId="{2BC02A60-11A0-4AE5-BFC9-B078EA186202}" srcOrd="1" destOrd="0" presId="urn:microsoft.com/office/officeart/2005/8/layout/pyramid4"/>
    <dgm:cxn modelId="{A4AA7FA8-4758-4BCE-B2EB-DBD0AFD99E08}" type="presParOf" srcId="{EC3B78DE-48E6-4AF6-BB4E-EF7A7D706A3C}" destId="{3ED27A3D-8A52-44DD-912C-7CE0C2252F15}" srcOrd="2" destOrd="0" presId="urn:microsoft.com/office/officeart/2005/8/layout/pyramid4"/>
    <dgm:cxn modelId="{B1CDE272-1877-4ABD-BB4F-76368D20BB97}" type="presParOf" srcId="{EC3B78DE-48E6-4AF6-BB4E-EF7A7D706A3C}" destId="{A21F99DD-D06B-47D1-A77C-08D3F9461D4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F0F49-24B3-47A3-8341-7C1682286E78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E6FEE-D93C-4443-852C-9C451FA4371B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Migrant</a:t>
          </a:r>
          <a:endParaRPr lang="cs-CZ" sz="5700" kern="1200" dirty="0"/>
        </a:p>
      </dsp:txBody>
      <dsp:txXfrm>
        <a:off x="2262981" y="0"/>
        <a:ext cx="2983309" cy="1357791"/>
      </dsp:txXfrm>
    </dsp:sp>
    <dsp:sp modelId="{EF154CA9-0EE1-4E28-BE4A-042556CD11DE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92405-3D1F-4959-B8A1-2EF4D2376412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err="1" smtClean="0"/>
            <a:t>PoCs</a:t>
          </a:r>
          <a:endParaRPr lang="cs-CZ" sz="5700" kern="1200" dirty="0"/>
        </a:p>
      </dsp:txBody>
      <dsp:txXfrm>
        <a:off x="2262981" y="1357791"/>
        <a:ext cx="2983309" cy="1357787"/>
      </dsp:txXfrm>
    </dsp:sp>
    <dsp:sp modelId="{1C76C9EB-2142-40F5-A1BC-F3499727F2D7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4C3A99-95B1-49A5-AC28-D919174B0795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Uprchlík</a:t>
          </a:r>
          <a:endParaRPr lang="cs-CZ" sz="5700" kern="1200" dirty="0"/>
        </a:p>
      </dsp:txBody>
      <dsp:txXfrm>
        <a:off x="2262981" y="2715579"/>
        <a:ext cx="2983309" cy="1357787"/>
      </dsp:txXfrm>
    </dsp:sp>
    <dsp:sp modelId="{F986706B-77A9-4DDB-95DF-BDBBC4457157}">
      <dsp:nvSpPr>
        <dsp:cNvPr id="0" name=""/>
        <dsp:cNvSpPr/>
      </dsp:nvSpPr>
      <dsp:spPr>
        <a:xfrm>
          <a:off x="5246290" y="0"/>
          <a:ext cx="2983309" cy="13577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Emigranti/diaspory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Cirkulární</a:t>
          </a:r>
          <a:endParaRPr lang="cs-CZ" sz="2500" kern="1200" dirty="0"/>
        </a:p>
      </dsp:txBody>
      <dsp:txXfrm>
        <a:off x="5246290" y="0"/>
        <a:ext cx="2983309" cy="1357791"/>
      </dsp:txXfrm>
    </dsp:sp>
    <dsp:sp modelId="{31CA0902-CF55-45CB-8F83-82B200EB13FB}">
      <dsp:nvSpPr>
        <dsp:cNvPr id="0" name=""/>
        <dsp:cNvSpPr/>
      </dsp:nvSpPr>
      <dsp:spPr>
        <a:xfrm>
          <a:off x="5246290" y="1357791"/>
          <a:ext cx="29833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err="1" smtClean="0"/>
            <a:t>Apatridé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Vnitřně přesídlení</a:t>
          </a:r>
          <a:endParaRPr lang="cs-CZ" sz="2500" kern="1200" dirty="0"/>
        </a:p>
      </dsp:txBody>
      <dsp:txXfrm>
        <a:off x="5246290" y="1357791"/>
        <a:ext cx="2983309" cy="1357787"/>
      </dsp:txXfrm>
    </dsp:sp>
    <dsp:sp modelId="{0DA51415-E298-43F0-A8C0-03D897BDA67F}">
      <dsp:nvSpPr>
        <dsp:cNvPr id="0" name=""/>
        <dsp:cNvSpPr/>
      </dsp:nvSpPr>
      <dsp:spPr>
        <a:xfrm>
          <a:off x="5246290" y="2715579"/>
          <a:ext cx="29833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Nepravý/de facto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Konvenční/de iure</a:t>
          </a:r>
          <a:endParaRPr lang="cs-CZ" sz="2500" kern="1200" dirty="0"/>
        </a:p>
      </dsp:txBody>
      <dsp:txXfrm>
        <a:off x="5246290" y="2715579"/>
        <a:ext cx="2983309" cy="1357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E9339-E982-4F7F-BA1B-9FBCD1AB30B0}">
      <dsp:nvSpPr>
        <dsp:cNvPr id="0" name=""/>
        <dsp:cNvSpPr/>
      </dsp:nvSpPr>
      <dsp:spPr>
        <a:xfrm>
          <a:off x="944" y="958"/>
          <a:ext cx="8227711" cy="1412153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100" kern="1200" dirty="0" smtClean="0"/>
            <a:t>Mezinárodní právo</a:t>
          </a:r>
          <a:endParaRPr lang="cs-CZ" sz="6100" kern="1200" dirty="0"/>
        </a:p>
      </dsp:txBody>
      <dsp:txXfrm>
        <a:off x="42305" y="42319"/>
        <a:ext cx="8144989" cy="1329431"/>
      </dsp:txXfrm>
    </dsp:sp>
    <dsp:sp modelId="{D2134BE5-E310-4C2C-9368-1E37B676093C}">
      <dsp:nvSpPr>
        <dsp:cNvPr id="0" name=""/>
        <dsp:cNvSpPr/>
      </dsp:nvSpPr>
      <dsp:spPr>
        <a:xfrm>
          <a:off x="944" y="1556904"/>
          <a:ext cx="5374595" cy="141215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Azylu a uprchlictví</a:t>
          </a:r>
          <a:endParaRPr lang="cs-CZ" sz="3700" kern="1200" dirty="0"/>
        </a:p>
      </dsp:txBody>
      <dsp:txXfrm>
        <a:off x="42305" y="1598265"/>
        <a:ext cx="5291873" cy="1329431"/>
      </dsp:txXfrm>
    </dsp:sp>
    <dsp:sp modelId="{3A351922-6E22-4924-9AF1-3FAF415D3E52}">
      <dsp:nvSpPr>
        <dsp:cNvPr id="0" name=""/>
        <dsp:cNvSpPr/>
      </dsp:nvSpPr>
      <dsp:spPr>
        <a:xfrm>
          <a:off x="944" y="3112851"/>
          <a:ext cx="2632025" cy="141215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EU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ČR</a:t>
          </a:r>
          <a:endParaRPr lang="cs-CZ" sz="3200" kern="1200" dirty="0"/>
        </a:p>
      </dsp:txBody>
      <dsp:txXfrm>
        <a:off x="42305" y="3154212"/>
        <a:ext cx="2549303" cy="1329431"/>
      </dsp:txXfrm>
    </dsp:sp>
    <dsp:sp modelId="{9A99A3F4-70BB-4365-BB1E-2736EEBEB59B}">
      <dsp:nvSpPr>
        <dsp:cNvPr id="0" name=""/>
        <dsp:cNvSpPr/>
      </dsp:nvSpPr>
      <dsp:spPr>
        <a:xfrm>
          <a:off x="2743514" y="3112851"/>
          <a:ext cx="2632025" cy="141215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Regionální úmluvy</a:t>
          </a:r>
          <a:endParaRPr lang="cs-CZ" sz="3200" kern="1200" dirty="0"/>
        </a:p>
      </dsp:txBody>
      <dsp:txXfrm>
        <a:off x="2784875" y="3154212"/>
        <a:ext cx="2549303" cy="1329431"/>
      </dsp:txXfrm>
    </dsp:sp>
    <dsp:sp modelId="{E571A0D4-C46C-43F0-97F0-68E77609BF3B}">
      <dsp:nvSpPr>
        <dsp:cNvPr id="0" name=""/>
        <dsp:cNvSpPr/>
      </dsp:nvSpPr>
      <dsp:spPr>
        <a:xfrm>
          <a:off x="5596630" y="1556904"/>
          <a:ext cx="2632025" cy="141215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Lidská práva</a:t>
          </a:r>
          <a:endParaRPr lang="cs-CZ" sz="3700" kern="1200" dirty="0"/>
        </a:p>
      </dsp:txBody>
      <dsp:txXfrm>
        <a:off x="5637991" y="1598265"/>
        <a:ext cx="2549303" cy="1329431"/>
      </dsp:txXfrm>
    </dsp:sp>
    <dsp:sp modelId="{2E7A103D-2CAD-454C-A0EA-3945CDA08DE2}">
      <dsp:nvSpPr>
        <dsp:cNvPr id="0" name=""/>
        <dsp:cNvSpPr/>
      </dsp:nvSpPr>
      <dsp:spPr>
        <a:xfrm>
          <a:off x="5596630" y="3112851"/>
          <a:ext cx="2632025" cy="141215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Humanitární právo</a:t>
          </a:r>
          <a:endParaRPr lang="cs-CZ" sz="3200" kern="1200" dirty="0"/>
        </a:p>
      </dsp:txBody>
      <dsp:txXfrm>
        <a:off x="5637991" y="3154212"/>
        <a:ext cx="2549303" cy="1329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AF4CA-8ABD-455D-9250-C00EA5F3F47D}" type="datetimeFigureOut">
              <a:rPr lang="cs-CZ" smtClean="0"/>
              <a:t>28.4.2014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6ECEB-CFD7-4987-8A28-C4F878A0BA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821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BDE0-5F37-4625-83D3-C1FBDAF4D76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9DD9D-185A-4BDE-A546-E426FBDAC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osn.cz/dokumenty-osn/soubory/uprchlici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n.cz/dokumenty-osn/soubory/mezinar.pakt-obc.a.polit.prava.pdf" TargetMode="External"/><Relationship Id="rId2" Type="http://schemas.openxmlformats.org/officeDocument/2006/relationships/hyperlink" Target="http://www.osn.cz/dokumenty-osn/soubory/vseobecna-deklarace-lidskych-prav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www.osn.cz/dokumenty-osn/soubory/mezinarodni-pakt-o-hospodarskych-socialnich-a-kulturnich-pravech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27363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Azyl – kdo je uprchlík a jaká má práva?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sz="2200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sz="2200" b="1" dirty="0" smtClean="0">
                <a:solidFill>
                  <a:schemeClr val="bg1"/>
                </a:solidFill>
              </a:rPr>
              <a:t>Právní úprava, její vývoj vs. vývoj aplikační praxe.</a:t>
            </a:r>
            <a:endParaRPr lang="cs-CZ" sz="22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Kristýna </a:t>
            </a:r>
            <a:r>
              <a:rPr lang="cs-CZ" dirty="0" err="1" smtClean="0">
                <a:solidFill>
                  <a:srgbClr val="FFFF00"/>
                </a:solidFill>
              </a:rPr>
              <a:t>Andrlová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r>
              <a:rPr lang="cs-CZ" sz="2400" dirty="0" smtClean="0">
                <a:solidFill>
                  <a:srgbClr val="FFFF00"/>
                </a:solidFill>
              </a:rPr>
              <a:t>Vybrané kapitoly z ochrany LP                      LS 2014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Česká republika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Mezinárodní právo: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bg1"/>
                </a:solidFill>
              </a:rPr>
              <a:t>stranou Úmluvy i Protokolu, bilaterální smlouva s OSN/UNHCR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Evropské právo:</a:t>
            </a:r>
            <a:r>
              <a:rPr lang="cs-CZ" dirty="0" smtClean="0">
                <a:solidFill>
                  <a:schemeClr val="bg1"/>
                </a:solidFill>
              </a:rPr>
              <a:t> azylová politika („společná“), tj. povinnost implementovat nařízení a transponovat směrnice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Vnitrostátní právo: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Judikatura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2935749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535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Status uprchlíka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Garance určitých práv a povinností: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Princip </a:t>
            </a:r>
            <a:r>
              <a:rPr lang="cs-CZ" dirty="0" smtClean="0">
                <a:solidFill>
                  <a:srgbClr val="FFFF00"/>
                </a:solidFill>
              </a:rPr>
              <a:t>„non-refoulement“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Přístup ke vzdělání, zdravotní péči atd. Na stejné úrovni jako právní předpisy garantují obdobným skupinám obyvatel (ČR trvalý pobyt)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Povinnost strpět vstupní procedury, unést své důkazní břemeno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Cesační klauzule 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7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Trendy v uprchlictví (po 1990)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Nové </a:t>
            </a:r>
            <a:r>
              <a:rPr lang="cs-CZ" dirty="0" smtClean="0">
                <a:solidFill>
                  <a:srgbClr val="FFFF00"/>
                </a:solidFill>
              </a:rPr>
              <a:t>instituty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Doplňková ochrana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Dočasná ochrana (EU)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Internal flight alternative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Procesní hledisko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Státy severu: prověřování </a:t>
            </a:r>
            <a:r>
              <a:rPr lang="cs-CZ" dirty="0">
                <a:solidFill>
                  <a:schemeClr val="bg1"/>
                </a:solidFill>
              </a:rPr>
              <a:t>žádosti striktně </a:t>
            </a:r>
            <a:r>
              <a:rPr lang="cs-CZ" dirty="0" smtClean="0">
                <a:solidFill>
                  <a:schemeClr val="bg1"/>
                </a:solidFill>
              </a:rPr>
              <a:t>individuálně (dříve automatické uznávání pro občany určitých států: </a:t>
            </a:r>
            <a:r>
              <a:rPr lang="cs-CZ" i="1" dirty="0" smtClean="0">
                <a:solidFill>
                  <a:schemeClr val="bg1"/>
                </a:solidFill>
              </a:rPr>
              <a:t>prima facie </a:t>
            </a:r>
            <a:r>
              <a:rPr lang="cs-CZ" dirty="0" smtClean="0">
                <a:solidFill>
                  <a:schemeClr val="bg1"/>
                </a:solidFill>
              </a:rPr>
              <a:t>uprchlíci)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Třetí bezpečná země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EU – bilaterální readmisní dohody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81" y="3861048"/>
            <a:ext cx="4320480" cy="261847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FF00"/>
                </a:solidFill>
              </a:rPr>
              <a:t>Problémy</a:t>
            </a:r>
            <a:endParaRPr lang="cs-CZ" sz="4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273050"/>
            <a:ext cx="3826768" cy="585311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000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cs-CZ" sz="2000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cs-CZ" sz="2200" dirty="0" smtClean="0">
                <a:solidFill>
                  <a:srgbClr val="FFFF00"/>
                </a:solidFill>
              </a:rPr>
              <a:t>Mohou </a:t>
            </a:r>
            <a:r>
              <a:rPr lang="cs-CZ" sz="2200" dirty="0">
                <a:solidFill>
                  <a:srgbClr val="FFFF00"/>
                </a:solidFill>
              </a:rPr>
              <a:t>LP a mezinárodní instituce dostatečně chránit uprchlíky i přes zastaralou právní úpravu?</a:t>
            </a:r>
          </a:p>
          <a:p>
            <a:pPr marL="457200" lvl="1" indent="0"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cs-CZ" sz="2200" dirty="0" smtClean="0">
                <a:solidFill>
                  <a:srgbClr val="FFFF00"/>
                </a:solidFill>
              </a:rPr>
              <a:t>Regionální </a:t>
            </a:r>
            <a:r>
              <a:rPr lang="cs-CZ" sz="2200" dirty="0">
                <a:solidFill>
                  <a:srgbClr val="FFFF00"/>
                </a:solidFill>
              </a:rPr>
              <a:t>úpravy a nové „instituty“ – řešení nebo komplikace?</a:t>
            </a:r>
            <a:endParaRPr lang="cs-CZ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4546848" cy="242594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5 </a:t>
            </a:r>
            <a:r>
              <a:rPr lang="cs-CZ" sz="2400" dirty="0">
                <a:solidFill>
                  <a:schemeClr val="bg1"/>
                </a:solidFill>
              </a:rPr>
              <a:t>důvodů zastaralách -mnoho kategorií jen de facto, ale vyňatých z právních </a:t>
            </a:r>
            <a:r>
              <a:rPr lang="cs-CZ" sz="2400" dirty="0" smtClean="0">
                <a:solidFill>
                  <a:schemeClr val="bg1"/>
                </a:solidFill>
              </a:rPr>
              <a:t>norem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Štěpení </a:t>
            </a:r>
            <a:r>
              <a:rPr lang="cs-CZ" sz="2400" dirty="0">
                <a:solidFill>
                  <a:schemeClr val="bg1"/>
                </a:solidFill>
              </a:rPr>
              <a:t>systémů, dvojité </a:t>
            </a:r>
            <a:r>
              <a:rPr lang="cs-CZ" sz="2400" dirty="0" smtClean="0">
                <a:solidFill>
                  <a:schemeClr val="bg1"/>
                </a:solidFill>
              </a:rPr>
              <a:t>standardy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Dvojí </a:t>
            </a:r>
            <a:r>
              <a:rPr lang="cs-CZ" sz="2400" dirty="0">
                <a:solidFill>
                  <a:schemeClr val="bg1"/>
                </a:solidFill>
              </a:rPr>
              <a:t>role </a:t>
            </a:r>
            <a:r>
              <a:rPr lang="cs-CZ" sz="2400" dirty="0" smtClean="0">
                <a:solidFill>
                  <a:schemeClr val="bg1"/>
                </a:solidFill>
              </a:rPr>
              <a:t>UNHCR</a:t>
            </a:r>
          </a:p>
          <a:p>
            <a:pPr marL="342900" indent="-342900">
              <a:buFontTx/>
              <a:buChar char="-"/>
            </a:pPr>
            <a:endParaRPr lang="cs-CZ" sz="22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89040"/>
            <a:ext cx="3816424" cy="254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47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Díky za pozornost!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0688"/>
            <a:ext cx="4248472" cy="539569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21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Obsah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Definice uprchlíka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Právní úprava ochrany uprchlíků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Uprchlíci a lidská práva (LP)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Současné trendy a problémy </a:t>
            </a:r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 ochraně uprchlíků:</a:t>
            </a:r>
          </a:p>
          <a:p>
            <a:pPr lvl="1"/>
            <a:r>
              <a:rPr lang="cs-CZ" dirty="0" smtClean="0">
                <a:solidFill>
                  <a:srgbClr val="FFFF00"/>
                </a:solidFill>
              </a:rPr>
              <a:t>Mohou LP a mezinárodní instituce dostatečně chránit uprchlíky i přes zastaralou právní úpravu?</a:t>
            </a:r>
          </a:p>
          <a:p>
            <a:pPr lvl="1"/>
            <a:r>
              <a:rPr lang="cs-CZ" dirty="0" smtClean="0">
                <a:solidFill>
                  <a:srgbClr val="FFFF00"/>
                </a:solidFill>
              </a:rPr>
              <a:t>Regionální úpravy a nové „instituty“ – řešení nebo komplikace?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Kdo je to uprchlík?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200" dirty="0" err="1" smtClean="0">
                <a:solidFill>
                  <a:srgbClr val="FFFF00"/>
                </a:solidFill>
              </a:rPr>
              <a:t>Vnitřeně</a:t>
            </a:r>
            <a:r>
              <a:rPr lang="cs-CZ" sz="2200" dirty="0" smtClean="0">
                <a:solidFill>
                  <a:srgbClr val="FFFF00"/>
                </a:solidFill>
              </a:rPr>
              <a:t> přesídlený - </a:t>
            </a:r>
            <a:r>
              <a:rPr lang="cs-CZ" sz="2200" dirty="0" err="1" smtClean="0">
                <a:solidFill>
                  <a:srgbClr val="FFFF00"/>
                </a:solidFill>
              </a:rPr>
              <a:t>Afgánistán</a:t>
            </a:r>
            <a:endParaRPr lang="cs-CZ" sz="2200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4008" y="4293096"/>
            <a:ext cx="4041775" cy="639762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rgbClr val="FFFF00"/>
                </a:solidFill>
              </a:rPr>
              <a:t>Uprchlíci z </a:t>
            </a:r>
            <a:r>
              <a:rPr lang="cs-CZ" sz="2200" dirty="0" err="1" smtClean="0">
                <a:solidFill>
                  <a:srgbClr val="FFFF00"/>
                </a:solidFill>
              </a:rPr>
              <a:t>Afgánistánu</a:t>
            </a:r>
            <a:endParaRPr lang="cs-CZ" sz="2200" dirty="0" smtClean="0">
              <a:solidFill>
                <a:srgbClr val="FFFF00"/>
              </a:solidFill>
            </a:endParaRPr>
          </a:p>
          <a:p>
            <a:r>
              <a:rPr lang="cs-CZ" sz="2200" dirty="0" smtClean="0">
                <a:solidFill>
                  <a:srgbClr val="FFFF00"/>
                </a:solidFill>
              </a:rPr>
              <a:t>Obyvatelé </a:t>
            </a:r>
            <a:r>
              <a:rPr lang="cs-CZ" sz="2200" dirty="0" err="1" smtClean="0">
                <a:solidFill>
                  <a:srgbClr val="FFFF00"/>
                </a:solidFill>
              </a:rPr>
              <a:t>Afgánistánu</a:t>
            </a:r>
            <a:endParaRPr lang="cs-CZ" sz="2200" dirty="0">
              <a:solidFill>
                <a:srgbClr val="FFFF00"/>
              </a:solidFill>
            </a:endParaRPr>
          </a:p>
        </p:txBody>
      </p:sp>
      <p:pic>
        <p:nvPicPr>
          <p:cNvPr id="8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2963466" cy="3951288"/>
          </a:xfrm>
        </p:spPr>
      </p:pic>
      <p:pic>
        <p:nvPicPr>
          <p:cNvPr id="9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484784"/>
            <a:ext cx="4041775" cy="2697885"/>
          </a:xfrm>
        </p:spPr>
      </p:pic>
      <p:pic>
        <p:nvPicPr>
          <p:cNvPr id="11" name="Obrázek 10" descr="girlsstudy_00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5023104"/>
            <a:ext cx="2743200" cy="18348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Definice uprchlíka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hlinkClick r:id="rId2"/>
              </a:rPr>
              <a:t> http://www.</a:t>
            </a:r>
            <a:r>
              <a:rPr lang="cs-CZ" dirty="0" err="1" smtClean="0">
                <a:solidFill>
                  <a:schemeClr val="bg1"/>
                </a:solidFill>
                <a:hlinkClick r:id="rId2"/>
              </a:rPr>
              <a:t>osn.cz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/dokumenty-</a:t>
            </a:r>
            <a:r>
              <a:rPr lang="cs-CZ" dirty="0" err="1" smtClean="0">
                <a:solidFill>
                  <a:schemeClr val="bg1"/>
                </a:solidFill>
                <a:hlinkClick r:id="rId2"/>
              </a:rPr>
              <a:t>osn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/soubory/uprchlici.</a:t>
            </a:r>
            <a:r>
              <a:rPr lang="cs-CZ" dirty="0" err="1" smtClean="0">
                <a:solidFill>
                  <a:schemeClr val="bg1"/>
                </a:solidFill>
                <a:hlinkClick r:id="rId2"/>
              </a:rPr>
              <a:t>pdf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Čl. 1 A odst. 2. Úmluvy o právním postavení uprchlíků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Zakotvuje hlavní znaky uprchlíka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Zakotvuje časovou a geografickou limitaci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refugees after WWI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340768"/>
            <a:ext cx="2771800" cy="20494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Definiční znaky uprchlíka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Přeshraniční</a:t>
            </a:r>
            <a:r>
              <a:rPr lang="cs-CZ" dirty="0" smtClean="0">
                <a:solidFill>
                  <a:srgbClr val="FFFF00"/>
                </a:solidFill>
              </a:rPr>
              <a:t> prvek:</a:t>
            </a:r>
            <a:r>
              <a:rPr lang="cs-CZ" dirty="0" smtClean="0">
                <a:solidFill>
                  <a:schemeClr val="bg1"/>
                </a:solidFill>
              </a:rPr>
              <a:t>„se nachází mimo svou vlast“ a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Subjektivní prvek: </a:t>
            </a:r>
            <a:r>
              <a:rPr lang="cs-CZ" dirty="0" smtClean="0">
                <a:solidFill>
                  <a:schemeClr val="bg1"/>
                </a:solidFill>
              </a:rPr>
              <a:t>oprávněné obavy před pronásledováním z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Objektivní prvek</a:t>
            </a:r>
            <a:r>
              <a:rPr lang="cs-CZ" dirty="0" smtClean="0">
                <a:solidFill>
                  <a:schemeClr val="bg1"/>
                </a:solidFill>
              </a:rPr>
              <a:t>: důvodů rasových, náboženských nebo národnostních nebo z důvodů příslušnosti k určitým společenským vrstvám nebo i zastávání určitých politických názorů, je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Nedobrovolnost přetržení vztahu se zemí původu: </a:t>
            </a:r>
            <a:r>
              <a:rPr lang="cs-CZ" dirty="0" smtClean="0">
                <a:solidFill>
                  <a:schemeClr val="bg1"/>
                </a:solidFill>
              </a:rPr>
              <a:t>neschopna přijmout, nebo vzhledem ke shora uvedeným obavám, odmítá ochranu své vlasti;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Kdo je tedy uprchlík?</a:t>
            </a:r>
            <a:endParaRPr lang="cs-CZ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Ochrana uprchlíků</a:t>
            </a:r>
            <a:endParaRPr lang="cs-CZ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30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Mezinárodní uprchlické právo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Úmluva o právním postavení uprchlíků (1951)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Protokol k Úmluvě (1967)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(závěry Výkonného výboru UNHCR?)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Regionální uspořádání: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Africká unie, Americké státy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Evropská Unie - Společný evropský azylový systém: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Dublinské nařízení (Dublin III.) – příslušný stát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Směrnice – kvalifikační, procedurální, přijímací, o dočasné ochraně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Lidská práva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Všeobecná deklarace lidských práv (1948) čl.14</a:t>
            </a:r>
          </a:p>
          <a:p>
            <a:pPr marL="0" indent="0">
              <a:buNone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</a:t>
            </a:r>
            <a:r>
              <a:rPr lang="cs-CZ" sz="1600" dirty="0" smtClean="0">
                <a:hlinkClick r:id="rId2"/>
              </a:rPr>
              <a:t>www.osn.cz/dokumenty-osn/soubory/vseobecna-deklarace-lidskych-prav.pdf</a:t>
            </a:r>
            <a:endParaRPr lang="cs-CZ" sz="1600" dirty="0" smtClean="0"/>
          </a:p>
          <a:p>
            <a:r>
              <a:rPr lang="cs-CZ" dirty="0" smtClean="0">
                <a:solidFill>
                  <a:srgbClr val="FFFF00"/>
                </a:solidFill>
              </a:rPr>
              <a:t>Mezinárodní pakty (1966)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 občanských a politických právech </a:t>
            </a:r>
            <a:r>
              <a:rPr lang="cs-CZ" sz="1600" dirty="0" smtClean="0">
                <a:hlinkClick r:id="rId3"/>
              </a:rPr>
              <a:t>http</a:t>
            </a:r>
            <a:r>
              <a:rPr lang="cs-CZ" sz="1600" dirty="0">
                <a:hlinkClick r:id="rId3"/>
              </a:rPr>
              <a:t>://</a:t>
            </a:r>
            <a:r>
              <a:rPr lang="cs-CZ" sz="1600" dirty="0" smtClean="0">
                <a:hlinkClick r:id="rId3"/>
              </a:rPr>
              <a:t>www.osn.cz/dokumenty-osn/soubory/mezinar.pakt-obc.a.polit.prava.pdf</a:t>
            </a:r>
            <a:r>
              <a:rPr lang="cs-CZ" sz="1600" dirty="0" smtClean="0"/>
              <a:t>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 hospodářských kulturních a sociálních právech </a:t>
            </a:r>
          </a:p>
          <a:p>
            <a:pPr marL="457200" lvl="1" indent="0">
              <a:buNone/>
            </a:pPr>
            <a:r>
              <a:rPr lang="cs-CZ" sz="1400" dirty="0">
                <a:solidFill>
                  <a:schemeClr val="bg1"/>
                </a:solidFill>
                <a:hlinkClick r:id="rId4"/>
              </a:rPr>
              <a:t>http://</a:t>
            </a:r>
            <a:r>
              <a:rPr lang="cs-CZ" sz="1400" dirty="0" smtClean="0">
                <a:solidFill>
                  <a:schemeClr val="bg1"/>
                </a:solidFill>
                <a:hlinkClick r:id="rId4"/>
              </a:rPr>
              <a:t>www.osn.cz/dokumenty-osn/soubory/mezinarodni-pakt-o-hospodarskych-socialnich-a-kulturnich-pravech.pdf</a:t>
            </a:r>
            <a:r>
              <a:rPr lang="cs-CZ" sz="1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Problémy: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Hlavně MPOPP důležitý zdroj práv nepokrytých Úmluvou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Zmínky o cizincích založeny na principu nediskriminace a často nevhodných předpokladech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MPHSKP – možnost omezení práv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403861" cy="120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1380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Amnesty</Template>
  <TotalTime>596</TotalTime>
  <Words>536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Azyl – kdo je uprchlík a jaká má práva?    Právní úprava, její vývoj vs. vývoj aplikační praxe.</vt:lpstr>
      <vt:lpstr>Obsah</vt:lpstr>
      <vt:lpstr>Kdo je to uprchlík?</vt:lpstr>
      <vt:lpstr>Definice uprchlíka</vt:lpstr>
      <vt:lpstr>Definiční znaky uprchlíka</vt:lpstr>
      <vt:lpstr>Kdo je tedy uprchlík?</vt:lpstr>
      <vt:lpstr>Ochrana uprchlíků</vt:lpstr>
      <vt:lpstr>Mezinárodní uprchlické právo</vt:lpstr>
      <vt:lpstr>Lidská práva</vt:lpstr>
      <vt:lpstr>Česká republika</vt:lpstr>
      <vt:lpstr>Status uprchlíka</vt:lpstr>
      <vt:lpstr>Trendy v uprchlictví (po 1990)</vt:lpstr>
      <vt:lpstr>Problémy</vt:lpstr>
      <vt:lpstr>Díky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Azyl – kdo je uprchlík a jaká má práva?    Právní úprava, její vývoj vs. vývoj aplikační praxe.</dc:title>
  <dc:creator>tynu</dc:creator>
  <cp:lastModifiedBy>Štěpán Drahokoupil</cp:lastModifiedBy>
  <cp:revision>46</cp:revision>
  <cp:lastPrinted>2014-03-31T12:44:51Z</cp:lastPrinted>
  <dcterms:created xsi:type="dcterms:W3CDTF">2014-03-30T18:16:30Z</dcterms:created>
  <dcterms:modified xsi:type="dcterms:W3CDTF">2014-04-28T14:24:57Z</dcterms:modified>
</cp:coreProperties>
</file>