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5"/>
  </p:normalViewPr>
  <p:slideViewPr>
    <p:cSldViewPr snapToGrid="0" snapToObjects="1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Trénink na cvičné úderové cíle a škrceni a rdoušení na zemi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</a:t>
            </a:r>
            <a:r>
              <a:rPr lang="cs-CZ" b="1"/>
              <a:t>: </a:t>
            </a:r>
            <a:r>
              <a:rPr lang="cs-CZ"/>
              <a:t>seznámit se s cvičným úderovým bojem a se škrcením </a:t>
            </a:r>
            <a:r>
              <a:rPr lang="cs-CZ" dirty="0"/>
              <a:t>a rdoušením na zemi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trénink na cvičné cíle (různé kombinace základních technik BZ, beze zbraně i se zbraní – na místě, za pohybu, s imaginárním protivníkem), seznámení se škrcením a rdoušením na zemi (gilotina – shora s přechodem do lehu, předloktím – zezadu, pomocí rukávu, pomocí paže útočníka, pomocí kloubů – využitím útočníkova oděvu).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Trénink na cvičné úderové cíle a škrcení a rdoušení na zemi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tréninku na cvičné úderové cíle je 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využití upevněných cvičných cílů (boxovací pytle, cvičné figuríny atd.);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využití lapačů úderů a kopů.</a:t>
            </a:r>
          </a:p>
          <a:p>
            <a:r>
              <a:rPr lang="cs-CZ" sz="1300" b="1" i="1" dirty="0"/>
              <a:t>Účelem škrcení a rdoušení na zemi je vyřazení protivníka z boje narušením základních životních funkcí v podobě přerušení funkce oběhové nebo dýchací soustavy.</a:t>
            </a:r>
          </a:p>
          <a:p>
            <a:pPr marL="0" indent="0">
              <a:buNone/>
            </a:pPr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525179-DA30-47D0-8F30-15BF052CE948}"/>
</file>

<file path=customXml/itemProps2.xml><?xml version="1.0" encoding="utf-8"?>
<ds:datastoreItem xmlns:ds="http://schemas.openxmlformats.org/officeDocument/2006/customXml" ds:itemID="{D2E836AD-FD5B-4E8D-87A4-1BDB73E29F6D}"/>
</file>

<file path=customXml/itemProps3.xml><?xml version="1.0" encoding="utf-8"?>
<ds:datastoreItem xmlns:ds="http://schemas.openxmlformats.org/officeDocument/2006/customXml" ds:itemID="{651E665B-D1DC-49D5-9A4A-6905CE61D5B5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761</TotalTime>
  <Words>198</Words>
  <Application>Microsoft Macintosh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Trénink na cvičné úderové cíle a škrcení a rdoušení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12</cp:revision>
  <dcterms:created xsi:type="dcterms:W3CDTF">2021-12-01T12:47:50Z</dcterms:created>
  <dcterms:modified xsi:type="dcterms:W3CDTF">2021-12-06T10:03:38Z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