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0" r:id="rId1"/>
  </p:sldMasterIdLst>
  <p:sldIdLst>
    <p:sldId id="256" r:id="rId2"/>
    <p:sldId id="257" r:id="rId3"/>
    <p:sldId id="259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75"/>
  </p:normalViewPr>
  <p:slideViewPr>
    <p:cSldViewPr snapToGrid="0" snapToObjects="1">
      <p:cViewPr varScale="1">
        <p:scale>
          <a:sx n="103" d="100"/>
          <a:sy n="103" d="100"/>
        </p:scale>
        <p:origin x="8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64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7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23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7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453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33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29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12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80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48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5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79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9" r:id="rId6"/>
    <p:sldLayoutId id="2147483754" r:id="rId7"/>
    <p:sldLayoutId id="2147483755" r:id="rId8"/>
    <p:sldLayoutId id="2147483756" r:id="rId9"/>
    <p:sldLayoutId id="2147483758" r:id="rId10"/>
    <p:sldLayoutId id="214748375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8AC0EBC0-0D60-4225-BDBA-B2EB6DDF93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b="437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6B10ED5-17A6-4D47-B959-4F03EA7F1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Boj zblízka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9A49EB-1D02-C34B-96E6-7349BCF48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Trénink na cvičné úderové cíle a škrceni a rdoušení na zemi</a:t>
            </a:r>
          </a:p>
        </p:txBody>
      </p:sp>
      <p:cxnSp>
        <p:nvCxnSpPr>
          <p:cNvPr id="19" name="Straight Connector 10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!!footer rectangle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201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DE26E-19FD-5744-9289-7E929268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Boj zblízka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207630-7AF6-104B-A10D-54F90A53D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Cíl</a:t>
            </a:r>
            <a:r>
              <a:rPr lang="cs-CZ" b="1"/>
              <a:t>: </a:t>
            </a:r>
            <a:r>
              <a:rPr lang="cs-CZ"/>
              <a:t>seznámit se s cvičným úderovým bojem a se škrcením </a:t>
            </a:r>
            <a:r>
              <a:rPr lang="cs-CZ" dirty="0"/>
              <a:t>a rdoušením na zemi</a:t>
            </a:r>
          </a:p>
          <a:p>
            <a:r>
              <a:rPr lang="cs-CZ" b="1" dirty="0"/>
              <a:t>Průběh: </a:t>
            </a:r>
            <a:r>
              <a:rPr lang="cs-CZ" dirty="0"/>
              <a:t>průpravné cvičení, trénink na cvičné cíle (různé kombinace základních technik BZ, beze zbraně i se zbraní – na místě, za pohybu, s imaginárním protivníkem), seznámení se škrcením a rdoušením na zemi (gilotina – shora s přechodem do lehu, předloktím – zezadu, pomocí rukávu, pomocí paže útočníka, pomocí kloubů – využitím útočníkova oděvu).</a:t>
            </a:r>
          </a:p>
        </p:txBody>
      </p:sp>
    </p:spTree>
    <p:extLst>
      <p:ext uri="{BB962C8B-B14F-4D97-AF65-F5344CB8AC3E}">
        <p14:creationId xmlns:p14="http://schemas.microsoft.com/office/powerpoint/2010/main" val="34847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tx1"/>
                </a:solidFill>
              </a:rPr>
              <a:t>Trénink na cvičné úderové cíle a škrcení a rdoušení na zemi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r>
              <a:rPr lang="cs-CZ" sz="1300" b="1" i="1" dirty="0"/>
              <a:t>Účelem tréninku na cvičné úderové cíle je  kombinace základních technik BZ.</a:t>
            </a:r>
          </a:p>
          <a:p>
            <a:pPr>
              <a:buFont typeface="Wingdings" pitchFamily="2" charset="2"/>
              <a:buChar char="Ø"/>
            </a:pPr>
            <a:r>
              <a:rPr lang="cs-CZ" sz="1300" b="1" i="1" dirty="0"/>
              <a:t> </a:t>
            </a:r>
            <a:r>
              <a:rPr lang="cs-CZ" sz="1300" i="1" dirty="0"/>
              <a:t>využití upevněných cvičných cílů (boxovací pytle, cvičné figuríny atd.);</a:t>
            </a:r>
          </a:p>
          <a:p>
            <a:pPr>
              <a:buFont typeface="Wingdings" pitchFamily="2" charset="2"/>
              <a:buChar char="Ø"/>
            </a:pPr>
            <a:r>
              <a:rPr lang="cs-CZ" sz="1300" i="1" dirty="0"/>
              <a:t>využití lapačů úderů a kopů.</a:t>
            </a:r>
          </a:p>
          <a:p>
            <a:r>
              <a:rPr lang="cs-CZ" sz="1300" b="1" i="1" dirty="0"/>
              <a:t>Účelem škrcení a rdoušení na zemi je vyřazení protivníka z boje narušením základních životních funkcí v podobě přerušení funkce oběhové nebo dýchací soustavy.</a:t>
            </a:r>
          </a:p>
          <a:p>
            <a:pPr marL="0" indent="0">
              <a:buNone/>
            </a:pPr>
            <a:endParaRPr lang="cs-CZ" sz="1300" i="1" dirty="0"/>
          </a:p>
        </p:txBody>
      </p:sp>
    </p:spTree>
    <p:extLst>
      <p:ext uri="{BB962C8B-B14F-4D97-AF65-F5344CB8AC3E}">
        <p14:creationId xmlns:p14="http://schemas.microsoft.com/office/powerpoint/2010/main" val="807791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1400" dirty="0"/>
              <a:t> VÁGNER, Michal. </a:t>
            </a:r>
            <a:r>
              <a:rPr lang="cs-CZ" sz="1400" i="1" dirty="0"/>
              <a:t>K teorii boje zblízka</a:t>
            </a:r>
            <a:r>
              <a:rPr lang="cs-CZ" sz="1400" dirty="0"/>
              <a:t>. Praha: Karolinum, 2008. ISBN 978-80-2461-476-2.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i="1" dirty="0"/>
              <a:t> </a:t>
            </a:r>
            <a:r>
              <a:rPr lang="cs-CZ" sz="1400" dirty="0"/>
              <a:t>VÁGNER, Michal. </a:t>
            </a:r>
            <a:r>
              <a:rPr lang="cs-CZ" sz="1400" i="1" dirty="0"/>
              <a:t>1. stupeň boje zblízka</a:t>
            </a:r>
            <a:r>
              <a:rPr lang="cs-CZ" sz="1400" dirty="0"/>
              <a:t>. Praha: 2008.</a:t>
            </a:r>
            <a:endParaRPr lang="cs-CZ" sz="1400" i="1" dirty="0"/>
          </a:p>
          <a:p>
            <a:pPr marL="0" indent="0">
              <a:buNone/>
            </a:pPr>
            <a:endParaRPr lang="cs-CZ" b="1" dirty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20771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242D41"/>
      </a:dk2>
      <a:lt2>
        <a:srgbClr val="E8E5E2"/>
      </a:lt2>
      <a:accent1>
        <a:srgbClr val="2997E7"/>
      </a:accent1>
      <a:accent2>
        <a:srgbClr val="13B3B3"/>
      </a:accent2>
      <a:accent3>
        <a:srgbClr val="21B879"/>
      </a:accent3>
      <a:accent4>
        <a:srgbClr val="14BC31"/>
      </a:accent4>
      <a:accent5>
        <a:srgbClr val="47B921"/>
      </a:accent5>
      <a:accent6>
        <a:srgbClr val="7DB213"/>
      </a:accent6>
      <a:hlink>
        <a:srgbClr val="399431"/>
      </a:hlink>
      <a:folHlink>
        <a:srgbClr val="7F7F7F"/>
      </a:folHlink>
    </a:clrScheme>
    <a:fontScheme name="Retrospect">
      <a:majorFont>
        <a:latin typeface="Arial Nova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2" ma:contentTypeDescription="Vytvoří nový dokument" ma:contentTypeScope="" ma:versionID="d5714cb2bab0a7300ade93eab6a6fe82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2be02ca2053b24bb78226bd8cc2ad0db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B525179-DA30-47D0-8F30-15BF052CE948}"/>
</file>

<file path=customXml/itemProps2.xml><?xml version="1.0" encoding="utf-8"?>
<ds:datastoreItem xmlns:ds="http://schemas.openxmlformats.org/officeDocument/2006/customXml" ds:itemID="{D2E836AD-FD5B-4E8D-87A4-1BDB73E29F6D}"/>
</file>

<file path=customXml/itemProps3.xml><?xml version="1.0" encoding="utf-8"?>
<ds:datastoreItem xmlns:ds="http://schemas.openxmlformats.org/officeDocument/2006/customXml" ds:itemID="{651E665B-D1DC-49D5-9A4A-6905CE61D5B5}"/>
</file>

<file path=docProps/app.xml><?xml version="1.0" encoding="utf-8"?>
<Properties xmlns="http://schemas.openxmlformats.org/officeDocument/2006/extended-properties" xmlns:vt="http://schemas.openxmlformats.org/officeDocument/2006/docPropsVTypes">
  <Template>{C3CB2FD1-364E-634F-BF21-6F1E549C9A16}tf10001119</Template>
  <TotalTime>761</TotalTime>
  <Words>198</Words>
  <Application>Microsoft Macintosh PowerPoint</Application>
  <PresentationFormat>Širokoúhlá obrazovka</PresentationFormat>
  <Paragraphs>13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Arial</vt:lpstr>
      <vt:lpstr>Arial Nova</vt:lpstr>
      <vt:lpstr>Arial Nova Light</vt:lpstr>
      <vt:lpstr>Calibri</vt:lpstr>
      <vt:lpstr>Wingdings</vt:lpstr>
      <vt:lpstr>RetrospectVTI</vt:lpstr>
      <vt:lpstr>Boj zblízka</vt:lpstr>
      <vt:lpstr>Boj zblízka</vt:lpstr>
      <vt:lpstr>Trénink na cvičné úderové cíle a škrcení a rdoušení na zemi</vt:lpstr>
      <vt:lpstr>Seznam literatury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Boj zblízka</dc:title>
  <dc:creator>Vladan Oláh</dc:creator>
  <cp:lastModifiedBy>Vladan Oláh</cp:lastModifiedBy>
  <cp:revision>12</cp:revision>
  <dcterms:created xsi:type="dcterms:W3CDTF">2021-12-01T12:47:50Z</dcterms:created>
  <dcterms:modified xsi:type="dcterms:W3CDTF">2021-12-06T10:03:38Z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