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notesSlides/notesSlide3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59.xml" ContentType="application/inkml+xml"/>
  <Override PartName="/ppt/notesSlides/notesSlide7.xml" ContentType="application/vnd.openxmlformats-officedocument.presentationml.notesSlide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5" r:id="rId4"/>
    <p:sldId id="258" r:id="rId5"/>
    <p:sldId id="272" r:id="rId6"/>
    <p:sldId id="266" r:id="rId7"/>
    <p:sldId id="267" r:id="rId8"/>
    <p:sldId id="270" r:id="rId9"/>
    <p:sldId id="263" r:id="rId10"/>
    <p:sldId id="271" r:id="rId11"/>
    <p:sldId id="262" r:id="rId12"/>
    <p:sldId id="273" r:id="rId13"/>
    <p:sldId id="260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719A8A-283E-4673-9A35-F24E921A7AD1}" v="298" dt="2026-03-30T22:41:04.6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80" autoAdjust="0"/>
    <p:restoredTop sz="67851" autoAdjust="0"/>
  </p:normalViewPr>
  <p:slideViewPr>
    <p:cSldViewPr snapToGrid="0">
      <p:cViewPr varScale="1">
        <p:scale>
          <a:sx n="75" d="100"/>
          <a:sy n="75" d="100"/>
        </p:scale>
        <p:origin x="261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rbora Hrdličková" userId="9f36ba3754125505" providerId="LiveId" clId="{5B49D2CD-5549-47CA-94D2-DD5646086E69}"/>
    <pc:docChg chg="undo custSel addSld delSld modSld sldOrd modMainMaster">
      <pc:chgData name="Barbora Hrdličková" userId="9f36ba3754125505" providerId="LiveId" clId="{5B49D2CD-5549-47CA-94D2-DD5646086E69}" dt="2026-03-31T07:37:32.807" v="4164" actId="20577"/>
      <pc:docMkLst>
        <pc:docMk/>
      </pc:docMkLst>
      <pc:sldChg chg="modSp new mod setBg">
        <pc:chgData name="Barbora Hrdličková" userId="9f36ba3754125505" providerId="LiveId" clId="{5B49D2CD-5549-47CA-94D2-DD5646086E69}" dt="2026-03-23T05:26:20.022" v="924"/>
        <pc:sldMkLst>
          <pc:docMk/>
          <pc:sldMk cId="3481902277" sldId="256"/>
        </pc:sldMkLst>
        <pc:spChg chg="mod">
          <ac:chgData name="Barbora Hrdličková" userId="9f36ba3754125505" providerId="LiveId" clId="{5B49D2CD-5549-47CA-94D2-DD5646086E69}" dt="2026-03-21T02:51:10.801" v="24" actId="20577"/>
          <ac:spMkLst>
            <pc:docMk/>
            <pc:sldMk cId="3481902277" sldId="256"/>
            <ac:spMk id="2" creationId="{674E28FA-2D76-40DF-93D5-E4CEDA5340B9}"/>
          </ac:spMkLst>
        </pc:spChg>
        <pc:spChg chg="mod">
          <ac:chgData name="Barbora Hrdličková" userId="9f36ba3754125505" providerId="LiveId" clId="{5B49D2CD-5549-47CA-94D2-DD5646086E69}" dt="2026-03-21T02:51:16.346" v="41" actId="20577"/>
          <ac:spMkLst>
            <pc:docMk/>
            <pc:sldMk cId="3481902277" sldId="256"/>
            <ac:spMk id="3" creationId="{3F6FE114-702A-C600-0FA5-88F34C0EDB0F}"/>
          </ac:spMkLst>
        </pc:spChg>
      </pc:sldChg>
      <pc:sldChg chg="addSp modSp new mod">
        <pc:chgData name="Barbora Hrdličková" userId="9f36ba3754125505" providerId="LiveId" clId="{5B49D2CD-5549-47CA-94D2-DD5646086E69}" dt="2026-03-31T07:28:28.720" v="4128" actId="255"/>
        <pc:sldMkLst>
          <pc:docMk/>
          <pc:sldMk cId="2255169757" sldId="257"/>
        </pc:sldMkLst>
        <pc:spChg chg="mod">
          <ac:chgData name="Barbora Hrdličková" userId="9f36ba3754125505" providerId="LiveId" clId="{5B49D2CD-5549-47CA-94D2-DD5646086E69}" dt="2026-03-23T04:37:01.631" v="491" actId="20577"/>
          <ac:spMkLst>
            <pc:docMk/>
            <pc:sldMk cId="2255169757" sldId="257"/>
            <ac:spMk id="2" creationId="{E54EB489-8F03-71EC-C773-1DAB86416669}"/>
          </ac:spMkLst>
        </pc:spChg>
        <pc:spChg chg="mod">
          <ac:chgData name="Barbora Hrdličková" userId="9f36ba3754125505" providerId="LiveId" clId="{5B49D2CD-5549-47CA-94D2-DD5646086E69}" dt="2026-03-31T07:28:28.720" v="4128" actId="255"/>
          <ac:spMkLst>
            <pc:docMk/>
            <pc:sldMk cId="2255169757" sldId="257"/>
            <ac:spMk id="3" creationId="{85D798D2-56FA-37C5-D31B-2CA3872BCC75}"/>
          </ac:spMkLst>
        </pc:spChg>
        <pc:picChg chg="add mod">
          <ac:chgData name="Barbora Hrdličková" userId="9f36ba3754125505" providerId="LiveId" clId="{5B49D2CD-5549-47CA-94D2-DD5646086E69}" dt="2026-03-23T04:37:55.960" v="504" actId="1076"/>
          <ac:picMkLst>
            <pc:docMk/>
            <pc:sldMk cId="2255169757" sldId="257"/>
            <ac:picMk id="1026" creationId="{00394019-7C96-EC7B-60BD-35DEE53338CC}"/>
          </ac:picMkLst>
        </pc:picChg>
        <pc:picChg chg="add mod">
          <ac:chgData name="Barbora Hrdličková" userId="9f36ba3754125505" providerId="LiveId" clId="{5B49D2CD-5549-47CA-94D2-DD5646086E69}" dt="2026-03-23T05:00:30.323" v="684" actId="1076"/>
          <ac:picMkLst>
            <pc:docMk/>
            <pc:sldMk cId="2255169757" sldId="257"/>
            <ac:picMk id="1028" creationId="{6C3846B0-CDB1-9B80-E089-0AC658E8E6E2}"/>
          </ac:picMkLst>
        </pc:picChg>
      </pc:sldChg>
      <pc:sldChg chg="addSp delSp modSp new mod ord modNotesTx">
        <pc:chgData name="Barbora Hrdličková" userId="9f36ba3754125505" providerId="LiveId" clId="{5B49D2CD-5549-47CA-94D2-DD5646086E69}" dt="2026-03-30T18:15:52.985" v="3304" actId="9405"/>
        <pc:sldMkLst>
          <pc:docMk/>
          <pc:sldMk cId="1769980295" sldId="258"/>
        </pc:sldMkLst>
        <pc:spChg chg="mod">
          <ac:chgData name="Barbora Hrdličková" userId="9f36ba3754125505" providerId="LiveId" clId="{5B49D2CD-5549-47CA-94D2-DD5646086E69}" dt="2026-03-30T16:14:42.449" v="2569" actId="1076"/>
          <ac:spMkLst>
            <pc:docMk/>
            <pc:sldMk cId="1769980295" sldId="258"/>
            <ac:spMk id="2" creationId="{2B5F9E3E-A366-C1EA-D049-290993FE9EFB}"/>
          </ac:spMkLst>
        </pc:spChg>
        <pc:spChg chg="mod">
          <ac:chgData name="Barbora Hrdličková" userId="9f36ba3754125505" providerId="LiveId" clId="{5B49D2CD-5549-47CA-94D2-DD5646086E69}" dt="2026-03-30T18:14:51.548" v="3286" actId="20577"/>
          <ac:spMkLst>
            <pc:docMk/>
            <pc:sldMk cId="1769980295" sldId="258"/>
            <ac:spMk id="3" creationId="{5B5ECD0A-41B8-7941-F040-6FDE813579F9}"/>
          </ac:spMkLst>
        </pc:spChg>
        <pc:grpChg chg="del mod">
          <ac:chgData name="Barbora Hrdličková" userId="9f36ba3754125505" providerId="LiveId" clId="{5B49D2CD-5549-47CA-94D2-DD5646086E69}" dt="2026-03-30T18:10:36.445" v="3220"/>
          <ac:grpSpMkLst>
            <pc:docMk/>
            <pc:sldMk cId="1769980295" sldId="258"/>
            <ac:grpSpMk id="10" creationId="{06A9FB5B-71A0-4C23-24EB-BD518D8C70CA}"/>
          </ac:grpSpMkLst>
        </pc:grpChg>
        <pc:grpChg chg="del mod">
          <ac:chgData name="Barbora Hrdličková" userId="9f36ba3754125505" providerId="LiveId" clId="{5B49D2CD-5549-47CA-94D2-DD5646086E69}" dt="2026-03-30T18:15:08.221" v="3290"/>
          <ac:grpSpMkLst>
            <pc:docMk/>
            <pc:sldMk cId="1769980295" sldId="258"/>
            <ac:grpSpMk id="13" creationId="{FE618A53-4228-D4B0-09CB-9BC5061113AA}"/>
          </ac:grpSpMkLst>
        </pc:grpChg>
        <pc:grpChg chg="del mod">
          <ac:chgData name="Barbora Hrdličková" userId="9f36ba3754125505" providerId="LiveId" clId="{5B49D2CD-5549-47CA-94D2-DD5646086E69}" dt="2026-03-30T18:15:21.494" v="3296"/>
          <ac:grpSpMkLst>
            <pc:docMk/>
            <pc:sldMk cId="1769980295" sldId="258"/>
            <ac:grpSpMk id="17" creationId="{2AA99291-542A-21B1-FDE0-A92C2B054F62}"/>
          </ac:grpSpMkLst>
        </pc:grpChg>
        <pc:picChg chg="add mod modCrop">
          <ac:chgData name="Barbora Hrdličková" userId="9f36ba3754125505" providerId="LiveId" clId="{5B49D2CD-5549-47CA-94D2-DD5646086E69}" dt="2026-03-30T18:15:04.034" v="3288" actId="14100"/>
          <ac:picMkLst>
            <pc:docMk/>
            <pc:sldMk cId="1769980295" sldId="258"/>
            <ac:picMk id="5" creationId="{D5945824-D561-7061-AD94-4D2AE802B4AD}"/>
          </ac:picMkLst>
        </pc:picChg>
        <pc:inkChg chg="add del">
          <ac:chgData name="Barbora Hrdličková" userId="9f36ba3754125505" providerId="LiveId" clId="{5B49D2CD-5549-47CA-94D2-DD5646086E69}" dt="2026-03-30T18:10:16.174" v="3215"/>
          <ac:inkMkLst>
            <pc:docMk/>
            <pc:sldMk cId="1769980295" sldId="258"/>
            <ac:inkMk id="6" creationId="{8115CE58-D9E2-756C-FEB3-4CCEE43D3028}"/>
          </ac:inkMkLst>
        </pc:inkChg>
        <pc:inkChg chg="add del">
          <ac:chgData name="Barbora Hrdličková" userId="9f36ba3754125505" providerId="LiveId" clId="{5B49D2CD-5549-47CA-94D2-DD5646086E69}" dt="2026-03-30T18:15:08.220" v="3289"/>
          <ac:inkMkLst>
            <pc:docMk/>
            <pc:sldMk cId="1769980295" sldId="258"/>
            <ac:inkMk id="7" creationId="{55A0F53F-897B-EC08-AEB6-3FA6B18839A8}"/>
          </ac:inkMkLst>
        </pc:inkChg>
        <pc:inkChg chg="add del mod">
          <ac:chgData name="Barbora Hrdličková" userId="9f36ba3754125505" providerId="LiveId" clId="{5B49D2CD-5549-47CA-94D2-DD5646086E69}" dt="2026-03-30T18:10:36.445" v="3221"/>
          <ac:inkMkLst>
            <pc:docMk/>
            <pc:sldMk cId="1769980295" sldId="258"/>
            <ac:inkMk id="8" creationId="{80FFECA8-7BC0-F0D7-14C0-4BC3C2E08DFA}"/>
          </ac:inkMkLst>
        </pc:inkChg>
        <pc:inkChg chg="add del mod">
          <ac:chgData name="Barbora Hrdličková" userId="9f36ba3754125505" providerId="LiveId" clId="{5B49D2CD-5549-47CA-94D2-DD5646086E69}" dt="2026-03-30T18:10:36.445" v="3220"/>
          <ac:inkMkLst>
            <pc:docMk/>
            <pc:sldMk cId="1769980295" sldId="258"/>
            <ac:inkMk id="9" creationId="{D75F9C03-BA2B-E91C-7797-C9115C0872CF}"/>
          </ac:inkMkLst>
        </pc:inkChg>
        <pc:inkChg chg="add del mod">
          <ac:chgData name="Barbora Hrdličková" userId="9f36ba3754125505" providerId="LiveId" clId="{5B49D2CD-5549-47CA-94D2-DD5646086E69}" dt="2026-03-30T18:15:09.353" v="3291"/>
          <ac:inkMkLst>
            <pc:docMk/>
            <pc:sldMk cId="1769980295" sldId="258"/>
            <ac:inkMk id="11" creationId="{07788B58-B714-9726-2489-E9A0B0136617}"/>
          </ac:inkMkLst>
        </pc:inkChg>
        <pc:inkChg chg="add del mod">
          <ac:chgData name="Barbora Hrdličková" userId="9f36ba3754125505" providerId="LiveId" clId="{5B49D2CD-5549-47CA-94D2-DD5646086E69}" dt="2026-03-30T18:15:08.221" v="3290"/>
          <ac:inkMkLst>
            <pc:docMk/>
            <pc:sldMk cId="1769980295" sldId="258"/>
            <ac:inkMk id="12" creationId="{0C61D777-489B-BF5C-FB80-48133D67E1BC}"/>
          </ac:inkMkLst>
        </pc:inkChg>
        <pc:inkChg chg="add">
          <ac:chgData name="Barbora Hrdličková" userId="9f36ba3754125505" providerId="LiveId" clId="{5B49D2CD-5549-47CA-94D2-DD5646086E69}" dt="2026-03-30T18:15:14.900" v="3292" actId="9405"/>
          <ac:inkMkLst>
            <pc:docMk/>
            <pc:sldMk cId="1769980295" sldId="258"/>
            <ac:inkMk id="14" creationId="{08174A8D-1500-86A2-8AB5-E7BF507E1F49}"/>
          </ac:inkMkLst>
        </pc:inkChg>
        <pc:inkChg chg="add del mod">
          <ac:chgData name="Barbora Hrdličková" userId="9f36ba3754125505" providerId="LiveId" clId="{5B49D2CD-5549-47CA-94D2-DD5646086E69}" dt="2026-03-30T18:15:21.495" v="3297"/>
          <ac:inkMkLst>
            <pc:docMk/>
            <pc:sldMk cId="1769980295" sldId="258"/>
            <ac:inkMk id="15" creationId="{D3258900-F812-F840-587D-859C8600DF74}"/>
          </ac:inkMkLst>
        </pc:inkChg>
        <pc:inkChg chg="add del mod">
          <ac:chgData name="Barbora Hrdličková" userId="9f36ba3754125505" providerId="LiveId" clId="{5B49D2CD-5549-47CA-94D2-DD5646086E69}" dt="2026-03-30T18:15:21.494" v="3296"/>
          <ac:inkMkLst>
            <pc:docMk/>
            <pc:sldMk cId="1769980295" sldId="258"/>
            <ac:inkMk id="16" creationId="{871603B0-B80C-DD46-B248-D07D1AA21C98}"/>
          </ac:inkMkLst>
        </pc:inkChg>
        <pc:inkChg chg="add del">
          <ac:chgData name="Barbora Hrdličková" userId="9f36ba3754125505" providerId="LiveId" clId="{5B49D2CD-5549-47CA-94D2-DD5646086E69}" dt="2026-03-30T18:15:29.188" v="3299"/>
          <ac:inkMkLst>
            <pc:docMk/>
            <pc:sldMk cId="1769980295" sldId="258"/>
            <ac:inkMk id="18" creationId="{E5DD122C-3D35-0011-524F-D2F07EE6DF5E}"/>
          </ac:inkMkLst>
        </pc:inkChg>
        <pc:inkChg chg="add del">
          <ac:chgData name="Barbora Hrdličková" userId="9f36ba3754125505" providerId="LiveId" clId="{5B49D2CD-5549-47CA-94D2-DD5646086E69}" dt="2026-03-30T18:15:38.337" v="3301"/>
          <ac:inkMkLst>
            <pc:docMk/>
            <pc:sldMk cId="1769980295" sldId="258"/>
            <ac:inkMk id="19" creationId="{0E9462E9-F395-66AC-9D2E-A4C00B93D79F}"/>
          </ac:inkMkLst>
        </pc:inkChg>
        <pc:inkChg chg="add del">
          <ac:chgData name="Barbora Hrdličková" userId="9f36ba3754125505" providerId="LiveId" clId="{5B49D2CD-5549-47CA-94D2-DD5646086E69}" dt="2026-03-30T18:15:47.774" v="3303"/>
          <ac:inkMkLst>
            <pc:docMk/>
            <pc:sldMk cId="1769980295" sldId="258"/>
            <ac:inkMk id="20" creationId="{9522B0A1-E38C-0FFD-31B0-A06D67F73374}"/>
          </ac:inkMkLst>
        </pc:inkChg>
        <pc:inkChg chg="add">
          <ac:chgData name="Barbora Hrdličková" userId="9f36ba3754125505" providerId="LiveId" clId="{5B49D2CD-5549-47CA-94D2-DD5646086E69}" dt="2026-03-30T18:15:52.985" v="3304" actId="9405"/>
          <ac:inkMkLst>
            <pc:docMk/>
            <pc:sldMk cId="1769980295" sldId="258"/>
            <ac:inkMk id="21" creationId="{D1F7674F-86F6-5018-EA4C-8D6A4C08422A}"/>
          </ac:inkMkLst>
        </pc:inkChg>
      </pc:sldChg>
      <pc:sldChg chg="modSp new del mod setBg">
        <pc:chgData name="Barbora Hrdličková" userId="9f36ba3754125505" providerId="LiveId" clId="{5B49D2CD-5549-47CA-94D2-DD5646086E69}" dt="2026-03-30T18:36:10.085" v="3427" actId="47"/>
        <pc:sldMkLst>
          <pc:docMk/>
          <pc:sldMk cId="2308197440" sldId="259"/>
        </pc:sldMkLst>
      </pc:sldChg>
      <pc:sldChg chg="addSp delSp modSp new mod">
        <pc:chgData name="Barbora Hrdličková" userId="9f36ba3754125505" providerId="LiveId" clId="{5B49D2CD-5549-47CA-94D2-DD5646086E69}" dt="2026-03-30T22:41:00.691" v="4114" actId="1076"/>
        <pc:sldMkLst>
          <pc:docMk/>
          <pc:sldMk cId="3013312246" sldId="260"/>
        </pc:sldMkLst>
        <pc:spChg chg="mod">
          <ac:chgData name="Barbora Hrdličková" userId="9f36ba3754125505" providerId="LiveId" clId="{5B49D2CD-5549-47CA-94D2-DD5646086E69}" dt="2026-03-30T22:41:00.691" v="4114" actId="1076"/>
          <ac:spMkLst>
            <pc:docMk/>
            <pc:sldMk cId="3013312246" sldId="260"/>
            <ac:spMk id="2" creationId="{FC55D0B2-ED21-05A9-B784-E4E257B7E0C7}"/>
          </ac:spMkLst>
        </pc:spChg>
        <pc:spChg chg="del">
          <ac:chgData name="Barbora Hrdličková" userId="9f36ba3754125505" providerId="LiveId" clId="{5B49D2CD-5549-47CA-94D2-DD5646086E69}" dt="2026-03-30T19:32:10.131" v="3549"/>
          <ac:spMkLst>
            <pc:docMk/>
            <pc:sldMk cId="3013312246" sldId="260"/>
            <ac:spMk id="3" creationId="{1A7B2C36-FF54-5B02-3AB4-D3B8288BADCA}"/>
          </ac:spMkLst>
        </pc:spChg>
        <pc:spChg chg="add mod">
          <ac:chgData name="Barbora Hrdličková" userId="9f36ba3754125505" providerId="LiveId" clId="{5B49D2CD-5549-47CA-94D2-DD5646086E69}" dt="2026-03-30T21:20:27.376" v="3657" actId="20577"/>
          <ac:spMkLst>
            <pc:docMk/>
            <pc:sldMk cId="3013312246" sldId="260"/>
            <ac:spMk id="4" creationId="{44AE1B80-50F2-03FB-B1FB-7DBFA52350CF}"/>
          </ac:spMkLst>
        </pc:spChg>
      </pc:sldChg>
      <pc:sldChg chg="addSp delSp modSp new mod ord modNotesTx">
        <pc:chgData name="Barbora Hrdličková" userId="9f36ba3754125505" providerId="LiveId" clId="{5B49D2CD-5549-47CA-94D2-DD5646086E69}" dt="2026-03-30T22:11:07.657" v="4113" actId="20577"/>
        <pc:sldMkLst>
          <pc:docMk/>
          <pc:sldMk cId="3620457678" sldId="262"/>
        </pc:sldMkLst>
        <pc:spChg chg="mod">
          <ac:chgData name="Barbora Hrdličková" userId="9f36ba3754125505" providerId="LiveId" clId="{5B49D2CD-5549-47CA-94D2-DD5646086E69}" dt="2026-03-30T22:11:07.657" v="4113" actId="20577"/>
          <ac:spMkLst>
            <pc:docMk/>
            <pc:sldMk cId="3620457678" sldId="262"/>
            <ac:spMk id="2" creationId="{47EE2248-1342-2F80-9676-2557A67B9FDF}"/>
          </ac:spMkLst>
        </pc:spChg>
        <pc:spChg chg="mod">
          <ac:chgData name="Barbora Hrdličková" userId="9f36ba3754125505" providerId="LiveId" clId="{5B49D2CD-5549-47CA-94D2-DD5646086E69}" dt="2026-03-30T22:10:48.347" v="4103" actId="1076"/>
          <ac:spMkLst>
            <pc:docMk/>
            <pc:sldMk cId="3620457678" sldId="262"/>
            <ac:spMk id="3" creationId="{E9370F83-3269-5945-6F38-45C34D7A280A}"/>
          </ac:spMkLst>
        </pc:spChg>
        <pc:picChg chg="add mod">
          <ac:chgData name="Barbora Hrdličková" userId="9f36ba3754125505" providerId="LiveId" clId="{5B49D2CD-5549-47CA-94D2-DD5646086E69}" dt="2026-03-30T22:10:53.411" v="4104" actId="14100"/>
          <ac:picMkLst>
            <pc:docMk/>
            <pc:sldMk cId="3620457678" sldId="262"/>
            <ac:picMk id="4" creationId="{A6785CB5-5D80-D198-5F37-68010561255E}"/>
          </ac:picMkLst>
        </pc:picChg>
        <pc:picChg chg="add del mod">
          <ac:chgData name="Barbora Hrdličková" userId="9f36ba3754125505" providerId="LiveId" clId="{5B49D2CD-5549-47CA-94D2-DD5646086E69}" dt="2026-03-30T22:02:28.940" v="4077" actId="478"/>
          <ac:picMkLst>
            <pc:docMk/>
            <pc:sldMk cId="3620457678" sldId="262"/>
            <ac:picMk id="4098" creationId="{F2B2D6D7-5EFB-F0E4-02EA-C5DEC8C2EDC4}"/>
          </ac:picMkLst>
        </pc:picChg>
      </pc:sldChg>
      <pc:sldChg chg="addSp delSp modSp new mod modNotesTx">
        <pc:chgData name="Barbora Hrdličková" userId="9f36ba3754125505" providerId="LiveId" clId="{5B49D2CD-5549-47CA-94D2-DD5646086E69}" dt="2026-03-30T19:41:29.962" v="3621" actId="14100"/>
        <pc:sldMkLst>
          <pc:docMk/>
          <pc:sldMk cId="4135877473" sldId="263"/>
        </pc:sldMkLst>
        <pc:spChg chg="mod">
          <ac:chgData name="Barbora Hrdličková" userId="9f36ba3754125505" providerId="LiveId" clId="{5B49D2CD-5549-47CA-94D2-DD5646086E69}" dt="2026-03-30T18:20:57.244" v="3342" actId="20577"/>
          <ac:spMkLst>
            <pc:docMk/>
            <pc:sldMk cId="4135877473" sldId="263"/>
            <ac:spMk id="2" creationId="{A80FACA8-E23E-76A0-4C91-53CDE3D2913F}"/>
          </ac:spMkLst>
        </pc:spChg>
        <pc:spChg chg="mod">
          <ac:chgData name="Barbora Hrdličková" userId="9f36ba3754125505" providerId="LiveId" clId="{5B49D2CD-5549-47CA-94D2-DD5646086E69}" dt="2026-03-30T19:41:26.920" v="3620" actId="20577"/>
          <ac:spMkLst>
            <pc:docMk/>
            <pc:sldMk cId="4135877473" sldId="263"/>
            <ac:spMk id="3" creationId="{E9EE14BE-3E2D-2306-8AB9-3E75410B5376}"/>
          </ac:spMkLst>
        </pc:spChg>
        <pc:spChg chg="add del">
          <ac:chgData name="Barbora Hrdličková" userId="9f36ba3754125505" providerId="LiveId" clId="{5B49D2CD-5549-47CA-94D2-DD5646086E69}" dt="2026-03-30T18:30:23.132" v="3352" actId="22"/>
          <ac:spMkLst>
            <pc:docMk/>
            <pc:sldMk cId="4135877473" sldId="263"/>
            <ac:spMk id="11" creationId="{F5CDA83C-CE26-EBA1-9E4C-C36ADDAE6E9B}"/>
          </ac:spMkLst>
        </pc:spChg>
        <pc:picChg chg="add mod">
          <ac:chgData name="Barbora Hrdličková" userId="9f36ba3754125505" providerId="LiveId" clId="{5B49D2CD-5549-47CA-94D2-DD5646086E69}" dt="2026-03-30T18:20:35.351" v="3331" actId="14100"/>
          <ac:picMkLst>
            <pc:docMk/>
            <pc:sldMk cId="4135877473" sldId="263"/>
            <ac:picMk id="5" creationId="{7E51FEF0-39CD-A064-4FED-99E2A771870B}"/>
          </ac:picMkLst>
        </pc:picChg>
        <pc:picChg chg="add mod">
          <ac:chgData name="Barbora Hrdličková" userId="9f36ba3754125505" providerId="LiveId" clId="{5B49D2CD-5549-47CA-94D2-DD5646086E69}" dt="2026-03-30T18:21:25.066" v="3344" actId="14100"/>
          <ac:picMkLst>
            <pc:docMk/>
            <pc:sldMk cId="4135877473" sldId="263"/>
            <ac:picMk id="7" creationId="{C45FC3D0-35D0-0B6A-CE90-E11171FC5A2C}"/>
          </ac:picMkLst>
        </pc:picChg>
        <pc:picChg chg="add mod">
          <ac:chgData name="Barbora Hrdličková" userId="9f36ba3754125505" providerId="LiveId" clId="{5B49D2CD-5549-47CA-94D2-DD5646086E69}" dt="2026-03-30T18:21:30.418" v="3345" actId="1076"/>
          <ac:picMkLst>
            <pc:docMk/>
            <pc:sldMk cId="4135877473" sldId="263"/>
            <ac:picMk id="9" creationId="{BAA68D2A-7B59-F41D-7A19-6A4E74C28B0F}"/>
          </ac:picMkLst>
        </pc:picChg>
        <pc:picChg chg="add mod">
          <ac:chgData name="Barbora Hrdličková" userId="9f36ba3754125505" providerId="LiveId" clId="{5B49D2CD-5549-47CA-94D2-DD5646086E69}" dt="2026-03-30T19:41:29.962" v="3621" actId="14100"/>
          <ac:picMkLst>
            <pc:docMk/>
            <pc:sldMk cId="4135877473" sldId="263"/>
            <ac:picMk id="2050" creationId="{8269C9A2-078F-201F-4118-3608B09F6EDD}"/>
          </ac:picMkLst>
        </pc:picChg>
        <pc:inkChg chg="add del">
          <ac:chgData name="Barbora Hrdličková" userId="9f36ba3754125505" providerId="LiveId" clId="{5B49D2CD-5549-47CA-94D2-DD5646086E69}" dt="2026-03-30T18:31:43.378" v="3363"/>
          <ac:inkMkLst>
            <pc:docMk/>
            <pc:sldMk cId="4135877473" sldId="263"/>
            <ac:inkMk id="12" creationId="{09B8FEA9-01F0-D7C9-20C1-B2132E20C51A}"/>
          </ac:inkMkLst>
        </pc:inkChg>
        <pc:inkChg chg="add">
          <ac:chgData name="Barbora Hrdličková" userId="9f36ba3754125505" providerId="LiveId" clId="{5B49D2CD-5549-47CA-94D2-DD5646086E69}" dt="2026-03-30T18:32:00.576" v="3364" actId="9405"/>
          <ac:inkMkLst>
            <pc:docMk/>
            <pc:sldMk cId="4135877473" sldId="263"/>
            <ac:inkMk id="13" creationId="{E9C0EF94-46FE-E631-50DF-0F8EED8DC5F2}"/>
          </ac:inkMkLst>
        </pc:inkChg>
        <pc:inkChg chg="add">
          <ac:chgData name="Barbora Hrdličková" userId="9f36ba3754125505" providerId="LiveId" clId="{5B49D2CD-5549-47CA-94D2-DD5646086E69}" dt="2026-03-30T18:32:04.442" v="3365" actId="9405"/>
          <ac:inkMkLst>
            <pc:docMk/>
            <pc:sldMk cId="4135877473" sldId="263"/>
            <ac:inkMk id="14" creationId="{4813CDF7-D050-888E-8CEC-1D2D7F4DD1B2}"/>
          </ac:inkMkLst>
        </pc:inkChg>
        <pc:inkChg chg="add">
          <ac:chgData name="Barbora Hrdličková" userId="9f36ba3754125505" providerId="LiveId" clId="{5B49D2CD-5549-47CA-94D2-DD5646086E69}" dt="2026-03-30T18:32:25.453" v="3366" actId="9405"/>
          <ac:inkMkLst>
            <pc:docMk/>
            <pc:sldMk cId="4135877473" sldId="263"/>
            <ac:inkMk id="15" creationId="{4940B23E-FE9F-9A67-B573-D593F4A10F90}"/>
          </ac:inkMkLst>
        </pc:inkChg>
        <pc:inkChg chg="add del">
          <ac:chgData name="Barbora Hrdličková" userId="9f36ba3754125505" providerId="LiveId" clId="{5B49D2CD-5549-47CA-94D2-DD5646086E69}" dt="2026-03-30T18:32:32.143" v="3368"/>
          <ac:inkMkLst>
            <pc:docMk/>
            <pc:sldMk cId="4135877473" sldId="263"/>
            <ac:inkMk id="16" creationId="{A6FDAD03-5D61-B60C-8522-C5152C257879}"/>
          </ac:inkMkLst>
        </pc:inkChg>
        <pc:inkChg chg="add del">
          <ac:chgData name="Barbora Hrdličková" userId="9f36ba3754125505" providerId="LiveId" clId="{5B49D2CD-5549-47CA-94D2-DD5646086E69}" dt="2026-03-30T18:32:38.705" v="3370"/>
          <ac:inkMkLst>
            <pc:docMk/>
            <pc:sldMk cId="4135877473" sldId="263"/>
            <ac:inkMk id="17" creationId="{0B3228F8-C54D-396B-60EF-7E96C390471E}"/>
          </ac:inkMkLst>
        </pc:inkChg>
        <pc:inkChg chg="add">
          <ac:chgData name="Barbora Hrdličková" userId="9f36ba3754125505" providerId="LiveId" clId="{5B49D2CD-5549-47CA-94D2-DD5646086E69}" dt="2026-03-30T18:32:44.774" v="3371" actId="9405"/>
          <ac:inkMkLst>
            <pc:docMk/>
            <pc:sldMk cId="4135877473" sldId="263"/>
            <ac:inkMk id="18" creationId="{F10CE14E-2CC1-48BF-2B7C-F980636DF208}"/>
          </ac:inkMkLst>
        </pc:inkChg>
        <pc:inkChg chg="add del">
          <ac:chgData name="Barbora Hrdličková" userId="9f36ba3754125505" providerId="LiveId" clId="{5B49D2CD-5549-47CA-94D2-DD5646086E69}" dt="2026-03-30T18:33:01.268" v="3373"/>
          <ac:inkMkLst>
            <pc:docMk/>
            <pc:sldMk cId="4135877473" sldId="263"/>
            <ac:inkMk id="19" creationId="{3C5B11C1-BD38-1C4D-D594-1969AB62F5EE}"/>
          </ac:inkMkLst>
        </pc:inkChg>
        <pc:inkChg chg="add del">
          <ac:chgData name="Barbora Hrdličková" userId="9f36ba3754125505" providerId="LiveId" clId="{5B49D2CD-5549-47CA-94D2-DD5646086E69}" dt="2026-03-30T18:33:09.571" v="3375"/>
          <ac:inkMkLst>
            <pc:docMk/>
            <pc:sldMk cId="4135877473" sldId="263"/>
            <ac:inkMk id="20" creationId="{825D4CA3-A7F9-235A-DE93-F1F1BB5D85FF}"/>
          </ac:inkMkLst>
        </pc:inkChg>
        <pc:inkChg chg="add">
          <ac:chgData name="Barbora Hrdličková" userId="9f36ba3754125505" providerId="LiveId" clId="{5B49D2CD-5549-47CA-94D2-DD5646086E69}" dt="2026-03-30T18:33:18.701" v="3376" actId="9405"/>
          <ac:inkMkLst>
            <pc:docMk/>
            <pc:sldMk cId="4135877473" sldId="263"/>
            <ac:inkMk id="21" creationId="{DBDDFE2F-6FB2-96AD-5B63-13ED97B83102}"/>
          </ac:inkMkLst>
        </pc:inkChg>
      </pc:sldChg>
      <pc:sldChg chg="modSp new del mod">
        <pc:chgData name="Barbora Hrdličková" userId="9f36ba3754125505" providerId="LiveId" clId="{5B49D2CD-5549-47CA-94D2-DD5646086E69}" dt="2026-03-30T22:41:14.756" v="4116" actId="47"/>
        <pc:sldMkLst>
          <pc:docMk/>
          <pc:sldMk cId="3024259570" sldId="264"/>
        </pc:sldMkLst>
      </pc:sldChg>
      <pc:sldChg chg="addSp delSp modSp new mod setBg modNotesTx">
        <pc:chgData name="Barbora Hrdličková" userId="9f36ba3754125505" providerId="LiveId" clId="{5B49D2CD-5549-47CA-94D2-DD5646086E69}" dt="2026-03-23T05:27:39.652" v="926" actId="114"/>
        <pc:sldMkLst>
          <pc:docMk/>
          <pc:sldMk cId="83363867" sldId="265"/>
        </pc:sldMkLst>
        <pc:spChg chg="add mod">
          <ac:chgData name="Barbora Hrdličková" userId="9f36ba3754125505" providerId="LiveId" clId="{5B49D2CD-5549-47CA-94D2-DD5646086E69}" dt="2026-03-23T05:27:39.652" v="926" actId="114"/>
          <ac:spMkLst>
            <pc:docMk/>
            <pc:sldMk cId="83363867" sldId="265"/>
            <ac:spMk id="7" creationId="{0FD1CA59-3CC6-E8AA-4CA3-2D663841CE5C}"/>
          </ac:spMkLst>
        </pc:spChg>
        <pc:spChg chg="add">
          <ac:chgData name="Barbora Hrdličková" userId="9f36ba3754125505" providerId="LiveId" clId="{5B49D2CD-5549-47CA-94D2-DD5646086E69}" dt="2026-03-23T05:24:54.173" v="918" actId="34122"/>
          <ac:spMkLst>
            <pc:docMk/>
            <pc:sldMk cId="83363867" sldId="265"/>
            <ac:spMk id="11" creationId="{0403540F-A6AA-40D7-BD78-67B097799959}"/>
          </ac:spMkLst>
        </pc:spChg>
        <pc:spChg chg="add">
          <ac:chgData name="Barbora Hrdličková" userId="9f36ba3754125505" providerId="LiveId" clId="{5B49D2CD-5549-47CA-94D2-DD5646086E69}" dt="2026-03-23T05:13:34.833" v="689" actId="26606"/>
          <ac:spMkLst>
            <pc:docMk/>
            <pc:sldMk cId="83363867" sldId="265"/>
            <ac:spMk id="14" creationId="{42A4FC2C-047E-45A5-965D-8E1E3BF09BC6}"/>
          </ac:spMkLst>
        </pc:spChg>
        <pc:picChg chg="add mod modCrop">
          <ac:chgData name="Barbora Hrdličková" userId="9f36ba3754125505" providerId="LiveId" clId="{5B49D2CD-5549-47CA-94D2-DD5646086E69}" dt="2026-03-23T05:23:55.879" v="912" actId="1076"/>
          <ac:picMkLst>
            <pc:docMk/>
            <pc:sldMk cId="83363867" sldId="265"/>
            <ac:picMk id="5" creationId="{9ABDBFF0-76C4-7EF1-21B4-0B8172598E76}"/>
          </ac:picMkLst>
        </pc:picChg>
        <pc:picChg chg="add mod">
          <ac:chgData name="Barbora Hrdličková" userId="9f36ba3754125505" providerId="LiveId" clId="{5B49D2CD-5549-47CA-94D2-DD5646086E69}" dt="2026-03-23T05:23:43.723" v="906" actId="1076"/>
          <ac:picMkLst>
            <pc:docMk/>
            <pc:sldMk cId="83363867" sldId="265"/>
            <ac:picMk id="9" creationId="{F7E7B59F-C718-0B3D-2D98-3ABF0425EDCF}"/>
          </ac:picMkLst>
        </pc:picChg>
        <pc:picChg chg="add mod">
          <ac:chgData name="Barbora Hrdličková" userId="9f36ba3754125505" providerId="LiveId" clId="{5B49D2CD-5549-47CA-94D2-DD5646086E69}" dt="2026-03-23T05:23:54.225" v="911" actId="1076"/>
          <ac:picMkLst>
            <pc:docMk/>
            <pc:sldMk cId="83363867" sldId="265"/>
            <ac:picMk id="2050" creationId="{F3B0EF51-C537-66F7-B3A4-FB22EB951D9B}"/>
          </ac:picMkLst>
        </pc:picChg>
        <pc:inkChg chg="add">
          <ac:chgData name="Barbora Hrdličková" userId="9f36ba3754125505" providerId="LiveId" clId="{5B49D2CD-5549-47CA-94D2-DD5646086E69}" dt="2026-03-23T05:24:11.199" v="914"/>
          <ac:inkMkLst>
            <pc:docMk/>
            <pc:sldMk cId="83363867" sldId="265"/>
            <ac:inkMk id="18" creationId="{93972C8B-19F3-0DBF-FB5B-8E25774C5E09}"/>
          </ac:inkMkLst>
        </pc:inkChg>
      </pc:sldChg>
      <pc:sldChg chg="modSp new mod ord">
        <pc:chgData name="Barbora Hrdličková" userId="9f36ba3754125505" providerId="LiveId" clId="{5B49D2CD-5549-47CA-94D2-DD5646086E69}" dt="2026-03-31T07:37:32.807" v="4164" actId="20577"/>
        <pc:sldMkLst>
          <pc:docMk/>
          <pc:sldMk cId="3508000871" sldId="266"/>
        </pc:sldMkLst>
        <pc:spChg chg="mod">
          <ac:chgData name="Barbora Hrdličková" userId="9f36ba3754125505" providerId="LiveId" clId="{5B49D2CD-5549-47CA-94D2-DD5646086E69}" dt="2026-03-30T17:54:47.919" v="3174" actId="1076"/>
          <ac:spMkLst>
            <pc:docMk/>
            <pc:sldMk cId="3508000871" sldId="266"/>
            <ac:spMk id="2" creationId="{CDBE5590-A07C-9992-3A85-52D79B996E3E}"/>
          </ac:spMkLst>
        </pc:spChg>
        <pc:spChg chg="mod">
          <ac:chgData name="Barbora Hrdličková" userId="9f36ba3754125505" providerId="LiveId" clId="{5B49D2CD-5549-47CA-94D2-DD5646086E69}" dt="2026-03-31T07:37:32.807" v="4164" actId="20577"/>
          <ac:spMkLst>
            <pc:docMk/>
            <pc:sldMk cId="3508000871" sldId="266"/>
            <ac:spMk id="3" creationId="{F78A3AF6-5181-0B8A-A9EE-5D8D75B88324}"/>
          </ac:spMkLst>
        </pc:spChg>
      </pc:sldChg>
      <pc:sldChg chg="modSp new mod ord modNotesTx">
        <pc:chgData name="Barbora Hrdličková" userId="9f36ba3754125505" providerId="LiveId" clId="{5B49D2CD-5549-47CA-94D2-DD5646086E69}" dt="2026-03-30T03:36:38.347" v="2199" actId="113"/>
        <pc:sldMkLst>
          <pc:docMk/>
          <pc:sldMk cId="4189366337" sldId="267"/>
        </pc:sldMkLst>
        <pc:spChg chg="mod">
          <ac:chgData name="Barbora Hrdličková" userId="9f36ba3754125505" providerId="LiveId" clId="{5B49D2CD-5549-47CA-94D2-DD5646086E69}" dt="2026-03-30T03:24:46.827" v="1785" actId="14100"/>
          <ac:spMkLst>
            <pc:docMk/>
            <pc:sldMk cId="4189366337" sldId="267"/>
            <ac:spMk id="2" creationId="{CB0B60E9-8F93-4E16-1A37-3397EAC0A166}"/>
          </ac:spMkLst>
        </pc:spChg>
        <pc:spChg chg="mod">
          <ac:chgData name="Barbora Hrdličková" userId="9f36ba3754125505" providerId="LiveId" clId="{5B49D2CD-5549-47CA-94D2-DD5646086E69}" dt="2026-03-30T03:36:38.347" v="2199" actId="113"/>
          <ac:spMkLst>
            <pc:docMk/>
            <pc:sldMk cId="4189366337" sldId="267"/>
            <ac:spMk id="3" creationId="{C040293E-5EDF-16B0-8DAA-1DBFF5ED9535}"/>
          </ac:spMkLst>
        </pc:spChg>
      </pc:sldChg>
      <pc:sldChg chg="modSp new del mod modNotesTx">
        <pc:chgData name="Barbora Hrdličková" userId="9f36ba3754125505" providerId="LiveId" clId="{5B49D2CD-5549-47CA-94D2-DD5646086E69}" dt="2026-03-30T18:18:38.930" v="3322" actId="47"/>
        <pc:sldMkLst>
          <pc:docMk/>
          <pc:sldMk cId="1601696463" sldId="268"/>
        </pc:sldMkLst>
      </pc:sldChg>
      <pc:sldChg chg="modSp new del mod">
        <pc:chgData name="Barbora Hrdličková" userId="9f36ba3754125505" providerId="LiveId" clId="{5B49D2CD-5549-47CA-94D2-DD5646086E69}" dt="2026-03-30T22:41:15.600" v="4117" actId="47"/>
        <pc:sldMkLst>
          <pc:docMk/>
          <pc:sldMk cId="1520166628" sldId="269"/>
        </pc:sldMkLst>
      </pc:sldChg>
      <pc:sldChg chg="addSp delSp modSp new mod modNotesTx">
        <pc:chgData name="Barbora Hrdličková" userId="9f36ba3754125505" providerId="LiveId" clId="{5B49D2CD-5549-47CA-94D2-DD5646086E69}" dt="2026-03-30T17:49:50.929" v="3043" actId="9405"/>
        <pc:sldMkLst>
          <pc:docMk/>
          <pc:sldMk cId="3900091571" sldId="270"/>
        </pc:sldMkLst>
        <pc:spChg chg="add mod">
          <ac:chgData name="Barbora Hrdličková" userId="9f36ba3754125505" providerId="LiveId" clId="{5B49D2CD-5549-47CA-94D2-DD5646086E69}" dt="2026-03-30T04:17:14.341" v="2395" actId="6549"/>
          <ac:spMkLst>
            <pc:docMk/>
            <pc:sldMk cId="3900091571" sldId="270"/>
            <ac:spMk id="2" creationId="{2E4322F1-E298-BD5E-BFEC-197AA6C43DAE}"/>
          </ac:spMkLst>
        </pc:spChg>
        <pc:picChg chg="add mod">
          <ac:chgData name="Barbora Hrdličková" userId="9f36ba3754125505" providerId="LiveId" clId="{5B49D2CD-5549-47CA-94D2-DD5646086E69}" dt="2026-03-30T16:13:59.324" v="2543" actId="1076"/>
          <ac:picMkLst>
            <pc:docMk/>
            <pc:sldMk cId="3900091571" sldId="270"/>
            <ac:picMk id="4" creationId="{9512B354-613A-1158-5CB6-01892609AC04}"/>
          </ac:picMkLst>
        </pc:picChg>
        <pc:picChg chg="add mod ord">
          <ac:chgData name="Barbora Hrdličková" userId="9f36ba3754125505" providerId="LiveId" clId="{5B49D2CD-5549-47CA-94D2-DD5646086E69}" dt="2026-03-30T16:13:49.675" v="2541" actId="14100"/>
          <ac:picMkLst>
            <pc:docMk/>
            <pc:sldMk cId="3900091571" sldId="270"/>
            <ac:picMk id="5" creationId="{595431EB-5F1F-A150-8825-8EC7B3BABE34}"/>
          </ac:picMkLst>
        </pc:picChg>
        <pc:picChg chg="add mod">
          <ac:chgData name="Barbora Hrdličková" userId="9f36ba3754125505" providerId="LiveId" clId="{5B49D2CD-5549-47CA-94D2-DD5646086E69}" dt="2026-03-30T16:13:57.482" v="2542" actId="1076"/>
          <ac:picMkLst>
            <pc:docMk/>
            <pc:sldMk cId="3900091571" sldId="270"/>
            <ac:picMk id="7" creationId="{573968DB-1C0A-983E-1B49-C2F9DDBE39B3}"/>
          </ac:picMkLst>
        </pc:picChg>
        <pc:inkChg chg="add">
          <ac:chgData name="Barbora Hrdličková" userId="9f36ba3754125505" providerId="LiveId" clId="{5B49D2CD-5549-47CA-94D2-DD5646086E69}" dt="2026-03-30T17:49:50.929" v="3043" actId="9405"/>
          <ac:inkMkLst>
            <pc:docMk/>
            <pc:sldMk cId="3900091571" sldId="270"/>
            <ac:inkMk id="6" creationId="{F4B362F8-8340-3572-2038-6202E6F3DBA6}"/>
          </ac:inkMkLst>
        </pc:inkChg>
      </pc:sldChg>
      <pc:sldChg chg="addSp delSp modSp new mod">
        <pc:chgData name="Barbora Hrdličková" userId="9f36ba3754125505" providerId="LiveId" clId="{5B49D2CD-5549-47CA-94D2-DD5646086E69}" dt="2026-03-30T19:27:31.779" v="3548" actId="14100"/>
        <pc:sldMkLst>
          <pc:docMk/>
          <pc:sldMk cId="2833512602" sldId="271"/>
        </pc:sldMkLst>
        <pc:spChg chg="mod">
          <ac:chgData name="Barbora Hrdličková" userId="9f36ba3754125505" providerId="LiveId" clId="{5B49D2CD-5549-47CA-94D2-DD5646086E69}" dt="2026-03-30T09:00:04.186" v="2420" actId="1076"/>
          <ac:spMkLst>
            <pc:docMk/>
            <pc:sldMk cId="2833512602" sldId="271"/>
            <ac:spMk id="2" creationId="{68BE0316-0477-20A3-4093-83A1FF1581F8}"/>
          </ac:spMkLst>
        </pc:spChg>
        <pc:spChg chg="mod">
          <ac:chgData name="Barbora Hrdličková" userId="9f36ba3754125505" providerId="LiveId" clId="{5B49D2CD-5549-47CA-94D2-DD5646086E69}" dt="2026-03-30T19:06:04.146" v="3482" actId="20577"/>
          <ac:spMkLst>
            <pc:docMk/>
            <pc:sldMk cId="2833512602" sldId="271"/>
            <ac:spMk id="3" creationId="{AACA6447-540E-D5D9-1615-D7F216020B98}"/>
          </ac:spMkLst>
        </pc:spChg>
        <pc:spChg chg="add del">
          <ac:chgData name="Barbora Hrdličková" userId="9f36ba3754125505" providerId="LiveId" clId="{5B49D2CD-5549-47CA-94D2-DD5646086E69}" dt="2026-03-30T19:26:47.313" v="3523" actId="22"/>
          <ac:spMkLst>
            <pc:docMk/>
            <pc:sldMk cId="2833512602" sldId="271"/>
            <ac:spMk id="5" creationId="{8D3CE475-7BF2-64DD-EDCD-6C720256B453}"/>
          </ac:spMkLst>
        </pc:spChg>
        <pc:picChg chg="add mod">
          <ac:chgData name="Barbora Hrdličková" userId="9f36ba3754125505" providerId="LiveId" clId="{5B49D2CD-5549-47CA-94D2-DD5646086E69}" dt="2026-03-30T19:27:31.779" v="3548" actId="14100"/>
          <ac:picMkLst>
            <pc:docMk/>
            <pc:sldMk cId="2833512602" sldId="271"/>
            <ac:picMk id="1026" creationId="{25BC6358-5321-FA73-3D4B-686AD5DD42A3}"/>
          </ac:picMkLst>
        </pc:picChg>
        <pc:picChg chg="add mod">
          <ac:chgData name="Barbora Hrdličková" userId="9f36ba3754125505" providerId="LiveId" clId="{5B49D2CD-5549-47CA-94D2-DD5646086E69}" dt="2026-03-30T19:27:27.007" v="3545" actId="1076"/>
          <ac:picMkLst>
            <pc:docMk/>
            <pc:sldMk cId="2833512602" sldId="271"/>
            <ac:picMk id="1028" creationId="{E577F486-B1F6-DC43-68D8-612601EA88C9}"/>
          </ac:picMkLst>
        </pc:picChg>
        <pc:picChg chg="add mod">
          <ac:chgData name="Barbora Hrdličková" userId="9f36ba3754125505" providerId="LiveId" clId="{5B49D2CD-5549-47CA-94D2-DD5646086E69}" dt="2026-03-30T19:27:25.530" v="3543" actId="1076"/>
          <ac:picMkLst>
            <pc:docMk/>
            <pc:sldMk cId="2833512602" sldId="271"/>
            <ac:picMk id="1030" creationId="{AECF0077-4C36-1B60-E7EC-E71AE3EED30E}"/>
          </ac:picMkLst>
        </pc:picChg>
        <pc:picChg chg="add del mod">
          <ac:chgData name="Barbora Hrdličková" userId="9f36ba3754125505" providerId="LiveId" clId="{5B49D2CD-5549-47CA-94D2-DD5646086E69}" dt="2026-03-30T19:26:45.378" v="3521" actId="478"/>
          <ac:picMkLst>
            <pc:docMk/>
            <pc:sldMk cId="2833512602" sldId="271"/>
            <ac:picMk id="1032" creationId="{21278471-8F28-302E-C9FD-0DA397D54DAC}"/>
          </ac:picMkLst>
        </pc:picChg>
        <pc:picChg chg="add mod">
          <ac:chgData name="Barbora Hrdličková" userId="9f36ba3754125505" providerId="LiveId" clId="{5B49D2CD-5549-47CA-94D2-DD5646086E69}" dt="2026-03-30T19:27:27.874" v="3546" actId="1076"/>
          <ac:picMkLst>
            <pc:docMk/>
            <pc:sldMk cId="2833512602" sldId="271"/>
            <ac:picMk id="1034" creationId="{B0A4DA69-D09B-2001-BA9C-B88CE34A57D3}"/>
          </ac:picMkLst>
        </pc:picChg>
      </pc:sldChg>
      <pc:sldChg chg="addSp delSp modSp new mod">
        <pc:chgData name="Barbora Hrdličková" userId="9f36ba3754125505" providerId="LiveId" clId="{5B49D2CD-5549-47CA-94D2-DD5646086E69}" dt="2026-03-30T17:48:55.751" v="3042" actId="9405"/>
        <pc:sldMkLst>
          <pc:docMk/>
          <pc:sldMk cId="102894881" sldId="272"/>
        </pc:sldMkLst>
        <pc:spChg chg="del mod">
          <ac:chgData name="Barbora Hrdličková" userId="9f36ba3754125505" providerId="LiveId" clId="{5B49D2CD-5549-47CA-94D2-DD5646086E69}" dt="2026-03-30T17:36:31.855" v="2862" actId="478"/>
          <ac:spMkLst>
            <pc:docMk/>
            <pc:sldMk cId="102894881" sldId="272"/>
            <ac:spMk id="2" creationId="{D574722C-D143-1B86-A4FA-BE540086FC6B}"/>
          </ac:spMkLst>
        </pc:spChg>
        <pc:spChg chg="del">
          <ac:chgData name="Barbora Hrdličková" userId="9f36ba3754125505" providerId="LiveId" clId="{5B49D2CD-5549-47CA-94D2-DD5646086E69}" dt="2026-03-30T17:36:32.740" v="2863" actId="478"/>
          <ac:spMkLst>
            <pc:docMk/>
            <pc:sldMk cId="102894881" sldId="272"/>
            <ac:spMk id="3" creationId="{C5A190C1-E319-F8B2-F6D8-2763BA836FB4}"/>
          </ac:spMkLst>
        </pc:spChg>
        <pc:grpChg chg="del mod">
          <ac:chgData name="Barbora Hrdličková" userId="9f36ba3754125505" providerId="LiveId" clId="{5B49D2CD-5549-47CA-94D2-DD5646086E69}" dt="2026-03-30T17:35:37.013" v="2842"/>
          <ac:grpSpMkLst>
            <pc:docMk/>
            <pc:sldMk cId="102894881" sldId="272"/>
            <ac:grpSpMk id="9" creationId="{3073ECAB-8B43-4958-611C-DDFCA1CC36DE}"/>
          </ac:grpSpMkLst>
        </pc:grpChg>
        <pc:grpChg chg="del mod">
          <ac:chgData name="Barbora Hrdličková" userId="9f36ba3754125505" providerId="LiveId" clId="{5B49D2CD-5549-47CA-94D2-DD5646086E69}" dt="2026-03-30T17:35:41.781" v="2845"/>
          <ac:grpSpMkLst>
            <pc:docMk/>
            <pc:sldMk cId="102894881" sldId="272"/>
            <ac:grpSpMk id="11" creationId="{2526E2B5-CE5E-9357-3D35-A06D173BE825}"/>
          </ac:grpSpMkLst>
        </pc:grpChg>
        <pc:grpChg chg="del mod">
          <ac:chgData name="Barbora Hrdličková" userId="9f36ba3754125505" providerId="LiveId" clId="{5B49D2CD-5549-47CA-94D2-DD5646086E69}" dt="2026-03-30T17:35:43.399" v="2847"/>
          <ac:grpSpMkLst>
            <pc:docMk/>
            <pc:sldMk cId="102894881" sldId="272"/>
            <ac:grpSpMk id="13" creationId="{635DA474-C339-2A93-E417-AF3B270AC8F6}"/>
          </ac:grpSpMkLst>
        </pc:grpChg>
        <pc:grpChg chg="del mod">
          <ac:chgData name="Barbora Hrdličková" userId="9f36ba3754125505" providerId="LiveId" clId="{5B49D2CD-5549-47CA-94D2-DD5646086E69}" dt="2026-03-30T17:36:27.309" v="2860"/>
          <ac:grpSpMkLst>
            <pc:docMk/>
            <pc:sldMk cId="102894881" sldId="272"/>
            <ac:grpSpMk id="20" creationId="{2677A54B-FCD2-7924-BA48-5E537E2A10B2}"/>
          </ac:grpSpMkLst>
        </pc:grpChg>
        <pc:grpChg chg="del mod">
          <ac:chgData name="Barbora Hrdličková" userId="9f36ba3754125505" providerId="LiveId" clId="{5B49D2CD-5549-47CA-94D2-DD5646086E69}" dt="2026-03-30T17:36:42.807" v="2869"/>
          <ac:grpSpMkLst>
            <pc:docMk/>
            <pc:sldMk cId="102894881" sldId="272"/>
            <ac:grpSpMk id="24" creationId="{7A3B5260-40ED-43E0-9AEF-2E224F45984E}"/>
          </ac:grpSpMkLst>
        </pc:grpChg>
        <pc:grpChg chg="del mod">
          <ac:chgData name="Barbora Hrdličková" userId="9f36ba3754125505" providerId="LiveId" clId="{5B49D2CD-5549-47CA-94D2-DD5646086E69}" dt="2026-03-30T17:36:43.962" v="2872"/>
          <ac:grpSpMkLst>
            <pc:docMk/>
            <pc:sldMk cId="102894881" sldId="272"/>
            <ac:grpSpMk id="26" creationId="{8A0EF000-6B78-E4F7-4270-BCD35292759F}"/>
          </ac:grpSpMkLst>
        </pc:grpChg>
        <pc:grpChg chg="del mod">
          <ac:chgData name="Barbora Hrdličková" userId="9f36ba3754125505" providerId="LiveId" clId="{5B49D2CD-5549-47CA-94D2-DD5646086E69}" dt="2026-03-30T17:37:15.520" v="2888"/>
          <ac:grpSpMkLst>
            <pc:docMk/>
            <pc:sldMk cId="102894881" sldId="272"/>
            <ac:grpSpMk id="31" creationId="{74BBFCD1-2F9A-AC7F-92A5-C1D30DE06663}"/>
          </ac:grpSpMkLst>
        </pc:grpChg>
        <pc:grpChg chg="del mod">
          <ac:chgData name="Barbora Hrdličková" userId="9f36ba3754125505" providerId="LiveId" clId="{5B49D2CD-5549-47CA-94D2-DD5646086E69}" dt="2026-03-30T17:37:15.517" v="2885"/>
          <ac:grpSpMkLst>
            <pc:docMk/>
            <pc:sldMk cId="102894881" sldId="272"/>
            <ac:grpSpMk id="35" creationId="{8C7D5A7C-8B66-6F49-E573-D9F83103ECE8}"/>
          </ac:grpSpMkLst>
        </pc:grpChg>
        <pc:grpChg chg="del mod">
          <ac:chgData name="Barbora Hrdličková" userId="9f36ba3754125505" providerId="LiveId" clId="{5B49D2CD-5549-47CA-94D2-DD5646086E69}" dt="2026-03-30T17:38:42.811" v="2939"/>
          <ac:grpSpMkLst>
            <pc:docMk/>
            <pc:sldMk cId="102894881" sldId="272"/>
            <ac:grpSpMk id="43" creationId="{405B98F7-D5ED-3FA4-8351-55E8BFA4F216}"/>
          </ac:grpSpMkLst>
        </pc:grpChg>
        <pc:grpChg chg="del mod">
          <ac:chgData name="Barbora Hrdličková" userId="9f36ba3754125505" providerId="LiveId" clId="{5B49D2CD-5549-47CA-94D2-DD5646086E69}" dt="2026-03-30T17:38:42.809" v="2934"/>
          <ac:grpSpMkLst>
            <pc:docMk/>
            <pc:sldMk cId="102894881" sldId="272"/>
            <ac:grpSpMk id="52" creationId="{A7CE5358-ABEB-0D3B-6B28-4C74C89A34E9}"/>
          </ac:grpSpMkLst>
        </pc:grpChg>
        <pc:grpChg chg="del mod">
          <ac:chgData name="Barbora Hrdličková" userId="9f36ba3754125505" providerId="LiveId" clId="{5B49D2CD-5549-47CA-94D2-DD5646086E69}" dt="2026-03-30T17:38:42.808" v="2931"/>
          <ac:grpSpMkLst>
            <pc:docMk/>
            <pc:sldMk cId="102894881" sldId="272"/>
            <ac:grpSpMk id="53" creationId="{B87CDF2B-33D7-7E0E-6E5B-81B30C2C2D5C}"/>
          </ac:grpSpMkLst>
        </pc:grpChg>
        <pc:grpChg chg="del mod">
          <ac:chgData name="Barbora Hrdličková" userId="9f36ba3754125505" providerId="LiveId" clId="{5B49D2CD-5549-47CA-94D2-DD5646086E69}" dt="2026-03-30T17:38:42.810" v="2936"/>
          <ac:grpSpMkLst>
            <pc:docMk/>
            <pc:sldMk cId="102894881" sldId="272"/>
            <ac:grpSpMk id="63" creationId="{C546BDD6-DC5A-B860-B406-0FA2ACB6B6B1}"/>
          </ac:grpSpMkLst>
        </pc:grpChg>
        <pc:grpChg chg="del mod">
          <ac:chgData name="Barbora Hrdličková" userId="9f36ba3754125505" providerId="LiveId" clId="{5B49D2CD-5549-47CA-94D2-DD5646086E69}" dt="2026-03-30T17:38:50.598" v="2952"/>
          <ac:grpSpMkLst>
            <pc:docMk/>
            <pc:sldMk cId="102894881" sldId="272"/>
            <ac:grpSpMk id="69" creationId="{7FD4523C-A9CF-43F6-59FF-3F6B9B3940E9}"/>
          </ac:grpSpMkLst>
        </pc:grpChg>
        <pc:grpChg chg="del mod">
          <ac:chgData name="Barbora Hrdličková" userId="9f36ba3754125505" providerId="LiveId" clId="{5B49D2CD-5549-47CA-94D2-DD5646086E69}" dt="2026-03-30T17:41:29.472" v="2990"/>
          <ac:grpSpMkLst>
            <pc:docMk/>
            <pc:sldMk cId="102894881" sldId="272"/>
            <ac:grpSpMk id="73" creationId="{0F418FE5-9037-5C83-E063-7D3E952B52BF}"/>
          </ac:grpSpMkLst>
        </pc:grpChg>
        <pc:grpChg chg="mod">
          <ac:chgData name="Barbora Hrdličková" userId="9f36ba3754125505" providerId="LiveId" clId="{5B49D2CD-5549-47CA-94D2-DD5646086E69}" dt="2026-03-30T17:39:29.131" v="2981"/>
          <ac:grpSpMkLst>
            <pc:docMk/>
            <pc:sldMk cId="102894881" sldId="272"/>
            <ac:grpSpMk id="85" creationId="{8DEB117F-9675-E281-9DF3-34F0EAEC6D41}"/>
          </ac:grpSpMkLst>
        </pc:grpChg>
        <pc:grpChg chg="mod">
          <ac:chgData name="Barbora Hrdličková" userId="9f36ba3754125505" providerId="LiveId" clId="{5B49D2CD-5549-47CA-94D2-DD5646086E69}" dt="2026-03-30T17:38:58.799" v="2964"/>
          <ac:grpSpMkLst>
            <pc:docMk/>
            <pc:sldMk cId="102894881" sldId="272"/>
            <ac:grpSpMk id="86" creationId="{568D8D2A-D8F8-9267-E7EF-2EC59CFF5036}"/>
          </ac:grpSpMkLst>
        </pc:grpChg>
        <pc:grpChg chg="mod">
          <ac:chgData name="Barbora Hrdličková" userId="9f36ba3754125505" providerId="LiveId" clId="{5B49D2CD-5549-47CA-94D2-DD5646086E69}" dt="2026-03-30T17:39:25.802" v="2979"/>
          <ac:grpSpMkLst>
            <pc:docMk/>
            <pc:sldMk cId="102894881" sldId="272"/>
            <ac:grpSpMk id="101" creationId="{D1F2BB8B-97AE-62D8-7086-03B252AF0581}"/>
          </ac:grpSpMkLst>
        </pc:grpChg>
        <pc:grpChg chg="mod">
          <ac:chgData name="Barbora Hrdličková" userId="9f36ba3754125505" providerId="LiveId" clId="{5B49D2CD-5549-47CA-94D2-DD5646086E69}" dt="2026-03-30T17:39:33.605" v="2984"/>
          <ac:grpSpMkLst>
            <pc:docMk/>
            <pc:sldMk cId="102894881" sldId="272"/>
            <ac:grpSpMk id="104" creationId="{60C9BD30-2FE7-C895-C50A-3AB88302F008}"/>
          </ac:grpSpMkLst>
        </pc:grpChg>
        <pc:grpChg chg="del mod">
          <ac:chgData name="Barbora Hrdličková" userId="9f36ba3754125505" providerId="LiveId" clId="{5B49D2CD-5549-47CA-94D2-DD5646086E69}" dt="2026-03-30T17:41:48.945" v="3009"/>
          <ac:grpSpMkLst>
            <pc:docMk/>
            <pc:sldMk cId="102894881" sldId="272"/>
            <ac:grpSpMk id="119" creationId="{E6712B1B-8249-C4DC-379E-9FCC5DEA742C}"/>
          </ac:grpSpMkLst>
        </pc:grpChg>
        <pc:grpChg chg="del mod">
          <ac:chgData name="Barbora Hrdličková" userId="9f36ba3754125505" providerId="LiveId" clId="{5B49D2CD-5549-47CA-94D2-DD5646086E69}" dt="2026-03-30T17:41:58.861" v="3014"/>
          <ac:grpSpMkLst>
            <pc:docMk/>
            <pc:sldMk cId="102894881" sldId="272"/>
            <ac:grpSpMk id="121" creationId="{A5BCC200-E9AD-58EA-0437-4082E1CCD870}"/>
          </ac:grpSpMkLst>
        </pc:grpChg>
        <pc:grpChg chg="mod">
          <ac:chgData name="Barbora Hrdličková" userId="9f36ba3754125505" providerId="LiveId" clId="{5B49D2CD-5549-47CA-94D2-DD5646086E69}" dt="2026-03-30T17:41:58.861" v="3014"/>
          <ac:grpSpMkLst>
            <pc:docMk/>
            <pc:sldMk cId="102894881" sldId="272"/>
            <ac:grpSpMk id="124" creationId="{A1C77CF8-6B8A-1F7B-61DD-F0FE283642E4}"/>
          </ac:grpSpMkLst>
        </pc:grpChg>
        <pc:grpChg chg="del mod">
          <ac:chgData name="Barbora Hrdličková" userId="9f36ba3754125505" providerId="LiveId" clId="{5B49D2CD-5549-47CA-94D2-DD5646086E69}" dt="2026-03-30T17:46:35.866" v="3022"/>
          <ac:grpSpMkLst>
            <pc:docMk/>
            <pc:sldMk cId="102894881" sldId="272"/>
            <ac:grpSpMk id="129" creationId="{3312BEDF-E0EA-DB2D-C663-BBE791AB9849}"/>
          </ac:grpSpMkLst>
        </pc:grpChg>
        <pc:grpChg chg="del mod">
          <ac:chgData name="Barbora Hrdličková" userId="9f36ba3754125505" providerId="LiveId" clId="{5B49D2CD-5549-47CA-94D2-DD5646086E69}" dt="2026-03-30T17:46:42.748" v="3030"/>
          <ac:grpSpMkLst>
            <pc:docMk/>
            <pc:sldMk cId="102894881" sldId="272"/>
            <ac:grpSpMk id="132" creationId="{51D049D2-9082-DDF5-4A70-61FFC6BE24C0}"/>
          </ac:grpSpMkLst>
        </pc:grpChg>
        <pc:grpChg chg="mod">
          <ac:chgData name="Barbora Hrdličková" userId="9f36ba3754125505" providerId="LiveId" clId="{5B49D2CD-5549-47CA-94D2-DD5646086E69}" dt="2026-03-30T17:46:42.748" v="3030"/>
          <ac:grpSpMkLst>
            <pc:docMk/>
            <pc:sldMk cId="102894881" sldId="272"/>
            <ac:grpSpMk id="140" creationId="{9006A0A4-11A4-0FCE-8AD5-5303A12255DE}"/>
          </ac:grpSpMkLst>
        </pc:grpChg>
        <pc:grpChg chg="del mod">
          <ac:chgData name="Barbora Hrdličková" userId="9f36ba3754125505" providerId="LiveId" clId="{5B49D2CD-5549-47CA-94D2-DD5646086E69}" dt="2026-03-30T17:48:43.636" v="3034"/>
          <ac:grpSpMkLst>
            <pc:docMk/>
            <pc:sldMk cId="102894881" sldId="272"/>
            <ac:grpSpMk id="143" creationId="{3E7129BF-EEDC-A44F-F46F-710C2AB4EA29}"/>
          </ac:grpSpMkLst>
        </pc:grpChg>
        <pc:grpChg chg="del mod">
          <ac:chgData name="Barbora Hrdličková" userId="9f36ba3754125505" providerId="LiveId" clId="{5B49D2CD-5549-47CA-94D2-DD5646086E69}" dt="2026-03-30T17:48:52.886" v="3040"/>
          <ac:grpSpMkLst>
            <pc:docMk/>
            <pc:sldMk cId="102894881" sldId="272"/>
            <ac:grpSpMk id="147" creationId="{BBBA472D-CF27-9C65-CB26-526B8D7D77DC}"/>
          </ac:grpSpMkLst>
        </pc:grpChg>
        <pc:picChg chg="add mod">
          <ac:chgData name="Barbora Hrdličková" userId="9f36ba3754125505" providerId="LiveId" clId="{5B49D2CD-5549-47CA-94D2-DD5646086E69}" dt="2026-03-30T17:37:25.588" v="2891" actId="1076"/>
          <ac:picMkLst>
            <pc:docMk/>
            <pc:sldMk cId="102894881" sldId="272"/>
            <ac:picMk id="5" creationId="{8FC382D9-CE96-3200-D8D5-2037A65CC5E5}"/>
          </ac:picMkLst>
        </pc:picChg>
        <pc:inkChg chg="add del mod">
          <ac:chgData name="Barbora Hrdličková" userId="9f36ba3754125505" providerId="LiveId" clId="{5B49D2CD-5549-47CA-94D2-DD5646086E69}" dt="2026-03-30T17:35:43.401" v="2848"/>
          <ac:inkMkLst>
            <pc:docMk/>
            <pc:sldMk cId="102894881" sldId="272"/>
            <ac:inkMk id="6" creationId="{E53EBA61-DC51-E54F-0E13-8B237ADFDE84}"/>
          </ac:inkMkLst>
        </pc:inkChg>
        <pc:inkChg chg="add del mod">
          <ac:chgData name="Barbora Hrdličková" userId="9f36ba3754125505" providerId="LiveId" clId="{5B49D2CD-5549-47CA-94D2-DD5646086E69}" dt="2026-03-30T17:35:43.399" v="2847"/>
          <ac:inkMkLst>
            <pc:docMk/>
            <pc:sldMk cId="102894881" sldId="272"/>
            <ac:inkMk id="7" creationId="{5332C142-010C-74C6-9329-4F57263B18F6}"/>
          </ac:inkMkLst>
        </pc:inkChg>
        <pc:inkChg chg="add del mod">
          <ac:chgData name="Barbora Hrdličková" userId="9f36ba3754125505" providerId="LiveId" clId="{5B49D2CD-5549-47CA-94D2-DD5646086E69}" dt="2026-03-30T17:35:31.513" v="2840"/>
          <ac:inkMkLst>
            <pc:docMk/>
            <pc:sldMk cId="102894881" sldId="272"/>
            <ac:inkMk id="8" creationId="{F2EDA07E-637E-36D1-EE0D-3DBF3A842281}"/>
          </ac:inkMkLst>
        </pc:inkChg>
        <pc:inkChg chg="add del mod">
          <ac:chgData name="Barbora Hrdličková" userId="9f36ba3754125505" providerId="LiveId" clId="{5B49D2CD-5549-47CA-94D2-DD5646086E69}" dt="2026-03-30T17:35:37.807" v="2843"/>
          <ac:inkMkLst>
            <pc:docMk/>
            <pc:sldMk cId="102894881" sldId="272"/>
            <ac:inkMk id="10" creationId="{4F16F3E5-5317-CD12-0103-1C64DF72A457}"/>
          </ac:inkMkLst>
        </pc:inkChg>
        <pc:inkChg chg="add del mod">
          <ac:chgData name="Barbora Hrdličková" userId="9f36ba3754125505" providerId="LiveId" clId="{5B49D2CD-5549-47CA-94D2-DD5646086E69}" dt="2026-03-30T17:35:43.398" v="2846"/>
          <ac:inkMkLst>
            <pc:docMk/>
            <pc:sldMk cId="102894881" sldId="272"/>
            <ac:inkMk id="12" creationId="{27C80BAD-EDDB-8BB1-1EF8-9BA35362AB59}"/>
          </ac:inkMkLst>
        </pc:inkChg>
        <pc:inkChg chg="add del">
          <ac:chgData name="Barbora Hrdličková" userId="9f36ba3754125505" providerId="LiveId" clId="{5B49D2CD-5549-47CA-94D2-DD5646086E69}" dt="2026-03-30T17:36:12.413" v="2850"/>
          <ac:inkMkLst>
            <pc:docMk/>
            <pc:sldMk cId="102894881" sldId="272"/>
            <ac:inkMk id="14" creationId="{89548752-E193-7705-31A4-BA0A70913D43}"/>
          </ac:inkMkLst>
        </pc:inkChg>
        <pc:inkChg chg="add del">
          <ac:chgData name="Barbora Hrdličková" userId="9f36ba3754125505" providerId="LiveId" clId="{5B49D2CD-5549-47CA-94D2-DD5646086E69}" dt="2026-03-30T17:36:19.063" v="2852"/>
          <ac:inkMkLst>
            <pc:docMk/>
            <pc:sldMk cId="102894881" sldId="272"/>
            <ac:inkMk id="15" creationId="{660D7488-E554-35D8-E97A-8D9B974D6534}"/>
          </ac:inkMkLst>
        </pc:inkChg>
        <pc:inkChg chg="add del mod">
          <ac:chgData name="Barbora Hrdličková" userId="9f36ba3754125505" providerId="LiveId" clId="{5B49D2CD-5549-47CA-94D2-DD5646086E69}" dt="2026-03-30T17:36:27.310" v="2861"/>
          <ac:inkMkLst>
            <pc:docMk/>
            <pc:sldMk cId="102894881" sldId="272"/>
            <ac:inkMk id="16" creationId="{C31FFDD5-23BD-AD6C-3BE3-68F3A717F194}"/>
          </ac:inkMkLst>
        </pc:inkChg>
        <pc:inkChg chg="add del mod">
          <ac:chgData name="Barbora Hrdličková" userId="9f36ba3754125505" providerId="LiveId" clId="{5B49D2CD-5549-47CA-94D2-DD5646086E69}" dt="2026-03-30T17:36:27.307" v="2858"/>
          <ac:inkMkLst>
            <pc:docMk/>
            <pc:sldMk cId="102894881" sldId="272"/>
            <ac:inkMk id="17" creationId="{1B68049C-2BFF-DF96-B8CC-EC254E394C39}"/>
          </ac:inkMkLst>
        </pc:inkChg>
        <pc:inkChg chg="add del mod">
          <ac:chgData name="Barbora Hrdličková" userId="9f36ba3754125505" providerId="LiveId" clId="{5B49D2CD-5549-47CA-94D2-DD5646086E69}" dt="2026-03-30T17:36:27.309" v="2860"/>
          <ac:inkMkLst>
            <pc:docMk/>
            <pc:sldMk cId="102894881" sldId="272"/>
            <ac:inkMk id="18" creationId="{13229444-87EE-B208-E6BC-437756ABCD6C}"/>
          </ac:inkMkLst>
        </pc:inkChg>
        <pc:inkChg chg="add del mod">
          <ac:chgData name="Barbora Hrdličková" userId="9f36ba3754125505" providerId="LiveId" clId="{5B49D2CD-5549-47CA-94D2-DD5646086E69}" dt="2026-03-30T17:36:27.309" v="2859"/>
          <ac:inkMkLst>
            <pc:docMk/>
            <pc:sldMk cId="102894881" sldId="272"/>
            <ac:inkMk id="19" creationId="{16DCF481-4B5C-3E35-966B-2B4D93AE2894}"/>
          </ac:inkMkLst>
        </pc:inkChg>
        <pc:inkChg chg="add del mod">
          <ac:chgData name="Barbora Hrdličková" userId="9f36ba3754125505" providerId="LiveId" clId="{5B49D2CD-5549-47CA-94D2-DD5646086E69}" dt="2026-03-30T17:36:43.962" v="2872"/>
          <ac:inkMkLst>
            <pc:docMk/>
            <pc:sldMk cId="102894881" sldId="272"/>
            <ac:inkMk id="21" creationId="{591F3841-2215-5E6C-8562-9E350CE564DA}"/>
          </ac:inkMkLst>
        </pc:inkChg>
        <pc:inkChg chg="add del mod">
          <ac:chgData name="Barbora Hrdličková" userId="9f36ba3754125505" providerId="LiveId" clId="{5B49D2CD-5549-47CA-94D2-DD5646086E69}" dt="2026-03-30T17:36:43.962" v="2873"/>
          <ac:inkMkLst>
            <pc:docMk/>
            <pc:sldMk cId="102894881" sldId="272"/>
            <ac:inkMk id="22" creationId="{BF5755C5-FC6D-20DF-B827-0B325B21CE16}"/>
          </ac:inkMkLst>
        </pc:inkChg>
        <pc:inkChg chg="add del mod">
          <ac:chgData name="Barbora Hrdličková" userId="9f36ba3754125505" providerId="LiveId" clId="{5B49D2CD-5549-47CA-94D2-DD5646086E69}" dt="2026-03-30T17:36:43.961" v="2870"/>
          <ac:inkMkLst>
            <pc:docMk/>
            <pc:sldMk cId="102894881" sldId="272"/>
            <ac:inkMk id="23" creationId="{AD6752B9-8427-C764-408F-29D37EB1F46F}"/>
          </ac:inkMkLst>
        </pc:inkChg>
        <pc:inkChg chg="add del mod">
          <ac:chgData name="Barbora Hrdličková" userId="9f36ba3754125505" providerId="LiveId" clId="{5B49D2CD-5549-47CA-94D2-DD5646086E69}" dt="2026-03-30T17:36:43.961" v="2871"/>
          <ac:inkMkLst>
            <pc:docMk/>
            <pc:sldMk cId="102894881" sldId="272"/>
            <ac:inkMk id="25" creationId="{ECC6A169-7565-7B47-1771-F7207FBBB8E9}"/>
          </ac:inkMkLst>
        </pc:inkChg>
        <pc:inkChg chg="add del mod">
          <ac:chgData name="Barbora Hrdličková" userId="9f36ba3754125505" providerId="LiveId" clId="{5B49D2CD-5549-47CA-94D2-DD5646086E69}" dt="2026-03-30T17:37:15.521" v="2889"/>
          <ac:inkMkLst>
            <pc:docMk/>
            <pc:sldMk cId="102894881" sldId="272"/>
            <ac:inkMk id="27" creationId="{E1F266FB-CE8D-12F8-BD40-E806F3CFF901}"/>
          </ac:inkMkLst>
        </pc:inkChg>
        <pc:inkChg chg="add del mod">
          <ac:chgData name="Barbora Hrdličková" userId="9f36ba3754125505" providerId="LiveId" clId="{5B49D2CD-5549-47CA-94D2-DD5646086E69}" dt="2026-03-30T17:37:15.516" v="2883"/>
          <ac:inkMkLst>
            <pc:docMk/>
            <pc:sldMk cId="102894881" sldId="272"/>
            <ac:inkMk id="28" creationId="{8188B7F6-8C7C-5E23-A3BE-093CC680C7AB}"/>
          </ac:inkMkLst>
        </pc:inkChg>
        <pc:inkChg chg="add del mod">
          <ac:chgData name="Barbora Hrdličková" userId="9f36ba3754125505" providerId="LiveId" clId="{5B49D2CD-5549-47CA-94D2-DD5646086E69}" dt="2026-03-30T17:37:15.519" v="2887"/>
          <ac:inkMkLst>
            <pc:docMk/>
            <pc:sldMk cId="102894881" sldId="272"/>
            <ac:inkMk id="29" creationId="{F3B1F8CF-5F70-0FC5-BBC8-2FBFAD57E7D5}"/>
          </ac:inkMkLst>
        </pc:inkChg>
        <pc:inkChg chg="add del mod">
          <ac:chgData name="Barbora Hrdličková" userId="9f36ba3754125505" providerId="LiveId" clId="{5B49D2CD-5549-47CA-94D2-DD5646086E69}" dt="2026-03-30T17:37:15.520" v="2888"/>
          <ac:inkMkLst>
            <pc:docMk/>
            <pc:sldMk cId="102894881" sldId="272"/>
            <ac:inkMk id="30" creationId="{F442BC91-D682-C3A5-D260-A09E35FA379B}"/>
          </ac:inkMkLst>
        </pc:inkChg>
        <pc:inkChg chg="add del mod">
          <ac:chgData name="Barbora Hrdličková" userId="9f36ba3754125505" providerId="LiveId" clId="{5B49D2CD-5549-47CA-94D2-DD5646086E69}" dt="2026-03-30T17:37:15.517" v="2885"/>
          <ac:inkMkLst>
            <pc:docMk/>
            <pc:sldMk cId="102894881" sldId="272"/>
            <ac:inkMk id="32" creationId="{6330D0DE-0198-AE96-03E4-5B1B440B99B7}"/>
          </ac:inkMkLst>
        </pc:inkChg>
        <pc:inkChg chg="add del mod">
          <ac:chgData name="Barbora Hrdličková" userId="9f36ba3754125505" providerId="LiveId" clId="{5B49D2CD-5549-47CA-94D2-DD5646086E69}" dt="2026-03-30T17:37:15.516" v="2884"/>
          <ac:inkMkLst>
            <pc:docMk/>
            <pc:sldMk cId="102894881" sldId="272"/>
            <ac:inkMk id="33" creationId="{55493650-8F61-F83F-057B-F7F37C054BB6}"/>
          </ac:inkMkLst>
        </pc:inkChg>
        <pc:inkChg chg="add del mod">
          <ac:chgData name="Barbora Hrdličková" userId="9f36ba3754125505" providerId="LiveId" clId="{5B49D2CD-5549-47CA-94D2-DD5646086E69}" dt="2026-03-30T17:37:15.517" v="2886"/>
          <ac:inkMkLst>
            <pc:docMk/>
            <pc:sldMk cId="102894881" sldId="272"/>
            <ac:inkMk id="34" creationId="{E026DFD3-B134-0EC7-3C63-269FE6E17545}"/>
          </ac:inkMkLst>
        </pc:inkChg>
        <pc:inkChg chg="add del mod">
          <ac:chgData name="Barbora Hrdličková" userId="9f36ba3754125505" providerId="LiveId" clId="{5B49D2CD-5549-47CA-94D2-DD5646086E69}" dt="2026-03-30T17:38:42.811" v="2938"/>
          <ac:inkMkLst>
            <pc:docMk/>
            <pc:sldMk cId="102894881" sldId="272"/>
            <ac:inkMk id="36" creationId="{A60581B4-9ACC-C524-B90B-AA0C4180DDF5}"/>
          </ac:inkMkLst>
        </pc:inkChg>
        <pc:inkChg chg="add del mod">
          <ac:chgData name="Barbora Hrdličková" userId="9f36ba3754125505" providerId="LiveId" clId="{5B49D2CD-5549-47CA-94D2-DD5646086E69}" dt="2026-03-30T17:38:42.812" v="2940"/>
          <ac:inkMkLst>
            <pc:docMk/>
            <pc:sldMk cId="102894881" sldId="272"/>
            <ac:inkMk id="37" creationId="{58549414-8E36-AED4-6675-9514C1A03080}"/>
          </ac:inkMkLst>
        </pc:inkChg>
        <pc:inkChg chg="add del mod">
          <ac:chgData name="Barbora Hrdličková" userId="9f36ba3754125505" providerId="LiveId" clId="{5B49D2CD-5549-47CA-94D2-DD5646086E69}" dt="2026-03-30T17:38:42.811" v="2939"/>
          <ac:inkMkLst>
            <pc:docMk/>
            <pc:sldMk cId="102894881" sldId="272"/>
            <ac:inkMk id="38" creationId="{80275194-6C22-361E-AA7E-41735CEBEDAE}"/>
          </ac:inkMkLst>
        </pc:inkChg>
        <pc:inkChg chg="add del mod">
          <ac:chgData name="Barbora Hrdličková" userId="9f36ba3754125505" providerId="LiveId" clId="{5B49D2CD-5549-47CA-94D2-DD5646086E69}" dt="2026-03-30T17:37:43.549" v="2903"/>
          <ac:inkMkLst>
            <pc:docMk/>
            <pc:sldMk cId="102894881" sldId="272"/>
            <ac:inkMk id="39" creationId="{66FCE57C-1406-7EB7-96B0-E7CE93094D2A}"/>
          </ac:inkMkLst>
        </pc:inkChg>
        <pc:inkChg chg="add del mod">
          <ac:chgData name="Barbora Hrdličková" userId="9f36ba3754125505" providerId="LiveId" clId="{5B49D2CD-5549-47CA-94D2-DD5646086E69}" dt="2026-03-30T17:37:43.548" v="2902"/>
          <ac:inkMkLst>
            <pc:docMk/>
            <pc:sldMk cId="102894881" sldId="272"/>
            <ac:inkMk id="40" creationId="{0C778A63-A6D7-C66D-4FAB-1D23E2D06E83}"/>
          </ac:inkMkLst>
        </pc:inkChg>
        <pc:inkChg chg="add del mod">
          <ac:chgData name="Barbora Hrdličková" userId="9f36ba3754125505" providerId="LiveId" clId="{5B49D2CD-5549-47CA-94D2-DD5646086E69}" dt="2026-03-30T17:37:43.547" v="2900"/>
          <ac:inkMkLst>
            <pc:docMk/>
            <pc:sldMk cId="102894881" sldId="272"/>
            <ac:inkMk id="41" creationId="{B3CBA391-CB5B-9FD1-092D-D19D6204BF7A}"/>
          </ac:inkMkLst>
        </pc:inkChg>
        <pc:inkChg chg="add del mod">
          <ac:chgData name="Barbora Hrdličková" userId="9f36ba3754125505" providerId="LiveId" clId="{5B49D2CD-5549-47CA-94D2-DD5646086E69}" dt="2026-03-30T17:37:43.548" v="2901"/>
          <ac:inkMkLst>
            <pc:docMk/>
            <pc:sldMk cId="102894881" sldId="272"/>
            <ac:inkMk id="42" creationId="{E8EE2953-1289-B853-2F15-5517721E9396}"/>
          </ac:inkMkLst>
        </pc:inkChg>
        <pc:inkChg chg="add del mod">
          <ac:chgData name="Barbora Hrdličková" userId="9f36ba3754125505" providerId="LiveId" clId="{5B49D2CD-5549-47CA-94D2-DD5646086E69}" dt="2026-03-30T17:38:42.808" v="2931"/>
          <ac:inkMkLst>
            <pc:docMk/>
            <pc:sldMk cId="102894881" sldId="272"/>
            <ac:inkMk id="44" creationId="{A4FE16C8-5C56-AD22-A48A-0FBDF6A091C8}"/>
          </ac:inkMkLst>
        </pc:inkChg>
        <pc:inkChg chg="add del mod">
          <ac:chgData name="Barbora Hrdličková" userId="9f36ba3754125505" providerId="LiveId" clId="{5B49D2CD-5549-47CA-94D2-DD5646086E69}" dt="2026-03-30T17:38:42.807" v="2929"/>
          <ac:inkMkLst>
            <pc:docMk/>
            <pc:sldMk cId="102894881" sldId="272"/>
            <ac:inkMk id="45" creationId="{4B18AB47-9B10-8BDE-DF58-FC902E67B244}"/>
          </ac:inkMkLst>
        </pc:inkChg>
        <pc:inkChg chg="add del mod">
          <ac:chgData name="Barbora Hrdličková" userId="9f36ba3754125505" providerId="LiveId" clId="{5B49D2CD-5549-47CA-94D2-DD5646086E69}" dt="2026-03-30T17:38:42.808" v="2930"/>
          <ac:inkMkLst>
            <pc:docMk/>
            <pc:sldMk cId="102894881" sldId="272"/>
            <ac:inkMk id="46" creationId="{10DE23B9-A7A9-B355-5057-28A20F0DD597}"/>
          </ac:inkMkLst>
        </pc:inkChg>
        <pc:inkChg chg="add del mod">
          <ac:chgData name="Barbora Hrdličková" userId="9f36ba3754125505" providerId="LiveId" clId="{5B49D2CD-5549-47CA-94D2-DD5646086E69}" dt="2026-03-30T17:38:42.814" v="2942"/>
          <ac:inkMkLst>
            <pc:docMk/>
            <pc:sldMk cId="102894881" sldId="272"/>
            <ac:inkMk id="47" creationId="{44A666C0-01C9-43BB-24CB-55E193A44A18}"/>
          </ac:inkMkLst>
        </pc:inkChg>
        <pc:inkChg chg="add del mod">
          <ac:chgData name="Barbora Hrdličková" userId="9f36ba3754125505" providerId="LiveId" clId="{5B49D2CD-5549-47CA-94D2-DD5646086E69}" dt="2026-03-30T17:38:42.809" v="2934"/>
          <ac:inkMkLst>
            <pc:docMk/>
            <pc:sldMk cId="102894881" sldId="272"/>
            <ac:inkMk id="48" creationId="{C023ACFB-1687-8416-F25A-41EF75516834}"/>
          </ac:inkMkLst>
        </pc:inkChg>
        <pc:inkChg chg="add del mod">
          <ac:chgData name="Barbora Hrdličková" userId="9f36ba3754125505" providerId="LiveId" clId="{5B49D2CD-5549-47CA-94D2-DD5646086E69}" dt="2026-03-30T17:38:42.810" v="2937"/>
          <ac:inkMkLst>
            <pc:docMk/>
            <pc:sldMk cId="102894881" sldId="272"/>
            <ac:inkMk id="49" creationId="{6A5FA2AD-FCFD-D34B-FA99-006120A590DB}"/>
          </ac:inkMkLst>
        </pc:inkChg>
        <pc:inkChg chg="add del mod">
          <ac:chgData name="Barbora Hrdličková" userId="9f36ba3754125505" providerId="LiveId" clId="{5B49D2CD-5549-47CA-94D2-DD5646086E69}" dt="2026-03-30T17:38:42.807" v="2928"/>
          <ac:inkMkLst>
            <pc:docMk/>
            <pc:sldMk cId="102894881" sldId="272"/>
            <ac:inkMk id="50" creationId="{9D66D888-8A84-651B-80C9-62CDCBAF51DB}"/>
          </ac:inkMkLst>
        </pc:inkChg>
        <pc:inkChg chg="add del mod">
          <ac:chgData name="Barbora Hrdličková" userId="9f36ba3754125505" providerId="LiveId" clId="{5B49D2CD-5549-47CA-94D2-DD5646086E69}" dt="2026-03-30T17:38:42.806" v="2926"/>
          <ac:inkMkLst>
            <pc:docMk/>
            <pc:sldMk cId="102894881" sldId="272"/>
            <ac:inkMk id="51" creationId="{06057C4F-8E55-D6FC-2C98-8133C84937FE}"/>
          </ac:inkMkLst>
        </pc:inkChg>
        <pc:inkChg chg="add del">
          <ac:chgData name="Barbora Hrdličková" userId="9f36ba3754125505" providerId="LiveId" clId="{5B49D2CD-5549-47CA-94D2-DD5646086E69}" dt="2026-03-30T17:38:26.283" v="2914"/>
          <ac:inkMkLst>
            <pc:docMk/>
            <pc:sldMk cId="102894881" sldId="272"/>
            <ac:inkMk id="54" creationId="{9DA3C188-B3C3-E516-9CFD-A32EA571FF01}"/>
          </ac:inkMkLst>
        </pc:inkChg>
        <pc:inkChg chg="add del">
          <ac:chgData name="Barbora Hrdličková" userId="9f36ba3754125505" providerId="LiveId" clId="{5B49D2CD-5549-47CA-94D2-DD5646086E69}" dt="2026-03-30T17:38:42.806" v="2925"/>
          <ac:inkMkLst>
            <pc:docMk/>
            <pc:sldMk cId="102894881" sldId="272"/>
            <ac:inkMk id="55" creationId="{19C1E8D2-3E28-0E3B-76AD-7706521A0F17}"/>
          </ac:inkMkLst>
        </pc:inkChg>
        <pc:inkChg chg="add del mod">
          <ac:chgData name="Barbora Hrdličková" userId="9f36ba3754125505" providerId="LiveId" clId="{5B49D2CD-5549-47CA-94D2-DD5646086E69}" dt="2026-03-30T17:38:42.807" v="2927"/>
          <ac:inkMkLst>
            <pc:docMk/>
            <pc:sldMk cId="102894881" sldId="272"/>
            <ac:inkMk id="56" creationId="{2640D16B-1840-FC4A-01B5-690F7DCBF09B}"/>
          </ac:inkMkLst>
        </pc:inkChg>
        <pc:inkChg chg="add del mod">
          <ac:chgData name="Barbora Hrdličková" userId="9f36ba3754125505" providerId="LiveId" clId="{5B49D2CD-5549-47CA-94D2-DD5646086E69}" dt="2026-03-30T17:38:42.813" v="2941"/>
          <ac:inkMkLst>
            <pc:docMk/>
            <pc:sldMk cId="102894881" sldId="272"/>
            <ac:inkMk id="57" creationId="{040EFCCA-0AB6-DD97-75C4-E4C775AED9C0}"/>
          </ac:inkMkLst>
        </pc:inkChg>
        <pc:inkChg chg="add del mod">
          <ac:chgData name="Barbora Hrdličková" userId="9f36ba3754125505" providerId="LiveId" clId="{5B49D2CD-5549-47CA-94D2-DD5646086E69}" dt="2026-03-30T17:38:42.809" v="2933"/>
          <ac:inkMkLst>
            <pc:docMk/>
            <pc:sldMk cId="102894881" sldId="272"/>
            <ac:inkMk id="58" creationId="{B96A2B79-ACF6-6A7C-CDDF-30F8ABEE5922}"/>
          </ac:inkMkLst>
        </pc:inkChg>
        <pc:inkChg chg="add del mod">
          <ac:chgData name="Barbora Hrdličková" userId="9f36ba3754125505" providerId="LiveId" clId="{5B49D2CD-5549-47CA-94D2-DD5646086E69}" dt="2026-03-30T17:38:42.809" v="2932"/>
          <ac:inkMkLst>
            <pc:docMk/>
            <pc:sldMk cId="102894881" sldId="272"/>
            <ac:inkMk id="59" creationId="{40AEC603-17B7-3B38-9A3A-0E217D1F1246}"/>
          </ac:inkMkLst>
        </pc:inkChg>
        <pc:inkChg chg="add del mod">
          <ac:chgData name="Barbora Hrdličková" userId="9f36ba3754125505" providerId="LiveId" clId="{5B49D2CD-5549-47CA-94D2-DD5646086E69}" dt="2026-03-30T17:38:42.810" v="2936"/>
          <ac:inkMkLst>
            <pc:docMk/>
            <pc:sldMk cId="102894881" sldId="272"/>
            <ac:inkMk id="60" creationId="{2C6D2870-E193-8BDA-EDF4-3E40EE6DA606}"/>
          </ac:inkMkLst>
        </pc:inkChg>
        <pc:inkChg chg="add del mod">
          <ac:chgData name="Barbora Hrdličková" userId="9f36ba3754125505" providerId="LiveId" clId="{5B49D2CD-5549-47CA-94D2-DD5646086E69}" dt="2026-03-30T17:38:42.805" v="2924"/>
          <ac:inkMkLst>
            <pc:docMk/>
            <pc:sldMk cId="102894881" sldId="272"/>
            <ac:inkMk id="61" creationId="{E3D2CB85-98C3-29F5-F334-9DA8DEE07DB7}"/>
          </ac:inkMkLst>
        </pc:inkChg>
        <pc:inkChg chg="add del mod">
          <ac:chgData name="Barbora Hrdličková" userId="9f36ba3754125505" providerId="LiveId" clId="{5B49D2CD-5549-47CA-94D2-DD5646086E69}" dt="2026-03-30T17:38:42.810" v="2935"/>
          <ac:inkMkLst>
            <pc:docMk/>
            <pc:sldMk cId="102894881" sldId="272"/>
            <ac:inkMk id="62" creationId="{0320BD22-8A26-B7DA-4065-99BAEF2FCF0F}"/>
          </ac:inkMkLst>
        </pc:inkChg>
        <pc:inkChg chg="add">
          <ac:chgData name="Barbora Hrdličková" userId="9f36ba3754125505" providerId="LiveId" clId="{5B49D2CD-5549-47CA-94D2-DD5646086E69}" dt="2026-03-30T17:38:45.238" v="2943" actId="9405"/>
          <ac:inkMkLst>
            <pc:docMk/>
            <pc:sldMk cId="102894881" sldId="272"/>
            <ac:inkMk id="64" creationId="{1D7A9480-BBC3-A841-C1C1-8CC843C27BF5}"/>
          </ac:inkMkLst>
        </pc:inkChg>
        <pc:inkChg chg="add del mod">
          <ac:chgData name="Barbora Hrdličková" userId="9f36ba3754125505" providerId="LiveId" clId="{5B49D2CD-5549-47CA-94D2-DD5646086E69}" dt="2026-03-30T17:41:29.468" v="2985"/>
          <ac:inkMkLst>
            <pc:docMk/>
            <pc:sldMk cId="102894881" sldId="272"/>
            <ac:inkMk id="65" creationId="{D4D66C21-D69E-D52B-4919-93A870F009FD}"/>
          </ac:inkMkLst>
        </pc:inkChg>
        <pc:inkChg chg="add del mod">
          <ac:chgData name="Barbora Hrdličková" userId="9f36ba3754125505" providerId="LiveId" clId="{5B49D2CD-5549-47CA-94D2-DD5646086E69}" dt="2026-03-30T17:41:29.470" v="2987"/>
          <ac:inkMkLst>
            <pc:docMk/>
            <pc:sldMk cId="102894881" sldId="272"/>
            <ac:inkMk id="66" creationId="{F7834FF1-F8CC-A3E1-F587-A2CA1FE06480}"/>
          </ac:inkMkLst>
        </pc:inkChg>
        <pc:inkChg chg="add del mod">
          <ac:chgData name="Barbora Hrdličková" userId="9f36ba3754125505" providerId="LiveId" clId="{5B49D2CD-5549-47CA-94D2-DD5646086E69}" dt="2026-03-30T17:41:29.468" v="2986"/>
          <ac:inkMkLst>
            <pc:docMk/>
            <pc:sldMk cId="102894881" sldId="272"/>
            <ac:inkMk id="67" creationId="{134C60B2-5232-0AA9-8B3B-D90E55D88682}"/>
          </ac:inkMkLst>
        </pc:inkChg>
        <pc:inkChg chg="add del mod">
          <ac:chgData name="Barbora Hrdličková" userId="9f36ba3754125505" providerId="LiveId" clId="{5B49D2CD-5549-47CA-94D2-DD5646086E69}" dt="2026-03-30T17:41:29.472" v="2990"/>
          <ac:inkMkLst>
            <pc:docMk/>
            <pc:sldMk cId="102894881" sldId="272"/>
            <ac:inkMk id="68" creationId="{31AA3251-8DAA-5CC7-8D76-D6EADF46CD3C}"/>
          </ac:inkMkLst>
        </pc:inkChg>
        <pc:inkChg chg="add del mod">
          <ac:chgData name="Barbora Hrdličková" userId="9f36ba3754125505" providerId="LiveId" clId="{5B49D2CD-5549-47CA-94D2-DD5646086E69}" dt="2026-03-30T17:41:29.472" v="2988"/>
          <ac:inkMkLst>
            <pc:docMk/>
            <pc:sldMk cId="102894881" sldId="272"/>
            <ac:inkMk id="70" creationId="{4B4352A7-64D8-94C4-1D67-F79BC3AAD75F}"/>
          </ac:inkMkLst>
        </pc:inkChg>
        <pc:inkChg chg="add del mod">
          <ac:chgData name="Barbora Hrdličková" userId="9f36ba3754125505" providerId="LiveId" clId="{5B49D2CD-5549-47CA-94D2-DD5646086E69}" dt="2026-03-30T17:41:29.473" v="2991"/>
          <ac:inkMkLst>
            <pc:docMk/>
            <pc:sldMk cId="102894881" sldId="272"/>
            <ac:inkMk id="71" creationId="{A38E5CE6-1412-96F0-6959-32F04F4DA20D}"/>
          </ac:inkMkLst>
        </pc:inkChg>
        <pc:inkChg chg="add del mod">
          <ac:chgData name="Barbora Hrdličková" userId="9f36ba3754125505" providerId="LiveId" clId="{5B49D2CD-5549-47CA-94D2-DD5646086E69}" dt="2026-03-30T17:41:29.472" v="2989"/>
          <ac:inkMkLst>
            <pc:docMk/>
            <pc:sldMk cId="102894881" sldId="272"/>
            <ac:inkMk id="72" creationId="{F7ADFD72-C360-AE40-B1DC-77819D9F4E7B}"/>
          </ac:inkMkLst>
        </pc:inkChg>
        <pc:inkChg chg="add mod">
          <ac:chgData name="Barbora Hrdličková" userId="9f36ba3754125505" providerId="LiveId" clId="{5B49D2CD-5549-47CA-94D2-DD5646086E69}" dt="2026-03-30T17:38:58.799" v="2964"/>
          <ac:inkMkLst>
            <pc:docMk/>
            <pc:sldMk cId="102894881" sldId="272"/>
            <ac:inkMk id="74" creationId="{3BB750AF-E33E-6CA9-450E-B5BF7815C74F}"/>
          </ac:inkMkLst>
        </pc:inkChg>
        <pc:inkChg chg="add mod">
          <ac:chgData name="Barbora Hrdličková" userId="9f36ba3754125505" providerId="LiveId" clId="{5B49D2CD-5549-47CA-94D2-DD5646086E69}" dt="2026-03-30T17:38:58.799" v="2964"/>
          <ac:inkMkLst>
            <pc:docMk/>
            <pc:sldMk cId="102894881" sldId="272"/>
            <ac:inkMk id="75" creationId="{134F8539-69AD-562A-43FE-86E811FF0EEB}"/>
          </ac:inkMkLst>
        </pc:inkChg>
        <pc:inkChg chg="add">
          <ac:chgData name="Barbora Hrdličková" userId="9f36ba3754125505" providerId="LiveId" clId="{5B49D2CD-5549-47CA-94D2-DD5646086E69}" dt="2026-03-30T17:38:52.601" v="2955" actId="9405"/>
          <ac:inkMkLst>
            <pc:docMk/>
            <pc:sldMk cId="102894881" sldId="272"/>
            <ac:inkMk id="76" creationId="{21FBC6CA-D504-788D-87BC-1AB15085EFDB}"/>
          </ac:inkMkLst>
        </pc:inkChg>
        <pc:inkChg chg="add mod">
          <ac:chgData name="Barbora Hrdličková" userId="9f36ba3754125505" providerId="LiveId" clId="{5B49D2CD-5549-47CA-94D2-DD5646086E69}" dt="2026-03-30T17:38:58.799" v="2964"/>
          <ac:inkMkLst>
            <pc:docMk/>
            <pc:sldMk cId="102894881" sldId="272"/>
            <ac:inkMk id="77" creationId="{B47E7195-D536-3D2C-D801-E82C03252A33}"/>
          </ac:inkMkLst>
        </pc:inkChg>
        <pc:inkChg chg="add mod">
          <ac:chgData name="Barbora Hrdličková" userId="9f36ba3754125505" providerId="LiveId" clId="{5B49D2CD-5549-47CA-94D2-DD5646086E69}" dt="2026-03-30T17:38:58.799" v="2964"/>
          <ac:inkMkLst>
            <pc:docMk/>
            <pc:sldMk cId="102894881" sldId="272"/>
            <ac:inkMk id="78" creationId="{8FD61528-C925-FCAD-1EC0-54D079011F50}"/>
          </ac:inkMkLst>
        </pc:inkChg>
        <pc:inkChg chg="add mod">
          <ac:chgData name="Barbora Hrdličková" userId="9f36ba3754125505" providerId="LiveId" clId="{5B49D2CD-5549-47CA-94D2-DD5646086E69}" dt="2026-03-30T17:38:58.799" v="2964"/>
          <ac:inkMkLst>
            <pc:docMk/>
            <pc:sldMk cId="102894881" sldId="272"/>
            <ac:inkMk id="79" creationId="{F0F306E6-D4FC-2D08-B8F0-A82A1B2B5236}"/>
          </ac:inkMkLst>
        </pc:inkChg>
        <pc:inkChg chg="add mod">
          <ac:chgData name="Barbora Hrdličková" userId="9f36ba3754125505" providerId="LiveId" clId="{5B49D2CD-5549-47CA-94D2-DD5646086E69}" dt="2026-03-30T17:38:58.799" v="2964"/>
          <ac:inkMkLst>
            <pc:docMk/>
            <pc:sldMk cId="102894881" sldId="272"/>
            <ac:inkMk id="80" creationId="{0D31907F-6676-C000-E400-529075552918}"/>
          </ac:inkMkLst>
        </pc:inkChg>
        <pc:inkChg chg="add mod">
          <ac:chgData name="Barbora Hrdličková" userId="9f36ba3754125505" providerId="LiveId" clId="{5B49D2CD-5549-47CA-94D2-DD5646086E69}" dt="2026-03-30T17:39:29.131" v="2981"/>
          <ac:inkMkLst>
            <pc:docMk/>
            <pc:sldMk cId="102894881" sldId="272"/>
            <ac:inkMk id="81" creationId="{48C36EA9-A97E-ECFA-6F62-47EB93F722CD}"/>
          </ac:inkMkLst>
        </pc:inkChg>
        <pc:inkChg chg="add mod">
          <ac:chgData name="Barbora Hrdličková" userId="9f36ba3754125505" providerId="LiveId" clId="{5B49D2CD-5549-47CA-94D2-DD5646086E69}" dt="2026-03-30T17:39:29.131" v="2981"/>
          <ac:inkMkLst>
            <pc:docMk/>
            <pc:sldMk cId="102894881" sldId="272"/>
            <ac:inkMk id="82" creationId="{F75B8401-8E88-4E66-CD96-8DC89C478722}"/>
          </ac:inkMkLst>
        </pc:inkChg>
        <pc:inkChg chg="add del">
          <ac:chgData name="Barbora Hrdličková" userId="9f36ba3754125505" providerId="LiveId" clId="{5B49D2CD-5549-47CA-94D2-DD5646086E69}" dt="2026-03-30T17:39:29.130" v="2980"/>
          <ac:inkMkLst>
            <pc:docMk/>
            <pc:sldMk cId="102894881" sldId="272"/>
            <ac:inkMk id="83" creationId="{002615AE-FBB8-2F48-8425-A33288B39D2E}"/>
          </ac:inkMkLst>
        </pc:inkChg>
        <pc:inkChg chg="add del mod">
          <ac:chgData name="Barbora Hrdličková" userId="9f36ba3754125505" providerId="LiveId" clId="{5B49D2CD-5549-47CA-94D2-DD5646086E69}" dt="2026-03-30T17:39:29.131" v="2981"/>
          <ac:inkMkLst>
            <pc:docMk/>
            <pc:sldMk cId="102894881" sldId="272"/>
            <ac:inkMk id="84" creationId="{E28B7587-02F1-AC6A-6901-A24538296B82}"/>
          </ac:inkMkLst>
        </pc:inkChg>
        <pc:inkChg chg="add mod">
          <ac:chgData name="Barbora Hrdličková" userId="9f36ba3754125505" providerId="LiveId" clId="{5B49D2CD-5549-47CA-94D2-DD5646086E69}" dt="2026-03-30T17:39:25.802" v="2979"/>
          <ac:inkMkLst>
            <pc:docMk/>
            <pc:sldMk cId="102894881" sldId="272"/>
            <ac:inkMk id="87" creationId="{B6B5A511-8379-DBCB-875F-E974865F64BF}"/>
          </ac:inkMkLst>
        </pc:inkChg>
        <pc:inkChg chg="add">
          <ac:chgData name="Barbora Hrdličková" userId="9f36ba3754125505" providerId="LiveId" clId="{5B49D2CD-5549-47CA-94D2-DD5646086E69}" dt="2026-03-30T17:39:18.080" v="2966" actId="9405"/>
          <ac:inkMkLst>
            <pc:docMk/>
            <pc:sldMk cId="102894881" sldId="272"/>
            <ac:inkMk id="88" creationId="{FAEAA7D3-0270-3F17-927F-6E690449F6F6}"/>
          </ac:inkMkLst>
        </pc:inkChg>
        <pc:inkChg chg="add">
          <ac:chgData name="Barbora Hrdličková" userId="9f36ba3754125505" providerId="LiveId" clId="{5B49D2CD-5549-47CA-94D2-DD5646086E69}" dt="2026-03-30T17:39:19.074" v="2967" actId="9405"/>
          <ac:inkMkLst>
            <pc:docMk/>
            <pc:sldMk cId="102894881" sldId="272"/>
            <ac:inkMk id="89" creationId="{57811DC3-5B33-F9A7-F7E5-10681E0C45A9}"/>
          </ac:inkMkLst>
        </pc:inkChg>
        <pc:inkChg chg="add mod">
          <ac:chgData name="Barbora Hrdličková" userId="9f36ba3754125505" providerId="LiveId" clId="{5B49D2CD-5549-47CA-94D2-DD5646086E69}" dt="2026-03-30T17:39:25.802" v="2979"/>
          <ac:inkMkLst>
            <pc:docMk/>
            <pc:sldMk cId="102894881" sldId="272"/>
            <ac:inkMk id="90" creationId="{EEF28016-D513-DB56-F0F4-A5C1D9950DFA}"/>
          </ac:inkMkLst>
        </pc:inkChg>
        <pc:inkChg chg="add">
          <ac:chgData name="Barbora Hrdličková" userId="9f36ba3754125505" providerId="LiveId" clId="{5B49D2CD-5549-47CA-94D2-DD5646086E69}" dt="2026-03-30T17:39:20.387" v="2969" actId="9405"/>
          <ac:inkMkLst>
            <pc:docMk/>
            <pc:sldMk cId="102894881" sldId="272"/>
            <ac:inkMk id="91" creationId="{E22BFD9A-53D0-A39A-3777-C24F30BC62F4}"/>
          </ac:inkMkLst>
        </pc:inkChg>
        <pc:inkChg chg="add">
          <ac:chgData name="Barbora Hrdličková" userId="9f36ba3754125505" providerId="LiveId" clId="{5B49D2CD-5549-47CA-94D2-DD5646086E69}" dt="2026-03-30T17:39:20.950" v="2970" actId="9405"/>
          <ac:inkMkLst>
            <pc:docMk/>
            <pc:sldMk cId="102894881" sldId="272"/>
            <ac:inkMk id="92" creationId="{63E3DCF6-C1E2-4BF1-AE5A-E756E4CF896A}"/>
          </ac:inkMkLst>
        </pc:inkChg>
        <pc:inkChg chg="add mod">
          <ac:chgData name="Barbora Hrdličková" userId="9f36ba3754125505" providerId="LiveId" clId="{5B49D2CD-5549-47CA-94D2-DD5646086E69}" dt="2026-03-30T17:39:25.802" v="2979"/>
          <ac:inkMkLst>
            <pc:docMk/>
            <pc:sldMk cId="102894881" sldId="272"/>
            <ac:inkMk id="93" creationId="{DBB0811A-44F2-3DF6-B6CF-A6BFB7118B49}"/>
          </ac:inkMkLst>
        </pc:inkChg>
        <pc:inkChg chg="add">
          <ac:chgData name="Barbora Hrdličková" userId="9f36ba3754125505" providerId="LiveId" clId="{5B49D2CD-5549-47CA-94D2-DD5646086E69}" dt="2026-03-30T17:39:21.475" v="2972" actId="9405"/>
          <ac:inkMkLst>
            <pc:docMk/>
            <pc:sldMk cId="102894881" sldId="272"/>
            <ac:inkMk id="94" creationId="{F5B5BCB0-C05C-5C90-EDF3-DD1A4B2D1626}"/>
          </ac:inkMkLst>
        </pc:inkChg>
        <pc:inkChg chg="add mod">
          <ac:chgData name="Barbora Hrdličková" userId="9f36ba3754125505" providerId="LiveId" clId="{5B49D2CD-5549-47CA-94D2-DD5646086E69}" dt="2026-03-30T17:39:25.802" v="2979"/>
          <ac:inkMkLst>
            <pc:docMk/>
            <pc:sldMk cId="102894881" sldId="272"/>
            <ac:inkMk id="95" creationId="{91D53D93-5532-C31C-8858-C32964E35BE8}"/>
          </ac:inkMkLst>
        </pc:inkChg>
        <pc:inkChg chg="add mod">
          <ac:chgData name="Barbora Hrdličková" userId="9f36ba3754125505" providerId="LiveId" clId="{5B49D2CD-5549-47CA-94D2-DD5646086E69}" dt="2026-03-30T17:39:25.802" v="2979"/>
          <ac:inkMkLst>
            <pc:docMk/>
            <pc:sldMk cId="102894881" sldId="272"/>
            <ac:inkMk id="96" creationId="{ECA0B9F7-27E7-6F24-D39C-75E486F5AABF}"/>
          </ac:inkMkLst>
        </pc:inkChg>
        <pc:inkChg chg="add mod">
          <ac:chgData name="Barbora Hrdličková" userId="9f36ba3754125505" providerId="LiveId" clId="{5B49D2CD-5549-47CA-94D2-DD5646086E69}" dt="2026-03-30T17:39:25.802" v="2979"/>
          <ac:inkMkLst>
            <pc:docMk/>
            <pc:sldMk cId="102894881" sldId="272"/>
            <ac:inkMk id="97" creationId="{C243CE3B-51F7-9B17-2581-A5D78EF15813}"/>
          </ac:inkMkLst>
        </pc:inkChg>
        <pc:inkChg chg="add mod">
          <ac:chgData name="Barbora Hrdličková" userId="9f36ba3754125505" providerId="LiveId" clId="{5B49D2CD-5549-47CA-94D2-DD5646086E69}" dt="2026-03-30T17:39:25.802" v="2979"/>
          <ac:inkMkLst>
            <pc:docMk/>
            <pc:sldMk cId="102894881" sldId="272"/>
            <ac:inkMk id="98" creationId="{FD8976EE-6F00-711A-10DB-770A1053A8E2}"/>
          </ac:inkMkLst>
        </pc:inkChg>
        <pc:inkChg chg="add mod">
          <ac:chgData name="Barbora Hrdličková" userId="9f36ba3754125505" providerId="LiveId" clId="{5B49D2CD-5549-47CA-94D2-DD5646086E69}" dt="2026-03-30T17:39:25.802" v="2979"/>
          <ac:inkMkLst>
            <pc:docMk/>
            <pc:sldMk cId="102894881" sldId="272"/>
            <ac:inkMk id="99" creationId="{660E103E-51CF-D7CD-0C95-A57759C4C8C5}"/>
          </ac:inkMkLst>
        </pc:inkChg>
        <pc:inkChg chg="add mod">
          <ac:chgData name="Barbora Hrdličková" userId="9f36ba3754125505" providerId="LiveId" clId="{5B49D2CD-5549-47CA-94D2-DD5646086E69}" dt="2026-03-30T17:39:25.802" v="2979"/>
          <ac:inkMkLst>
            <pc:docMk/>
            <pc:sldMk cId="102894881" sldId="272"/>
            <ac:inkMk id="100" creationId="{C2C9D44F-1482-4383-06A0-C281373598A6}"/>
          </ac:inkMkLst>
        </pc:inkChg>
        <pc:inkChg chg="add mod">
          <ac:chgData name="Barbora Hrdličková" userId="9f36ba3754125505" providerId="LiveId" clId="{5B49D2CD-5549-47CA-94D2-DD5646086E69}" dt="2026-03-30T17:39:33.605" v="2984"/>
          <ac:inkMkLst>
            <pc:docMk/>
            <pc:sldMk cId="102894881" sldId="272"/>
            <ac:inkMk id="102" creationId="{63CD94ED-CC56-C32F-7BC2-4D6FCC9C20EA}"/>
          </ac:inkMkLst>
        </pc:inkChg>
        <pc:inkChg chg="add mod">
          <ac:chgData name="Barbora Hrdličková" userId="9f36ba3754125505" providerId="LiveId" clId="{5B49D2CD-5549-47CA-94D2-DD5646086E69}" dt="2026-03-30T17:39:33.605" v="2984"/>
          <ac:inkMkLst>
            <pc:docMk/>
            <pc:sldMk cId="102894881" sldId="272"/>
            <ac:inkMk id="103" creationId="{17748A08-9D15-41DD-7D93-54B389A1768D}"/>
          </ac:inkMkLst>
        </pc:inkChg>
        <pc:inkChg chg="add">
          <ac:chgData name="Barbora Hrdličková" userId="9f36ba3754125505" providerId="LiveId" clId="{5B49D2CD-5549-47CA-94D2-DD5646086E69}" dt="2026-03-30T17:41:31.853" v="2992" actId="9405"/>
          <ac:inkMkLst>
            <pc:docMk/>
            <pc:sldMk cId="102894881" sldId="272"/>
            <ac:inkMk id="105" creationId="{0B52A6AC-EA20-0448-59B1-BAC0FFD8E354}"/>
          </ac:inkMkLst>
        </pc:inkChg>
        <pc:inkChg chg="add mod">
          <ac:chgData name="Barbora Hrdličková" userId="9f36ba3754125505" providerId="LiveId" clId="{5B49D2CD-5549-47CA-94D2-DD5646086E69}" dt="2026-03-30T17:41:58.861" v="3014"/>
          <ac:inkMkLst>
            <pc:docMk/>
            <pc:sldMk cId="102894881" sldId="272"/>
            <ac:inkMk id="106" creationId="{6B5896DE-67BB-9A59-BCF8-4D3F439D29A2}"/>
          </ac:inkMkLst>
        </pc:inkChg>
        <pc:inkChg chg="add">
          <ac:chgData name="Barbora Hrdličková" userId="9f36ba3754125505" providerId="LiveId" clId="{5B49D2CD-5549-47CA-94D2-DD5646086E69}" dt="2026-03-30T17:41:32.540" v="2994" actId="9405"/>
          <ac:inkMkLst>
            <pc:docMk/>
            <pc:sldMk cId="102894881" sldId="272"/>
            <ac:inkMk id="107" creationId="{2DC4D4B1-52C0-07AF-67E8-BD577496F855}"/>
          </ac:inkMkLst>
        </pc:inkChg>
        <pc:inkChg chg="add mod">
          <ac:chgData name="Barbora Hrdličková" userId="9f36ba3754125505" providerId="LiveId" clId="{5B49D2CD-5549-47CA-94D2-DD5646086E69}" dt="2026-03-30T17:41:58.861" v="3014"/>
          <ac:inkMkLst>
            <pc:docMk/>
            <pc:sldMk cId="102894881" sldId="272"/>
            <ac:inkMk id="108" creationId="{57A7FC9D-0822-6AD8-1244-61C1269A3A84}"/>
          </ac:inkMkLst>
        </pc:inkChg>
        <pc:inkChg chg="add mod">
          <ac:chgData name="Barbora Hrdličková" userId="9f36ba3754125505" providerId="LiveId" clId="{5B49D2CD-5549-47CA-94D2-DD5646086E69}" dt="2026-03-30T17:41:58.861" v="3014"/>
          <ac:inkMkLst>
            <pc:docMk/>
            <pc:sldMk cId="102894881" sldId="272"/>
            <ac:inkMk id="109" creationId="{4E9C0E72-B07D-8EDB-3EC7-B956A55A7A07}"/>
          </ac:inkMkLst>
        </pc:inkChg>
        <pc:inkChg chg="add mod">
          <ac:chgData name="Barbora Hrdličková" userId="9f36ba3754125505" providerId="LiveId" clId="{5B49D2CD-5549-47CA-94D2-DD5646086E69}" dt="2026-03-30T17:41:58.861" v="3014"/>
          <ac:inkMkLst>
            <pc:docMk/>
            <pc:sldMk cId="102894881" sldId="272"/>
            <ac:inkMk id="110" creationId="{FE19F85E-2529-E090-C407-F47DC8879291}"/>
          </ac:inkMkLst>
        </pc:inkChg>
        <pc:inkChg chg="add mod">
          <ac:chgData name="Barbora Hrdličková" userId="9f36ba3754125505" providerId="LiveId" clId="{5B49D2CD-5549-47CA-94D2-DD5646086E69}" dt="2026-03-30T17:41:58.861" v="3014"/>
          <ac:inkMkLst>
            <pc:docMk/>
            <pc:sldMk cId="102894881" sldId="272"/>
            <ac:inkMk id="111" creationId="{54E10A5B-36E2-8A30-207B-F523C9300A99}"/>
          </ac:inkMkLst>
        </pc:inkChg>
        <pc:inkChg chg="add mod">
          <ac:chgData name="Barbora Hrdličková" userId="9f36ba3754125505" providerId="LiveId" clId="{5B49D2CD-5549-47CA-94D2-DD5646086E69}" dt="2026-03-30T17:41:58.861" v="3014"/>
          <ac:inkMkLst>
            <pc:docMk/>
            <pc:sldMk cId="102894881" sldId="272"/>
            <ac:inkMk id="112" creationId="{165609AC-2C9F-CBEE-7168-BF7FA2BEC7F9}"/>
          </ac:inkMkLst>
        </pc:inkChg>
        <pc:inkChg chg="add mod">
          <ac:chgData name="Barbora Hrdličková" userId="9f36ba3754125505" providerId="LiveId" clId="{5B49D2CD-5549-47CA-94D2-DD5646086E69}" dt="2026-03-30T17:41:58.861" v="3014"/>
          <ac:inkMkLst>
            <pc:docMk/>
            <pc:sldMk cId="102894881" sldId="272"/>
            <ac:inkMk id="113" creationId="{2F7F075B-3386-7027-A593-D8A89997E01A}"/>
          </ac:inkMkLst>
        </pc:inkChg>
        <pc:inkChg chg="add">
          <ac:chgData name="Barbora Hrdličková" userId="9f36ba3754125505" providerId="LiveId" clId="{5B49D2CD-5549-47CA-94D2-DD5646086E69}" dt="2026-03-30T17:41:35.607" v="3001" actId="9405"/>
          <ac:inkMkLst>
            <pc:docMk/>
            <pc:sldMk cId="102894881" sldId="272"/>
            <ac:inkMk id="114" creationId="{3F1E46B2-1AE1-3067-A2AC-C7CA32043089}"/>
          </ac:inkMkLst>
        </pc:inkChg>
        <pc:inkChg chg="add mod">
          <ac:chgData name="Barbora Hrdličková" userId="9f36ba3754125505" providerId="LiveId" clId="{5B49D2CD-5549-47CA-94D2-DD5646086E69}" dt="2026-03-30T17:41:58.861" v="3014"/>
          <ac:inkMkLst>
            <pc:docMk/>
            <pc:sldMk cId="102894881" sldId="272"/>
            <ac:inkMk id="115" creationId="{D994CD31-356F-8D3C-8FB2-765FE540890B}"/>
          </ac:inkMkLst>
        </pc:inkChg>
        <pc:inkChg chg="add mod">
          <ac:chgData name="Barbora Hrdličková" userId="9f36ba3754125505" providerId="LiveId" clId="{5B49D2CD-5549-47CA-94D2-DD5646086E69}" dt="2026-03-30T17:41:54.680" v="3011"/>
          <ac:inkMkLst>
            <pc:docMk/>
            <pc:sldMk cId="102894881" sldId="272"/>
            <ac:inkMk id="116" creationId="{910DD612-CE1E-3D78-C807-15B9CF5BEBFB}"/>
          </ac:inkMkLst>
        </pc:inkChg>
        <pc:inkChg chg="add">
          <ac:chgData name="Barbora Hrdličková" userId="9f36ba3754125505" providerId="LiveId" clId="{5B49D2CD-5549-47CA-94D2-DD5646086E69}" dt="2026-03-30T17:41:37.267" v="3004" actId="9405"/>
          <ac:inkMkLst>
            <pc:docMk/>
            <pc:sldMk cId="102894881" sldId="272"/>
            <ac:inkMk id="117" creationId="{7F7D7BC8-996E-B888-0A88-D967B3523BAD}"/>
          </ac:inkMkLst>
        </pc:inkChg>
        <pc:inkChg chg="add del mod">
          <ac:chgData name="Barbora Hrdličková" userId="9f36ba3754125505" providerId="LiveId" clId="{5B49D2CD-5549-47CA-94D2-DD5646086E69}" dt="2026-03-30T17:41:54.678" v="3010"/>
          <ac:inkMkLst>
            <pc:docMk/>
            <pc:sldMk cId="102894881" sldId="272"/>
            <ac:inkMk id="118" creationId="{0626CAEC-BE28-1476-5063-88E936406DFC}"/>
          </ac:inkMkLst>
        </pc:inkChg>
        <pc:inkChg chg="add">
          <ac:chgData name="Barbora Hrdličková" userId="9f36ba3754125505" providerId="LiveId" clId="{5B49D2CD-5549-47CA-94D2-DD5646086E69}" dt="2026-03-30T17:41:47.994" v="3008" actId="9405"/>
          <ac:inkMkLst>
            <pc:docMk/>
            <pc:sldMk cId="102894881" sldId="272"/>
            <ac:inkMk id="120" creationId="{0D872678-9733-693D-06F9-68EC7091D5D4}"/>
          </ac:inkMkLst>
        </pc:inkChg>
        <pc:inkChg chg="add">
          <ac:chgData name="Barbora Hrdličková" userId="9f36ba3754125505" providerId="LiveId" clId="{5B49D2CD-5549-47CA-94D2-DD5646086E69}" dt="2026-03-30T17:41:57.412" v="3012" actId="9405"/>
          <ac:inkMkLst>
            <pc:docMk/>
            <pc:sldMk cId="102894881" sldId="272"/>
            <ac:inkMk id="122" creationId="{09AFC21B-B99F-E3CE-AD41-0694CA36DFB5}"/>
          </ac:inkMkLst>
        </pc:inkChg>
        <pc:inkChg chg="add">
          <ac:chgData name="Barbora Hrdličková" userId="9f36ba3754125505" providerId="LiveId" clId="{5B49D2CD-5549-47CA-94D2-DD5646086E69}" dt="2026-03-30T17:41:58.190" v="3013" actId="9405"/>
          <ac:inkMkLst>
            <pc:docMk/>
            <pc:sldMk cId="102894881" sldId="272"/>
            <ac:inkMk id="123" creationId="{EC26849F-103C-E6C3-DD3C-9A6257D32E99}"/>
          </ac:inkMkLst>
        </pc:inkChg>
        <pc:inkChg chg="add">
          <ac:chgData name="Barbora Hrdličková" userId="9f36ba3754125505" providerId="LiveId" clId="{5B49D2CD-5549-47CA-94D2-DD5646086E69}" dt="2026-03-30T17:44:19.605" v="3015" actId="9405"/>
          <ac:inkMkLst>
            <pc:docMk/>
            <pc:sldMk cId="102894881" sldId="272"/>
            <ac:inkMk id="125" creationId="{B261CC08-C7DF-C4FD-F045-267C7B129104}"/>
          </ac:inkMkLst>
        </pc:inkChg>
        <pc:inkChg chg="add">
          <ac:chgData name="Barbora Hrdličková" userId="9f36ba3754125505" providerId="LiveId" clId="{5B49D2CD-5549-47CA-94D2-DD5646086E69}" dt="2026-03-30T17:45:22.369" v="3016" actId="9405"/>
          <ac:inkMkLst>
            <pc:docMk/>
            <pc:sldMk cId="102894881" sldId="272"/>
            <ac:inkMk id="126" creationId="{12CC88CF-FF83-959B-96A7-FD09CE59AEA8}"/>
          </ac:inkMkLst>
        </pc:inkChg>
        <pc:inkChg chg="add mod">
          <ac:chgData name="Barbora Hrdličková" userId="9f36ba3754125505" providerId="LiveId" clId="{5B49D2CD-5549-47CA-94D2-DD5646086E69}" dt="2026-03-30T17:46:42.748" v="3030"/>
          <ac:inkMkLst>
            <pc:docMk/>
            <pc:sldMk cId="102894881" sldId="272"/>
            <ac:inkMk id="127" creationId="{7E0E32A7-11B9-AAAC-BC64-067937104E05}"/>
          </ac:inkMkLst>
        </pc:inkChg>
        <pc:inkChg chg="add mod">
          <ac:chgData name="Barbora Hrdličková" userId="9f36ba3754125505" providerId="LiveId" clId="{5B49D2CD-5549-47CA-94D2-DD5646086E69}" dt="2026-03-30T17:46:42.748" v="3030"/>
          <ac:inkMkLst>
            <pc:docMk/>
            <pc:sldMk cId="102894881" sldId="272"/>
            <ac:inkMk id="128" creationId="{C79E1661-CFE2-BF89-09B2-5CE8B0B03F19}"/>
          </ac:inkMkLst>
        </pc:inkChg>
        <pc:inkChg chg="add mod">
          <ac:chgData name="Barbora Hrdličková" userId="9f36ba3754125505" providerId="LiveId" clId="{5B49D2CD-5549-47CA-94D2-DD5646086E69}" dt="2026-03-30T17:46:42.748" v="3030"/>
          <ac:inkMkLst>
            <pc:docMk/>
            <pc:sldMk cId="102894881" sldId="272"/>
            <ac:inkMk id="130" creationId="{C4FFABCD-2549-1BBB-29A7-FF0B6978066C}"/>
          </ac:inkMkLst>
        </pc:inkChg>
        <pc:inkChg chg="add mod">
          <ac:chgData name="Barbora Hrdličková" userId="9f36ba3754125505" providerId="LiveId" clId="{5B49D2CD-5549-47CA-94D2-DD5646086E69}" dt="2026-03-30T17:46:42.748" v="3030"/>
          <ac:inkMkLst>
            <pc:docMk/>
            <pc:sldMk cId="102894881" sldId="272"/>
            <ac:inkMk id="131" creationId="{EE4D36F5-3DBA-B2D2-8F2F-F3AD03FC718D}"/>
          </ac:inkMkLst>
        </pc:inkChg>
        <pc:inkChg chg="add">
          <ac:chgData name="Barbora Hrdličková" userId="9f36ba3754125505" providerId="LiveId" clId="{5B49D2CD-5549-47CA-94D2-DD5646086E69}" dt="2026-03-30T17:46:38.216" v="3023" actId="9405"/>
          <ac:inkMkLst>
            <pc:docMk/>
            <pc:sldMk cId="102894881" sldId="272"/>
            <ac:inkMk id="133" creationId="{59EAC076-2050-E17D-C39C-0C562B745968}"/>
          </ac:inkMkLst>
        </pc:inkChg>
        <pc:inkChg chg="add mod">
          <ac:chgData name="Barbora Hrdličková" userId="9f36ba3754125505" providerId="LiveId" clId="{5B49D2CD-5549-47CA-94D2-DD5646086E69}" dt="2026-03-30T17:46:42.748" v="3030"/>
          <ac:inkMkLst>
            <pc:docMk/>
            <pc:sldMk cId="102894881" sldId="272"/>
            <ac:inkMk id="134" creationId="{08CE8DB9-7EB8-42CC-AB20-C6666BB14B12}"/>
          </ac:inkMkLst>
        </pc:inkChg>
        <pc:inkChg chg="add mod">
          <ac:chgData name="Barbora Hrdličková" userId="9f36ba3754125505" providerId="LiveId" clId="{5B49D2CD-5549-47CA-94D2-DD5646086E69}" dt="2026-03-30T17:46:42.748" v="3030"/>
          <ac:inkMkLst>
            <pc:docMk/>
            <pc:sldMk cId="102894881" sldId="272"/>
            <ac:inkMk id="135" creationId="{DF24ACCE-BE25-FFD5-300F-C107048C18AF}"/>
          </ac:inkMkLst>
        </pc:inkChg>
        <pc:inkChg chg="add mod">
          <ac:chgData name="Barbora Hrdličková" userId="9f36ba3754125505" providerId="LiveId" clId="{5B49D2CD-5549-47CA-94D2-DD5646086E69}" dt="2026-03-30T17:46:42.748" v="3030"/>
          <ac:inkMkLst>
            <pc:docMk/>
            <pc:sldMk cId="102894881" sldId="272"/>
            <ac:inkMk id="136" creationId="{B7D93FCD-E74F-231B-6047-E75715170FAA}"/>
          </ac:inkMkLst>
        </pc:inkChg>
        <pc:inkChg chg="add">
          <ac:chgData name="Barbora Hrdličková" userId="9f36ba3754125505" providerId="LiveId" clId="{5B49D2CD-5549-47CA-94D2-DD5646086E69}" dt="2026-03-30T17:46:40.392" v="3027" actId="9405"/>
          <ac:inkMkLst>
            <pc:docMk/>
            <pc:sldMk cId="102894881" sldId="272"/>
            <ac:inkMk id="137" creationId="{3A98B0EB-A5DE-A9F9-B3A7-56ACFEDB3554}"/>
          </ac:inkMkLst>
        </pc:inkChg>
        <pc:inkChg chg="add">
          <ac:chgData name="Barbora Hrdličková" userId="9f36ba3754125505" providerId="LiveId" clId="{5B49D2CD-5549-47CA-94D2-DD5646086E69}" dt="2026-03-30T17:46:41.088" v="3028" actId="9405"/>
          <ac:inkMkLst>
            <pc:docMk/>
            <pc:sldMk cId="102894881" sldId="272"/>
            <ac:inkMk id="138" creationId="{94B4D4EB-3B6D-DB3A-2F4D-9DAB94ACA62B}"/>
          </ac:inkMkLst>
        </pc:inkChg>
        <pc:inkChg chg="add mod">
          <ac:chgData name="Barbora Hrdličková" userId="9f36ba3754125505" providerId="LiveId" clId="{5B49D2CD-5549-47CA-94D2-DD5646086E69}" dt="2026-03-30T17:46:42.748" v="3030"/>
          <ac:inkMkLst>
            <pc:docMk/>
            <pc:sldMk cId="102894881" sldId="272"/>
            <ac:inkMk id="139" creationId="{364CF056-D62B-ACD7-EB7A-94A1ABA8072F}"/>
          </ac:inkMkLst>
        </pc:inkChg>
        <pc:inkChg chg="add del mod">
          <ac:chgData name="Barbora Hrdličková" userId="9f36ba3754125505" providerId="LiveId" clId="{5B49D2CD-5549-47CA-94D2-DD5646086E69}" dt="2026-03-30T17:48:43.636" v="3034"/>
          <ac:inkMkLst>
            <pc:docMk/>
            <pc:sldMk cId="102894881" sldId="272"/>
            <ac:inkMk id="141" creationId="{C6280EA4-3E1B-2B0B-F247-C0B839015B6F}"/>
          </ac:inkMkLst>
        </pc:inkChg>
        <pc:inkChg chg="add del mod">
          <ac:chgData name="Barbora Hrdličková" userId="9f36ba3754125505" providerId="LiveId" clId="{5B49D2CD-5549-47CA-94D2-DD5646086E69}" dt="2026-03-30T17:48:43.637" v="3035"/>
          <ac:inkMkLst>
            <pc:docMk/>
            <pc:sldMk cId="102894881" sldId="272"/>
            <ac:inkMk id="142" creationId="{07B0D383-69E7-3FDD-E79C-CF7D77643910}"/>
          </ac:inkMkLst>
        </pc:inkChg>
        <pc:inkChg chg="add">
          <ac:chgData name="Barbora Hrdličková" userId="9f36ba3754125505" providerId="LiveId" clId="{5B49D2CD-5549-47CA-94D2-DD5646086E69}" dt="2026-03-30T17:48:47.573" v="3036" actId="9405"/>
          <ac:inkMkLst>
            <pc:docMk/>
            <pc:sldMk cId="102894881" sldId="272"/>
            <ac:inkMk id="144" creationId="{ABEC8336-190C-0D08-CD97-D007A7C4DB3C}"/>
          </ac:inkMkLst>
        </pc:inkChg>
        <pc:inkChg chg="add del mod">
          <ac:chgData name="Barbora Hrdličková" userId="9f36ba3754125505" providerId="LiveId" clId="{5B49D2CD-5549-47CA-94D2-DD5646086E69}" dt="2026-03-30T17:48:52.887" v="3041"/>
          <ac:inkMkLst>
            <pc:docMk/>
            <pc:sldMk cId="102894881" sldId="272"/>
            <ac:inkMk id="145" creationId="{7E27534C-32BC-D01C-C99C-2AF16EC9262F}"/>
          </ac:inkMkLst>
        </pc:inkChg>
        <pc:inkChg chg="add del mod">
          <ac:chgData name="Barbora Hrdličková" userId="9f36ba3754125505" providerId="LiveId" clId="{5B49D2CD-5549-47CA-94D2-DD5646086E69}" dt="2026-03-30T17:48:52.886" v="3040"/>
          <ac:inkMkLst>
            <pc:docMk/>
            <pc:sldMk cId="102894881" sldId="272"/>
            <ac:inkMk id="146" creationId="{BC3CBA93-D8CE-6BD1-EA6C-6261A4AE33CA}"/>
          </ac:inkMkLst>
        </pc:inkChg>
        <pc:inkChg chg="add">
          <ac:chgData name="Barbora Hrdličková" userId="9f36ba3754125505" providerId="LiveId" clId="{5B49D2CD-5549-47CA-94D2-DD5646086E69}" dt="2026-03-30T17:48:55.751" v="3042" actId="9405"/>
          <ac:inkMkLst>
            <pc:docMk/>
            <pc:sldMk cId="102894881" sldId="272"/>
            <ac:inkMk id="148" creationId="{1E450FA9-8445-0F85-5CD9-E69B28F7BB9D}"/>
          </ac:inkMkLst>
        </pc:inkChg>
      </pc:sldChg>
      <pc:sldChg chg="addSp delSp modSp new mod">
        <pc:chgData name="Barbora Hrdličková" userId="9f36ba3754125505" providerId="LiveId" clId="{5B49D2CD-5549-47CA-94D2-DD5646086E69}" dt="2026-03-30T22:41:04.639" v="4115" actId="1076"/>
        <pc:sldMkLst>
          <pc:docMk/>
          <pc:sldMk cId="843506219" sldId="273"/>
        </pc:sldMkLst>
        <pc:spChg chg="del">
          <ac:chgData name="Barbora Hrdličková" userId="9f36ba3754125505" providerId="LiveId" clId="{5B49D2CD-5549-47CA-94D2-DD5646086E69}" dt="2026-03-30T21:45:11.904" v="3678" actId="478"/>
          <ac:spMkLst>
            <pc:docMk/>
            <pc:sldMk cId="843506219" sldId="273"/>
            <ac:spMk id="2" creationId="{01648F46-FBF3-3DC2-E9D5-E4DA0901CC1D}"/>
          </ac:spMkLst>
        </pc:spChg>
        <pc:spChg chg="del">
          <ac:chgData name="Barbora Hrdličková" userId="9f36ba3754125505" providerId="LiveId" clId="{5B49D2CD-5549-47CA-94D2-DD5646086E69}" dt="2026-03-30T21:45:12.475" v="3679" actId="478"/>
          <ac:spMkLst>
            <pc:docMk/>
            <pc:sldMk cId="843506219" sldId="273"/>
            <ac:spMk id="3" creationId="{D84EFC52-51AD-B456-5997-44337285BEAB}"/>
          </ac:spMkLst>
        </pc:spChg>
        <pc:picChg chg="add del mod">
          <ac:chgData name="Barbora Hrdličková" userId="9f36ba3754125505" providerId="LiveId" clId="{5B49D2CD-5549-47CA-94D2-DD5646086E69}" dt="2026-03-30T21:36:22.839" v="3663" actId="478"/>
          <ac:picMkLst>
            <pc:docMk/>
            <pc:sldMk cId="843506219" sldId="273"/>
            <ac:picMk id="5" creationId="{94BC14C2-7A4B-68A6-0ACE-DFF4386079ED}"/>
          </ac:picMkLst>
        </pc:picChg>
        <pc:picChg chg="add del mod">
          <ac:chgData name="Barbora Hrdličková" userId="9f36ba3754125505" providerId="LiveId" clId="{5B49D2CD-5549-47CA-94D2-DD5646086E69}" dt="2026-03-30T22:02:34.843" v="4079" actId="478"/>
          <ac:picMkLst>
            <pc:docMk/>
            <pc:sldMk cId="843506219" sldId="273"/>
            <ac:picMk id="7" creationId="{BF3CA23B-92BD-EE74-2A8D-33F62FFA75A9}"/>
          </ac:picMkLst>
        </pc:picChg>
        <pc:picChg chg="add mod">
          <ac:chgData name="Barbora Hrdličková" userId="9f36ba3754125505" providerId="LiveId" clId="{5B49D2CD-5549-47CA-94D2-DD5646086E69}" dt="2026-03-30T21:51:39.515" v="3698" actId="1076"/>
          <ac:picMkLst>
            <pc:docMk/>
            <pc:sldMk cId="843506219" sldId="273"/>
            <ac:picMk id="9" creationId="{638FA46E-37AF-A4D2-E32B-E76336B5E69E}"/>
          </ac:picMkLst>
        </pc:picChg>
        <pc:picChg chg="add mod">
          <ac:chgData name="Barbora Hrdličková" userId="9f36ba3754125505" providerId="LiveId" clId="{5B49D2CD-5549-47CA-94D2-DD5646086E69}" dt="2026-03-30T21:51:26.675" v="3692" actId="1076"/>
          <ac:picMkLst>
            <pc:docMk/>
            <pc:sldMk cId="843506219" sldId="273"/>
            <ac:picMk id="11" creationId="{EAA98023-372C-F18B-EE92-D6A27647EB0A}"/>
          </ac:picMkLst>
        </pc:picChg>
        <pc:picChg chg="add mod">
          <ac:chgData name="Barbora Hrdličková" userId="9f36ba3754125505" providerId="LiveId" clId="{5B49D2CD-5549-47CA-94D2-DD5646086E69}" dt="2026-03-30T22:41:04.639" v="4115" actId="1076"/>
          <ac:picMkLst>
            <pc:docMk/>
            <pc:sldMk cId="843506219" sldId="273"/>
            <ac:picMk id="12" creationId="{17BCD34F-D481-5388-A0B8-D0B2FBBD55E1}"/>
          </ac:picMkLst>
        </pc:picChg>
        <pc:picChg chg="add mod">
          <ac:chgData name="Barbora Hrdličková" userId="9f36ba3754125505" providerId="LiveId" clId="{5B49D2CD-5549-47CA-94D2-DD5646086E69}" dt="2026-03-30T21:51:40.162" v="3699" actId="1076"/>
          <ac:picMkLst>
            <pc:docMk/>
            <pc:sldMk cId="843506219" sldId="273"/>
            <ac:picMk id="5122" creationId="{3ABCD49F-EF6F-55C6-5589-F40AF333C452}"/>
          </ac:picMkLst>
        </pc:picChg>
      </pc:sldChg>
      <pc:sldMasterChg chg="setBg modSldLayout">
        <pc:chgData name="Barbora Hrdličková" userId="9f36ba3754125505" providerId="LiveId" clId="{5B49D2CD-5549-47CA-94D2-DD5646086E69}" dt="2026-03-23T05:26:06.971" v="923"/>
        <pc:sldMasterMkLst>
          <pc:docMk/>
          <pc:sldMasterMk cId="2741884529" sldId="2147483648"/>
        </pc:sldMasterMkLst>
        <pc:sldLayoutChg chg="setBg">
          <pc:chgData name="Barbora Hrdličková" userId="9f36ba3754125505" providerId="LiveId" clId="{5B49D2CD-5549-47CA-94D2-DD5646086E69}" dt="2026-03-23T05:26:06.971" v="923"/>
          <pc:sldLayoutMkLst>
            <pc:docMk/>
            <pc:sldMasterMk cId="2741884529" sldId="2147483648"/>
            <pc:sldLayoutMk cId="1167171702" sldId="2147483649"/>
          </pc:sldLayoutMkLst>
        </pc:sldLayoutChg>
        <pc:sldLayoutChg chg="setBg">
          <pc:chgData name="Barbora Hrdličková" userId="9f36ba3754125505" providerId="LiveId" clId="{5B49D2CD-5549-47CA-94D2-DD5646086E69}" dt="2026-03-23T05:26:06.971" v="923"/>
          <pc:sldLayoutMkLst>
            <pc:docMk/>
            <pc:sldMasterMk cId="2741884529" sldId="2147483648"/>
            <pc:sldLayoutMk cId="4080096400" sldId="2147483650"/>
          </pc:sldLayoutMkLst>
        </pc:sldLayoutChg>
        <pc:sldLayoutChg chg="setBg">
          <pc:chgData name="Barbora Hrdličková" userId="9f36ba3754125505" providerId="LiveId" clId="{5B49D2CD-5549-47CA-94D2-DD5646086E69}" dt="2026-03-23T05:26:06.971" v="923"/>
          <pc:sldLayoutMkLst>
            <pc:docMk/>
            <pc:sldMasterMk cId="2741884529" sldId="2147483648"/>
            <pc:sldLayoutMk cId="3152300346" sldId="2147483651"/>
          </pc:sldLayoutMkLst>
        </pc:sldLayoutChg>
        <pc:sldLayoutChg chg="setBg">
          <pc:chgData name="Barbora Hrdličková" userId="9f36ba3754125505" providerId="LiveId" clId="{5B49D2CD-5549-47CA-94D2-DD5646086E69}" dt="2026-03-23T05:26:06.971" v="923"/>
          <pc:sldLayoutMkLst>
            <pc:docMk/>
            <pc:sldMasterMk cId="2741884529" sldId="2147483648"/>
            <pc:sldLayoutMk cId="2906593068" sldId="2147483652"/>
          </pc:sldLayoutMkLst>
        </pc:sldLayoutChg>
        <pc:sldLayoutChg chg="setBg">
          <pc:chgData name="Barbora Hrdličková" userId="9f36ba3754125505" providerId="LiveId" clId="{5B49D2CD-5549-47CA-94D2-DD5646086E69}" dt="2026-03-23T05:26:06.971" v="923"/>
          <pc:sldLayoutMkLst>
            <pc:docMk/>
            <pc:sldMasterMk cId="2741884529" sldId="2147483648"/>
            <pc:sldLayoutMk cId="195537920" sldId="2147483653"/>
          </pc:sldLayoutMkLst>
        </pc:sldLayoutChg>
        <pc:sldLayoutChg chg="setBg">
          <pc:chgData name="Barbora Hrdličková" userId="9f36ba3754125505" providerId="LiveId" clId="{5B49D2CD-5549-47CA-94D2-DD5646086E69}" dt="2026-03-23T05:26:06.971" v="923"/>
          <pc:sldLayoutMkLst>
            <pc:docMk/>
            <pc:sldMasterMk cId="2741884529" sldId="2147483648"/>
            <pc:sldLayoutMk cId="3478343821" sldId="2147483654"/>
          </pc:sldLayoutMkLst>
        </pc:sldLayoutChg>
        <pc:sldLayoutChg chg="setBg">
          <pc:chgData name="Barbora Hrdličková" userId="9f36ba3754125505" providerId="LiveId" clId="{5B49D2CD-5549-47CA-94D2-DD5646086E69}" dt="2026-03-23T05:26:06.971" v="923"/>
          <pc:sldLayoutMkLst>
            <pc:docMk/>
            <pc:sldMasterMk cId="2741884529" sldId="2147483648"/>
            <pc:sldLayoutMk cId="3646446593" sldId="2147483655"/>
          </pc:sldLayoutMkLst>
        </pc:sldLayoutChg>
        <pc:sldLayoutChg chg="setBg">
          <pc:chgData name="Barbora Hrdličková" userId="9f36ba3754125505" providerId="LiveId" clId="{5B49D2CD-5549-47CA-94D2-DD5646086E69}" dt="2026-03-23T05:26:06.971" v="923"/>
          <pc:sldLayoutMkLst>
            <pc:docMk/>
            <pc:sldMasterMk cId="2741884529" sldId="2147483648"/>
            <pc:sldLayoutMk cId="2195876851" sldId="2147483656"/>
          </pc:sldLayoutMkLst>
        </pc:sldLayoutChg>
        <pc:sldLayoutChg chg="setBg">
          <pc:chgData name="Barbora Hrdličková" userId="9f36ba3754125505" providerId="LiveId" clId="{5B49D2CD-5549-47CA-94D2-DD5646086E69}" dt="2026-03-23T05:26:06.971" v="923"/>
          <pc:sldLayoutMkLst>
            <pc:docMk/>
            <pc:sldMasterMk cId="2741884529" sldId="2147483648"/>
            <pc:sldLayoutMk cId="3047622822" sldId="2147483657"/>
          </pc:sldLayoutMkLst>
        </pc:sldLayoutChg>
        <pc:sldLayoutChg chg="setBg">
          <pc:chgData name="Barbora Hrdličková" userId="9f36ba3754125505" providerId="LiveId" clId="{5B49D2CD-5549-47CA-94D2-DD5646086E69}" dt="2026-03-23T05:26:06.971" v="923"/>
          <pc:sldLayoutMkLst>
            <pc:docMk/>
            <pc:sldMasterMk cId="2741884529" sldId="2147483648"/>
            <pc:sldLayoutMk cId="3708257461" sldId="2147483658"/>
          </pc:sldLayoutMkLst>
        </pc:sldLayoutChg>
        <pc:sldLayoutChg chg="setBg">
          <pc:chgData name="Barbora Hrdličková" userId="9f36ba3754125505" providerId="LiveId" clId="{5B49D2CD-5549-47CA-94D2-DD5646086E69}" dt="2026-03-23T05:26:06.971" v="923"/>
          <pc:sldLayoutMkLst>
            <pc:docMk/>
            <pc:sldMasterMk cId="2741884529" sldId="2147483648"/>
            <pc:sldLayoutMk cId="2357206589" sldId="2147483659"/>
          </pc:sldLayoutMkLst>
        </pc:sldLayoutChg>
      </pc:sldMaster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3T05:24:11.197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3464 488 24529,'-1'19'0,"-3"0"0,-3 0 0,-2 0 0,-3 0 0,-3 0 0,-2-1 0,-3 0 0,-2 1 0,-3-2 0,-2 1 0,-3-1 0,-2 0 0,-2 0 0,-3-1 0,-2-1 0,-2 1 0,-2-1 0,-2-1 0,-2 0 0,-2-1 0,-2 0 0,-2-1 0,-1-1 0,-2 0 0,-1 0 0,-2-2 0,-1 0 0,-1 0 0,-1-2 0,-1 0 0,-2 0 0,0-2 0,0 0 0,-2-1 0,0-1 0,0 0 0,-1-1 0,0-1 0,0 0 0,0-2 0,0 0 0,1-1 0,-1-1 0,1 0 0,1-1 0,0-1 0,1 0 0,1-2 0,1 0 0,0 0 0,2-2 0,1 0 0,1 0 0,2-2 0,1 0 0,2 0 0,2-1 0,1-1 0,2 0 0,2-1 0,1 0 0,3-1 0,2-1 0,2 1 0,3-1 0,1-1 0,3 0 0,3 0 0,1-1 0,4 1 0,1-2 0,4 1 0,1 0 0,4-1 0,2 0 0,3 0 0,2 0 0,3 0 0,3 0 0,2 0 0,3-1 0,3 1 0,2 0 0,3 1 0,2-1 0,4 0 0,1 1 0,4 0 0,1 0 0,4 1 0,1-1 0,3 1 0,3 1 0,1 0 0,3 0 0,2 1 0,2 0 0,3 1 0,1 0 0,2 1 0,2 0 0,1 1 0,2 0 0,2 1 0,1 1 0,2 0 0,1 1 0,1 1 0,2 0 0,0 1 0,1 1 0,1 0 0,1 1 0,0 1 0,1 1 0,1 0 0,-1 2 0,1-1 0,0 2 0,0 0 0,0 2 0,0-1 0,-1 2 0,0 0 0,0 1 0,-2 1 0,0 1 0,0 0 0,-2 1 0,-1 1 0,-1 0 0,-1 1 0,-1 1 0,-2 0 0,-1 1 0,-2 1 0,-1 0 0,-2 1 0,-2 0 0,-2 1 0,-2 0 0,-2 1 0,-2 0 0,-2 1 0,-2 0 0,-3 0 0,-2 1 0,-2 1 0,-3-1 0,-2 1 0,-3 0 0,-2 0 0,-3 1 0,-2 0 0,-3-1 0,-3 1 0,-2 0 0,-3 1 0,-3-1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8:54.4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3 194 3921,'0'0'5412,"5"-2"-3400,3-2-1394,1 1-1,0 0 0,10-3 1,-8 2-288,0 0 0,0-1 0,-1-1 0,18-12 0,-20 13-264,4-2-3,-1-1-1,0 0 1,-1-1-1,0 0 1,18-20-1,-28 29-57,1-1 0,-1 0-1,1 0 1,0 1 0,-1-1-1,1 0 1,-1 0 0,1 0 0,-1 0-1,0 1 1,1-1 0,-1 0-1,0 0 1,0 0 0,0 0 0,0 0-1,1 0 1,-1 0 0,0 0-1,-1 0 1,1 0 0,0 0 0,0 0-1,0 0 1,-1 0 0,1 0 0,0 1-1,-1-1 1,1 0 0,0 0-1,-1 0 1,0 0 0,1 1 0,-1-1-1,1 0 1,-1 0 0,0 1-1,1-1 1,-1 1 0,0-1 0,0 0-1,0 1 1,0-1 0,-6-2 24,1 0 1,0 1 0,-1 0-1,0 0 1,-7-1-1,-2-1-47,-1 1-1,0 0 0,0 2 1,1 0-1,-21 2 0,35-1 24,0 1 0,0-1-1,0 1 1,0 0 0,0-1-1,0 1 1,1 0 0,-1 0-1,0 1 1,1-1 0,-1 0 0,1 0-1,-1 1 1,1-1 0,-1 1-1,1-1 1,0 1 0,0 0-1,0-1 1,0 1 0,0 0-1,0 0 1,1 0 0,-1 0-1,1 0 1,-1 0 0,1 0-1,-1 2 1,0 7 27,0 0 0,1 0 0,1 21-1,0-30-32,-1 7 4,2 0-1,-1 0 1,1 0 0,1-1 0,0 1 0,0-1-1,0 1 1,1-1 0,1 0 0,5 9-1,-3-8 51,1 1 0,0-1-1,0-1 1,1 1 0,0-2 0,0 1-1,13 7 1,-14-10-7,0 0 1,0-1-1,0 0 1,1-1-1,0 1 1,11 2-1,-14-5-59,0 0-1,0-1 1,0 1-1,0-1 1,0-1-1,0 1 1,0-1 0,0 0-1,0 0 1,9-3-1,13-8-508,-3-3-927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8:55.1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 1 2256,'-6'5'9532,"4"8"-9673,2-5 829,-9 39-69,5-28-54,-4 35 0,9-50-369,-1 1-1,0 0 0,1 0 0,2 7 0,-1-7-31,-1 0-1,0 1 0,-1-1 0,1 9 1,-1-4-28,-1-3-84,1 0 1,0 0-1,0 0 1,2 9 0,-2-14-42,0-1 0,1 1 0,-1-1 0,0 1 0,1-1 0,0 0-1,-1 1 1,1-1 0,0 0 0,0 0 0,-1 1 0,1-1 0,0 0 0,0 0 0,0 0 0,1 0 0,-1 0 0,0 0 0,0 0 0,0 0 0,1-1 0,-1 1 0,0 0 0,1-1 0,-1 1 0,3 0 0,0-1 30,0 1 0,0 0 0,0-1 0,0 0 1,0 0-1,0 0 0,0-1 0,0 1 1,7-3-1,-10 3-26,1-1 0,-1 1 1,0-1-1,0 0 0,0 1 0,0-1 1,0 0-1,0 0 0,0 0 0,0 1 0,0-1 1,0 0-1,-1 0 0,1-1 0,0 1 1,-1 0-1,1 0 0,-1 0 0,1 0 1,-1 0-1,1-1 0,-1 1 0,0 0 1,0 0-1,1-1 0,-1 1 0,0 0 0,0 0 1,0-1-1,0 1 0,-1 0 0,1-1 1,0 1-1,-1-2 0,-4-13 75,0 0 0,-1 0 0,0 1 0,-1 0 0,-11-16 0,17 28-90,0 2 0,0-1 1,0 1-1,1-1 0,-1 1 0,1-1 0,-1 1 1,1-1-1,-1 1 0,1-1 0,0 1 0,0-1 1,0 1-1,0-4 0,0 4 0,1 1 0,-1-1 0,0 0 0,1 0 0,-1 0 0,1 0 0,-1 1 0,1-1 0,-1 0 0,1 0 0,-1 1 0,1-1 0,0 0 0,0 1 0,-1-1 0,1 1 0,0-1 0,0 1 0,-1-1 0,1 1 0,0 0 0,0-1 0,0 1 0,1-1 0,12-1 0,-1 0 0,1 0 0,0 2 0,18 0 0,2 0 9,8-1 46,48 1 37,-88 0-91,0 0 1,0 0 0,0 1-1,-1-1 1,1 0-1,0 1 1,0-1 0,-1 1-1,1 0 1,0 0-1,-1-1 1,1 1-1,0 0 1,-1 0 0,1 1-1,-1-1 1,0 0-1,1 0 1,-1 1-1,0-1 1,0 1 0,0-1-1,1 3 1,2 4 51,-1 0 1,0 0-1,-1 0 0,3 12 1,-5-17-40,5 17 62,0 6 9,1 0 0,12 30 1,-16-51-84,1 0 0,-2 0 0,1 0 0,0 0 0,-1 0 0,0 0 0,0 1 0,-1-1 0,0 0 1,1 1-1,-2-1 0,1 0 0,-1 1 0,0-1 0,-2 9 0,-8 7 33,-1 6-259,16-32-627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8:55.6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4233,'0'0'6577,"2"43"-5040,0-2-505,-4-3-384,0 6-128,4-2-176,4 7 104,1-1-104,4 3-88,16-15-96,2-17-64,-1-5-40,1-16-648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8:56.4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9 177 2136,'-4'-3'8053,"3"-7"-8311,0 5 1076,0-2-570,0 0-1,1 1 1,-1-1-1,1 0 1,1 0-1,-1 0 1,1 0-1,0 0 1,1 0-1,0 1 1,0-1-1,5-9 1,-5 11-210,-1 1 13,1 1-1,0 0 1,-1 0-1,1-1 0,0 1 1,0 1-1,1-1 1,-1 0-1,1 0 0,-1 1 1,1-1-1,0 1 1,0 0-1,0 0 0,0 0 1,0 0-1,7-2 1,-1 2 17,-1 1 0,1 0 0,-1 0 0,1 1 0,-1 0 1,1 0-1,16 4 0,-11-1 9,1 0 1,-1 2-1,25 10 0,-29-11-45,-1 1 0,0 0 0,0 1 0,0 0-1,14 13 1,-21-17-18,0 0 0,0 0 0,0 0 0,0 1-1,-1-1 1,1 0 0,0 1 0,-1-1 0,0 1 0,0-1 0,0 1-1,0 0 1,0-1 0,0 1 0,-1 0 0,1 0 0,-1 0 0,0-1-1,0 1 1,0 0 0,0 0 0,0 0 0,-1 0 0,1-1 0,-1 1-1,0 0 1,-1 3 0,-1-1 9,0 1-1,-1 0 1,0-1-1,0 0 1,0 0-1,0 0 1,-1 0-1,0 0 1,-6 3-1,-8 7 41,-24 11 1,33-20-50,-56 24 172,81-33-171,0 1-1,0 0 0,0 1 0,0 1 1,0 0-1,21 3 0,-31-2 4,0 0 0,1 1 0,-1-1 0,0 1 0,0 0 1,0 1-1,0-1 0,0 1 0,-1 0 0,1 0 0,-1 0 0,0 1 0,0 0 0,5 5 0,-6-5-9,-1-1 0,1 1 0,-1-1 1,1 1-1,-1 0 0,-1 0 0,1 0 0,0 0 1,-1 0-1,0 0 0,0 0 0,0 0 1,-1 1-1,1-1 0,-1 0 0,0 1 0,0-1 1,-2 8-1,1-4 2,-1 0 1,-1-1-1,1 0 1,-1 1-1,-1-1 1,1 0-1,-1-1 1,0 1-1,-1 0 1,0-1-1,0 0 1,0-1-1,0 1 1,-1-1-1,0 0 1,0 0-1,-1 0 1,1-1-1,-1 0 1,-9 3-1,3-1-7,-4 2 11,0 0 0,-1-2 0,-29 8-1,43-13-10,-1 0 0,0-1-1,1 1 1,-1-1-1,0 0 1,0 0-1,1-1 1,-1 1 0,0-1-1,1 0 1,-1 0-1,0 0 1,1-1-1,0 0 1,-1 0 0,1 0-1,0 0 1,0-1-1,-8-5 1,-9-14-28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9:17.3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1699 0 3609,'0'0'6208,"-1"6"-5360,1-1-721,0 0-60,0-1 0,0 0 0,-1 1-1,0-1 1,1 1 0,-2-1 0,1 0 0,0 1 0,-4 5 0,-2 0-8,0 0 1,-1-1-1,0-1 1,-1 1-1,0-1 0,0-1 1,-15 11-1,11-10-28,2 1 0,-1 0 0,2 1 0,-1 0-1,-17 22 1,-3 21 105,19-32-24,-20 29-1,9-21-98,0-2 0,-2-1 0,-1-1 0,-1-2-1,-1 0 1,-1-2 0,-1-1 0,-40 20 0,-6-5 161,-103 33-1,35-16 246,78-27-391,-2-3 0,-1-2 0,0-4 0,-1-3 1,-85 5-1,129-16-32,0-2 0,0-1 0,0 0 0,-26-6 0,33 5-26,11 1 4,0 0 0,0-1-1,0 1 1,0-1 0,0-1 0,-8-3 0,-14-4-157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9:18.0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325 1 1992,'-13'8'9190,"-3"7"-8196,1 0-1106,8-10 140,-1 0 0,0 0 0,0-1 0,-9 3 0,-14 8 91,-49 30 234,67-36-303,0 0 1,-21 22-1,21-18 9,-22 14-1,34-26-56,0 0 1,0-1-1,0 1 0,1 0 0,-1-1 0,0 1 1,0 0-1,0 0 0,1 0 0,-1 0 0,0 0 1,1-1-1,-1 1 0,1 1 0,-1-1 0,1 0 1,-1 1-1,1-1 6,0-1 1,0 1-1,0 0 1,0-1-1,0 1 1,1 0-1,-1-1 1,0 1-1,0-1 0,1 1 1,-1 0-1,0-1 1,1 1-1,-1-1 1,0 1-1,1-1 1,-1 1-1,1-1 1,-1 1-1,1-1 1,0 1-1,4 2 66,0 0 0,1 0 0,-1 0 0,1-1 0,6 2 0,1 1 0,-6-1-41,0 0 0,-1 0 0,1 1 0,-1 0 0,-1 0 0,1 0 0,-1 1 0,9 10 0,18 19 113,34 34 242,-46-47-361,0 0 0,2-2 0,28 22 0,-4-9-288,-27-26-286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9:19.0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99 39 1632,'-5'5'6817,"1"4"-6704,1-1 336,-43 101 541,38-88-885,1-1 0,0 1 0,2 0 1,0 1-1,2-1 0,0 1 0,1 0 0,2 0 1,2 35-1,6 10 714,31 117 0,0-56 97,-38-111-695,-3-9-67,2-8-150,0 0 1,0 0 0,0 0 0,0 0-1,0 0 1,0 0 0,0 0 0,0 0-1,0 0 1,0 0 0,0 1 0,0-1-1,0 0 1,0 0 0,0 0 0,0 0-1,0 0 1,0 0 0,0 0 0,-1 0-1,1 0 1,0 0 0,0 0-1,0 0 1,0 0 0,0 0 0,0 0-1,0 0 1,0 0 0,0 0 0,0 0-1,0 0 1,0 0 0,0 0 0,-1 0-1,1 0 1,0 0 0,0 0 0,0 0-1,0 0 1,0 0 0,0 0 0,0 0-1,0 0 1,0 0 0,0 0 0,0 0-1,0 0 1,0 0 0,0 0 0,-1 0-1,1 0 1,0-1 0,0 1 0,0 0-1,0 0 1,0 0 0,0 0 0,0 0-1,0 0 1,-1-4 65,0 1 1,1-1-1,-1 0 0,1 0 1,-1 1-1,1-1 0,0 0 1,1 0-1,-1 0 0,2-3 1,-1-3-39,-1-16 92,0 0 1,-8-50 0,-16-40 13,16 86-96,2 9-16,0 1-1,2-1 0,0-1 1,2 1-1,0 0 0,2-31 1,1 30-9,1-1 0,1 1 1,9-39-1,6-19 51,-10 33-68,-8 44-3,1 0 0,-1 0-1,1 0 1,-1 1 0,1-1-1,0 0 1,0 1 0,0-1 0,1 1-1,-1-1 1,1 1 0,-1 0 0,1-1-1,0 1 1,0 0 0,0 0-1,0 0 1,0 1 0,0-1 0,3-1-1,0 1 2,0 0 1,0 0-1,1 1 0,-1 0 0,1 0 0,-1 1 0,11-1 0,12 2 2,0 1-1,-1 1 0,1 1 1,32 10-1,-52-12 2,0 0 0,0 0-1,0 1 1,0 0 0,-1 0-1,1 0 1,-1 1 0,0 1-1,0-1 1,0 1 0,10 10-1,82 83 138,-90-88-111,-1 0 0,0 0 1,12 22-1,-19-31-22,-1 0-1,0 0 0,1 0 1,-1 0-1,1 0 1,-1 0-1,0 0 0,0 0 1,0 0-1,1 0 1,-1 0-1,0 0 0,0 0 1,-1 0-1,1 0 1,0 0-1,0 0 1,0 0-1,-1 0 0,1 0 1,0 0-1,-1 0 1,1 0-1,-1 0 0,1 0 1,-1 0-1,0 0 1,-1 1 7,0 0 0,-1 0 0,1 0 0,0-1 0,0 1 0,-1-1 0,1 0 0,-4 2 0,-1-1 2,-1 1 1,1-2-1,-10 2 0,3 0-5,-15 3 4,15-2-9,0-1 0,0-1-1,0 0 1,0-1 0,-1-1 0,-15-1 0,-15-7-189,21-2-735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9:19.7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305 16 1768,'-10'-1'5771,"6"-1"-5588,-1 0 1,1 0-1,-1 1 0,0 0 1,0-1-1,0 2 1,0-1-1,0 1 0,0-1 1,0 1-1,-8 2 0,-28 4 290,2 2 0,-59 21-1,93-28-405,0 1 1,0 1-1,0-1 0,0 1 1,-7 5-1,11-7-47,0 0 0,0 0 1,0 0-1,0 0 0,0 1 0,0-1 1,0 0-1,0 0 0,1 0 1,-1 1-1,0-1 0,1 0 0,-1 1 1,1-1-1,0 0 0,-1 1 0,1-1 1,0 1-1,0-1 0,0 0 0,0 1 1,0-1-1,0 1 0,0-1 0,1 1 1,0 1-1,0 1 32,1-1 1,-1 1 0,1 0-1,0-1 1,1 0-1,-1 1 1,0-1-1,1 0 1,3 3 0,32 26 322,-29-25-317,4 3 14,1 0 0,0-1 0,1-1 0,0 0 0,31 11 0,-36-16-38,1 0 1,0-1 0,0 0 0,0 0 0,0-1 0,0-1-1,0 0 1,0 0 0,19-4 0,-21 2 1,0 0 0,-1-1 1,0 0-1,1 0 0,-1-1 0,0 0 1,-1-1-1,1 0 0,-1 0 0,0 0 0,11-12 1,-15 14-25,3-2 13,-1 0 0,0-1 0,0 0 0,0 0 0,-1-1 0,0 1 0,0-1 0,-1 0 0,5-10 0,-7 13-21,0 1 0,0 0 0,0 0 0,-1-1-1,1 1 1,-1 0 0,0-1 0,0 1 0,0-1 0,0 1 0,0 0 0,-1-1 0,0 1 0,1 0-1,-1 0 1,-1-1 0,1 1 0,0 0 0,-1 0 0,1 0 0,-4-4 0,1 3-14,1 1 0,0 0 0,-1-1 0,0 1 0,1 1 0,-1-1 0,0 0 0,-1 1 0,1 0 0,-7-2 0,3 1-19,0 1 1,0 0-1,-1 1 1,1-1 0,-11 1-1,-8 2-114,0 1 1,-43 8-1,66-9 125,-48 7-217,-37 8-284,86-15 503,1-1 0,-1 1 0,1 0 0,-1 0 0,1 0 0,-4 3 0,6-4 8,0 0 1,0 0-1,-1 0 1,1 1 0,0-1-1,0 0 1,-1 0-1,1 0 1,0 1 0,0-1-1,0 0 1,0 1-1,0-1 1,-1 0 0,1 0-1,0 1 1,0-1-1,0 0 1,0 1 0,0-1-1,0 0 1,0 1-1,0-1 1,0 0-1,0 1 1,0-1 0,0 0-1,0 0 1,0 1-1,0-1 1,0 0 0,1 1-1,-1-1 1,0 0-1,0 0 1,0 1 0,0-1-1,1 0 1,-1 0-1,0 1 1,0-1 0,1 0-1,-1 0 1,0 1-1,0-1 1,1 0-1,-1 0 1,0 0 0,0 0-1,1 0 1,-1 0-1,1 1 1,12 6-338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9:20.3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340 214 2256,'-7'2'9424,"-4"-5"-9147,3 0 210,7 3-474,-100-20 747,84 18-726,-1 0 0,0 1 0,-34 3 1,47-1-34,0 0 1,0 0-1,0 0 1,0 0-1,0 1 1,0 0-1,0 0 1,1 0-1,-1 1 1,1 0-1,-1-1 1,1 2-1,0-1 1,0 0-1,1 1 1,-1 0-1,1 0 1,-1 0-1,1 0 1,0 0-1,-4 9 1,6-9 1,-1-1 0,1 0 0,-1 1 1,1 0-1,1-1 0,-1 1 0,0-1 0,1 1 1,-1 0-1,1 0 0,0-1 0,1 1 0,-1 0 1,1-1-1,-1 1 0,1 0 0,0-1 0,0 1 1,1-1-1,-1 1 0,1-1 0,0 0 0,-1 0 1,1 1-1,1-1 0,-1-1 0,0 1 0,1 0 1,3 3-1,-2-3 19,1 0-1,-1-1 1,0 1 0,1-1 0,0 1 0,-1-2-1,1 1 1,10 2 0,-4-2 50,1-1-1,-1 0 1,16 0 0,25-3 207,1-2-1,72-15 1,-88 11-175,-1-2 0,0-2 0,0-1 0,41-22 0,-67 30-102,-1 0 0,0-1-1,0 0 1,-1 0 0,1-1 0,-2-1 0,1 1-1,9-13 1,-14 16-6,1-1 0,-2 0-1,1 0 1,0 0 0,-1-1-1,0 1 1,0 0 0,-1-1-1,1 1 1,-1-1 0,0 0-1,-1 1 1,0-1 0,1 0 0,-2 0-1,1 1 1,-2-7 0,-2-4-2,0 0 0,-7-15 0,7 22 6,3 5 0,-1 1 0,1 0 0,-1 0 0,0 0 0,0 0 0,0 0 0,0 1 0,0-1 0,-6-4 0,7 6 0,1 1 0,-1-1 0,0 0 0,0 1 0,0-1 0,0 1 0,0-1 0,1 1 0,-1 0 0,0-1 0,0 1 0,0 0 0,0 0 0,0 0 0,0 0 0,0-1 0,0 1 0,-1 0 0,1 1 0,0-1 0,0 0 0,0 0 0,0 0 0,0 1 0,1-1 0,-1 0 0,0 1 0,0-1 0,0 1 0,0-1 0,0 1 0,0 0 0,1-1 0,-1 1 0,0 0 0,-1 1 0,0 0 0,1 1 0,-1-1 0,1 1 0,0-1 0,0 1 0,0 0 0,0-1 0,0 1 0,0 0 0,1 0 0,-1 0 0,1 0 0,0 0 0,0-1 0,0 1 0,0 0 0,2 6 0,0 3 0,1 1 0,8 19 0,-11-32 0,13 37 0,2 0 0,29 52 0,-16-44 0,-10-18 0,-2 0 0,-1 2 0,19 46 0,-32-67 4,0 1 0,-1-1 0,0 0 0,0 1 0,-1 11-1,1 8-102,0-23-593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9:20.9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 1992,'12'-3'6120,"-1"1"-5007,0 0-1,17 1 1,-23 1-852,-1 1 0,1 0 0,0 1 0,-1-1 0,1 1 0,-1 0-1,5 2 1,19 8 213,170 57-115,-192-67-341,0 1-1,0 0 1,0 1 0,0 0 0,0-1 0,6 7-1,-10-8-5,0 0 0,0 0-1,-1 0 1,1 0-1,0 1 1,-1-1-1,1 1 1,-1-1-1,0 1 1,0-1-1,0 1 1,0 0 0,0 0-1,-1 0 1,1 2-1,-1-2-9,0 0 0,-1 0 0,1 0 0,-1-1-1,0 1 1,0 0 0,0 0 0,0-1 0,0 1 0,0-1 0,-1 1-1,1-1 1,-1 0 0,0 0 0,0 1 0,0-1 0,0 0 0,0 0-1,-3 2 1,1 0-3,-4 2-9,0 0 1,0-1-1,0 0 0,-1 0 0,0 0 0,-12 3 0,-5 4 2,7-3 7,0 2 0,-29 22 0,24-13 1,23-19 0,0 1 0,0-1 0,0 1 0,0-1 0,0 1 0,0-1 0,0 1 0,1 0 0,-1 0 0,1-1 0,-1 1 0,0 2 0,1-4 0,0 1 1,0 0-1,0-1 0,0 1 1,0 0-1,0-1 0,0 1 1,0-1-1,1 1 0,-1 0 1,0-1-1,0 1 0,0-1 1,1 1-1,-1-1 0,0 1 1,0-1-1,1 1 0,-1-1 1,1 1-1,-1-1 0,0 1 1,2 0-1,5 6 14,1-1 0,1 0 0,-1-1 0,1 1 1,0-2-1,0 1 0,17 5 0,77 19-67,-81-24 33,176 39-211,-187-42 158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8:15:14.8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24575,'1026'0'-1365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9:21.2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11 4137,'25'-4'3961,"17"-1"-1705,-3 5-968,1-2-127,-2 6-337,-25-2-472,7 3-24,-9 1-128,4 4-88,-1 1-656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9:21.4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113 0 4281,'0'0'6529,"-36"24"-5881,8 20-183,7 10 63,4 32 72,6-36-392,11-7-88,2-6-48,9-22-32,4-8-16,-8-13-16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9:21.6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 0 1904,'-4'2'4921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9:22.4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2 132 2088,'-1'7'6859,"8"11"-5484,-2-2 47,15 28 1,-18-43-991,-2-7-250,-2-6-44,-3 0-57,2 6-56,1-1 1,0 1-1,0 0 1,-2-14-1,4 17-28,0 0-1,0 0 0,0 0 1,1 0-1,-1 1 1,1-1-1,-1 0 0,1 0 1,0 0-1,0 0 1,1 1-1,-1-1 0,0 1 1,1-1-1,2-2 1,4-6 4,1 1 0,1 0 1,0 0-1,0 1 0,1 0 1,-1 1-1,23-12 0,-30 18 10,0 1-1,-1 0 1,1 0-1,0 0 1,-1 1-1,1-1 1,0 0 0,0 1-1,0 0 1,0 0-1,-1 0 1,1 0-1,0 0 1,0 1-1,0-1 1,0 1-1,-1-1 1,5 3-1,1 1 48,0 0-1,0 0 0,0 1 1,8 6-1,-8-4-30,142 90 405,-132-87-381,-14-8 22,-1-1 0,0 1 0,1 0 0,-1 0 0,0 0 1,0 1-1,0-1 0,0 1 0,-1-1 0,1 1 0,-1 0 0,3 5 0,-4-8-61,-1 0-1,0 0 1,0 0-1,0 1 1,0-1-1,0 0 1,0 0-1,0 0 1,0 1-1,0-1 1,0 0-1,0 0 0,0 1 1,0-1-1,0 0 1,0 0-1,0 1 1,0-1-1,0 0 1,0 0-1,0 0 1,0 1-1,0-1 1,0 0-1,0 0 0,0 0 1,0 1-1,-1-1 1,1 0-1,0 0 1,0 0-1,0 1 1,0-1-1,-1 0 1,1 0-1,0 0 1,0 0-1,0 0 0,-1 0 1,1 1-1,0-1 1,0 0-1,0 0 1,-1 0-1,1 0 1,0 0-1,0 0 1,-1 0-1,1 0 1,0 0-1,0 0 0,-1 0 1,1 0-1,0 0 1,0 0-1,0 0 1,-1 0-1,-15-3 278,13 3-256,-25-9 242,26 9-262,1-1 0,-1 0 1,0 0-1,1 0 0,-1 0 0,1 0 0,0 0 0,-1 0 0,1-1 1,0 1-1,-1 0 0,1-1 0,-2-2 0,3 3-13,0 1 0,0 0 0,0 0 0,0-1-1,0 1 1,0 0 0,0-1 0,-1 1 0,1 0 0,0 0 0,0-1 0,0 1-1,0 0 1,0-1 0,0 1 0,0 0 0,1 0 0,-1-1 0,0 1-1,0 0 1,0-1 0,0 1 0,0 0 0,0 0 0,0-1 0,1 1 0,-1 0-1,0 0 1,0-1 0,0 1 0,1 0 0,-1 0 0,0-1 0,13-4-11,14 3 3,-25 2 10,22-1 52,0 2 0,1 1 0,-1 0-1,0 2 1,0 1 0,0 1 0,-1 1 0,23 10 0,-40-15-23,0 1 1,-1 0-1,1 1 0,-1-1 0,10 10 1,-13-11-19,0 0 0,0 1 0,0-1 0,0 1 1,-1-1-1,1 1 0,-1 0 0,1 0 0,-1 0 1,0-1-1,-1 1 0,1 0 0,0 0 0,0 6 1,-1 18 37,0 1 0,-2-1 0,-6 30 0,3-32-241,4-24 162,0 0 0,1 0 0,-1-1 0,0 1 0,1 0 0,-1 0-1,0 0 1,0-1 0,1 1 0,-1-1 0,0 1 0,-2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9:23.0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65 0 2232,'-2'6'9951,"7"2"-10469,-1-2 1250,-2-2-646,-1-1 0,0 1 0,0-1 1,0 1-1,0 0 0,-1 0 0,1-1 0,-1 1 0,0 0 0,0 0 0,-1 0 0,1-1 0,-2 5 0,-2 10 130,-10 26-1,2-6-17,-2 19-13,2 0 0,3 1 0,3 0 0,1 67 1,5-113-171,1 0-1,0-1 1,1 1 0,0 0 0,1 0 0,0-1 0,1 0 0,0 0 0,7 14 0,-9-21 3,-2-3-22,1 0 0,-1 0 0,1 0-1,-1 0 1,1 0 0,-1-1 0,1 1 0,-1 0 0,1 0 0,0-1-1,-1 1 1,1 0 0,1 0 0,0 1-139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9:23.7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26 3833,'3'-1'3319,"8"-4"-2492,0 1 0,0 0 0,0 1 0,1 1 0,19-3 0,-21 4-629,1 1 0,-1 0 0,0 0 0,1 1 0,-1 1 0,0 0 0,1 0 0,-1 1 0,0 0 0,-1 1 0,15 7 0,-4 0-23,-1-2-12,-1 2 0,30 22 0,-6 3-23,-41-35-131,1 1-1,-1-1 1,0 0 0,0 1-1,0-1 1,0 1 0,0 0-1,0-1 1,0 1-1,0 0 1,-1-1 0,1 1-1,-1 0 1,1 0 0,-1 0-1,0 0 1,0-1 0,0 1-1,0 0 1,0 0 0,0 0-1,0 0 1,0 0 0,-1-1-1,1 1 1,-1 0 0,0 0-1,1 0 1,-1-1 0,0 1-1,0-1 1,0 1 0,-2 2-1,2-3 1,0 0-1,0 1 0,0-1-1,0 0 1,0 0 0,0 0 0,0 0 0,0 0 0,-1 0 0,1 0 0,0-1 0,-1 1 0,1 0 0,0-1 0,-1 1 0,1-1-1,-3 1 1,-34 12 166,0-3-1,0-1 0,-59 7 1,101-16-149,1 0 1,-1 0-1,0 1 1,0 0-1,1 0 1,-1 0-1,0 0 1,0 1-1,6 2 1,37 22 32,-30-16-53,-1 1 0,0 1 0,-1 0 0,0 1 0,-1 1 0,14 16 0,-23-24-1,0 1 0,0 0-1,0 1 1,-1-1 0,0 1-1,0 0 1,-1 0-1,0 0 1,0 0 0,-1 1-1,0-1 1,-1 1 0,0 0-1,0-1 1,-1 14 0,-1-13 1,-1-1 0,0 1 0,0-1 0,-1 0 0,0 0 0,-1 0 0,1 0 0,-2-1 0,1 0 0,-1 1 0,0-2 0,0 1 0,-1 0 0,0-1 0,0 0 0,0-1 1,-1 1-1,-8 4 0,9-6-9,-1-1 0,1 1-1,-1-1 1,0-1 0,0 1 0,0-1 0,0-1 0,0 1 0,-1-1 0,1 0 0,0-1 0,-1 0 0,1 0 0,0-1 0,0 1 0,-1-2 0,1 1 0,0-1 0,0 0 0,0 0 0,0-1 0,0 0-1,1 0 1,-1-1 0,1 0 0,0 0 0,-9-7 0,10 6 4,0-1-1,0 1 1,0-1-1,-7-11 0,7 9 2,4 6-20,-1-1 1,0 0-1,1 0 1,-1 0 0,1 0-1,0 0 1,0 0-1,0 0 1,0 0 0,1 0-1,-1-1 1,1 1-1,0 0 1,0-1 0,0 1-1,0 0 1,1-5-1,0 6-15,9-43-641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9:24.1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222 66 7090,'-6'3'2560,"-9"4"-2118,0 0 1,0 2-1,1 0 0,0 0 0,1 1 1,0 1-1,-18 20 0,18-17-266,0 2 1,1-1-1,1 2 0,1 0 0,-9 19 1,17-33-146,1 1 1,0 0 0,0 0-1,0-1 1,1 1 0,-1 0 0,1 0-1,0 0 1,0 0 0,0 0-1,1 0 1,-1 0 0,1 0-1,0-1 1,0 1 0,0 0 0,1 0-1,-1-1 1,1 1 0,0-1-1,0 1 1,0-1 0,0 0-1,1 0 1,3 3 0,0 1 41,0-2 0,1 1 1,0-1-1,0 0 0,0 0 0,1-1 0,-1 0 1,1 0-1,0-1 0,16 5 0,-3-4-8,0-1-1,0-2 0,0 0 0,0-1 0,1 0 0,-1-2 0,0-1 1,-1-1-1,39-11 0,-35 6-5,-1 0 1,0-2 0,0 0-1,-1-2 1,34-25-1,-52 35-45,0 0-1,0 0 0,-1-1 0,1 1 1,-1-1-1,0 1 0,0-1 0,-1 0 1,1 0-1,-1 0 0,0-1 1,0 1-1,0-1 0,0 1 0,-1-1 1,0 1-1,0-1 0,0 0 0,0 0 1,-1-8-1,-1 4 13,0 0 1,-1 1 0,0-1-1,0 1 1,-1-1-1,0 1 1,-8-14-1,8 15-17,-1 0 0,0 0 0,0 0 0,-1 1-1,0 0 1,0 0 0,0 0 0,-1 1 0,0-1 0,0 1 0,-9-5 0,11 6-9,-6-4-2,0 1 1,-1 0-1,0 0 1,0 1-1,0 0 0,-1 1 1,1 0-1,-1 1 0,-14-3 1,16 5 14,0 1 1,1 0 0,-20 0-1,25 1-66,0 1-1,0-1 0,0 1 0,0 0 0,0 0 0,1 0 0,-1 0 0,0 1 0,1 0 0,-1-1 0,1 1 0,-5 4 0,-7 10-1120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9:25.1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338 27 3921,'51'-21'6317,"-49"20"-6032,0 0 0,0 1 0,0-1 0,1 0 0,-1 1 0,0-1 0,1 1 0,-1 0 0,0 0 0,1 0 0,-1 0 0,1 0 0,-1 0 0,5 2 1,-1 0 483,0 0 1,0 1-1,10 6 1,13 6-259,-14-11-362,0 0 1,16 1 0,-17-3-63,0 1-1,25 8 1,-15-1 113,-24-10-197,0 0 0,1 0 0,-1 1 0,0-1 0,0 0 0,0 0 0,0 0 0,1 0 1,-1 0-1,0 1 0,0-1 0,0 0 0,0 0 0,0 0 0,1 0 0,-1 1 0,0-1 0,0 0 0,0 0 0,0 0 0,0 1 0,0-1 0,0 0 0,0 0 0,0 1 0,0-1 0,0 0 1,0 0-1,0 0 0,0 1 0,0-1 0,0 0 0,0 0 0,0 0 0,0 1 0,0-1 0,0 0 0,0 0 0,0 0 0,-1 1 0,1-1 0,0 0 0,0 0 0,0 0 0,0 1 0,0-1 1,-1 0-1,1 0 0,0 0 0,0 0 0,0 0 0,-1 0 0,1 0 0,0 1 0,0-1 0,0 0 0,-1 0 0,1 0 0,-9 4 33,0-2-41,0-1 0,0 0 0,0-1 0,0 0 0,1 0 0,-18-4 0,15 3-16,-2-1 6,1-1 0,-1 0 0,-20-9-1,19 7 15,-1 0 0,-17-3 0,32 8 1,-12-3 0,-23 0 0,32 3 0,-1 0 0,1 0 0,0 0 0,0 1 0,0-1 0,-1 1 0,1 0 0,0 0 0,0 0 0,0 0 0,0 0 0,0 1 0,-3 2 0,0 0 6,-6 7 67,8-5-54,2-5-21,0 1 1,1 0 0,0-1 0,-1 1-1,1 0 1,0 0 0,0 0 0,0 0-1,0 0 1,1 0 0,-1 0 0,0 3-1,-7 33-15,5-28 6,1 0 1,0 0-1,1 0 0,0 17 1,0 44 215,1-70-172,0 1 0,-1-1 0,0 1 0,1-1 0,-1 1 0,0-1 0,1 0 0,-3 3 0,-2 5 104,5-9-133,0 0 0,0 1 0,0-1 0,0 0 0,0 1 0,0-1 0,1 0 0,-1 0 0,0 1-1,0-1 1,0 0 0,0 0 0,0 1 0,1-1 0,-1 0 0,0 0 0,0 0 0,0 1-1,1-1 1,-1 0 0,0 0 0,0 0 0,1 0 0,-1 1 0,0-1 0,0 0 0,1 0-1,-1 0 1,0 0 0,0 0 0,1 0 0,0 0 0,2 1 8,0 0 1,1-1-1,-1 1 1,0-1-1,1 0 1,-1 0-1,1 0 1,-1-1-1,0 1 1,1-1-1,-1 0 0,4-1 1,0 0-8,-1 0 1,1 1-1,-1 0 1,11 0-1,-14 1-5,0 1 0,0-1 0,0 1 0,0-1 0,-1 1 0,1 0 0,0 0 0,-1 1 0,1-1 0,0 0 0,-1 1 0,0 0 0,1-1 0,3 5 0,1-1 0,17 14 0,91 76 0,-111-91 0,0 1 0,0-1 0,-1 1 0,0 0 0,0 1 0,0-1 0,0 1 0,-1-1 0,0 1 0,0 0 0,-1-1 0,1 1 0,-1 0 0,0 0 0,-1 9 0,0 0 0,-1 1 0,0 0 0,-6 25 0,6-41 0,0 7 1,0-1-1,-1 0 1,0 0-1,0 0 1,0 0 0,-1 0-1,0 0 1,0-1-1,0 0 1,-1 1-1,0-1 1,0 0-1,0-1 1,-1 1 0,1-1-1,-8 6 1,9-8 4,0 0 0,-1 0 0,1-1 0,0 1 1,0-1-1,-1 0 0,1 0 0,-1 0 0,-5 1 1,-7 1 11,-1-2 1,1 0 0,-24-1 0,8-3 0,-47-11-1,46 7-17,-15-2 0,-52-18 0,88 23-133,1-1-1,-1 0 0,1 0 1,-18-13-1,28 17 69,0 1 1,0-1-1,0 1 0,1-1 0,-1 0 1,0 0-1,1 1 0,-1-1 0,1 0 1,-1 0-1,1 0 0,-1 1 0,1-1 1,-1 0-1,1 0 0,0 0 0,0 0 1,-1 0-1,1 0 0,0 0 0,0 0 0,0 0 1,0 0-1,0-1 0,2-1-87,-1 0 0,0 1 0,1 0 0,0-1-1,0 1 1,0 0 0,0 0 0,0-1 0,3-1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9:31.6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346 105 1832,'-4'-3'6871,"4"-7"-6999,0 4 820,0 5-663,-1-5 223,1-1 0,-1 0 0,-3-9 0,3 13-201,0 1-1,0 0 1,0 0 0,0 0-1,0-1 1,0 1-1,0 0 1,-1 1 0,1-1-1,-1 0 1,0 0 0,0 0-1,1 1 1,-1-1 0,-3-1-1,-1 1 26,0-1 1,0 1-1,0 0 0,-1 0 0,1 0 0,0 1 0,-1 0 0,0 1 0,1-1 0,-11 2 0,6-1 19,1 1 0,-1 1 0,0 0 0,1 1 0,-21 7 0,24-7-51,0 0 0,0 1 0,0 1 0,0-1 0,0 1 0,1 0 0,-6 7 0,-1 1 46,1 1 0,-10 17 0,17-22-59,-1 0 0,1 1 0,1 0 0,0 0 0,0 0 0,1 1 0,1-1 1,-1 1-1,2 0 0,-1-1 0,2 1 0,-1 0 0,1 0 0,1 0 0,3 16 0,-4-22-24,1 0 0,0-1 0,1 1-1,-1-1 1,1 1 0,0-1 0,0 1-1,0-1 1,0 0 0,1 0 0,0 0 0,0 0-1,0-1 1,0 1 0,0-1 0,1 0-1,0 1 1,-1-2 0,1 1 0,0 0 0,0-1-1,1 0 1,-1 0 0,7 2 0,3 2 36,-1-1 0,1-1 0,0-1 0,0 0 0,1 0 0,-1-2 0,18 1 0,9-3 104,42-6 0,-63 5-117,-1-2 1,0 0-1,0-2 0,26-10 0,-40 15-23,-1-1 0,1-1-1,0 1 1,-1-1 0,0 1 0,0-1-1,1 0 1,-2-1 0,1 1 0,0-1-1,-1 0 1,0 1 0,1-2 0,-1 1-1,3-7 1,-3 3-4,0-1 0,0 0 0,-1 0 0,-1-1 1,1 1-1,-1 0 0,-1-1 0,0 1 0,0 0 0,-1-1 0,0 1 0,-1 0 0,0 0 0,0 0 0,-5-12 0,0 2 54,-10-19 0,14 33-20,0-1-1,0 1 1,0 0 0,0 1 0,-1-1 0,0 1 0,0-1 0,-8-6 0,-3 6 36,9 4-68,4 1-6,-1-1 0,0 1 0,1 0-1,-1-1 1,1 1 0,-1 0 0,0 1-1,1-1 1,-1 0 0,0 1 0,1-1 0,-1 1-1,1 0 1,-1 0 0,-3 2 0,-13 8-453,3-3-78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9:32.8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67 7 3273,'5'-1'4302,"4"-1"-3902,1 1 0,0 0 1,-1 0-1,1 1 0,0 0 0,-1 0 1,17 4-1,102 45 1578,-49-29-1539,9 3-85,-74-19-298,-5 0 16,-18-2 28,5-1-67,0-1 0,0 0-1,0-1 1,0 1 0,0-1-1,0 0 1,0 0 0,1 0-1,-1 0 1,-4-3 0,-20-5 89,2 6-107,-27 0 0,4 0 88,28 2-65,6-1-33,-1 1-1,0 0 1,0 2 0,-18 2-1,13 0 64,-14 4 119,32-6-217,2-1 66,-1 0 1,1 1-1,-1-1 1,1 1 0,-1-1-1,1 1 1,-1 0-1,1 0 1,0 0-1,-3 1 1,4-1-21,0-1 0,0 1 1,0 0-1,0 0 1,0-1-1,-1 1 1,1 0-1,1-1 1,-1 1-1,0 0 1,0-1-1,0 1 1,0 0-1,0 0 1,1-1-1,-1 1 1,0-1-1,0 1 0,1 0 1,-1-1-1,1 1 1,-1-1-1,0 1 1,1 0-1,-1-1 1,1 1-1,-1-1 1,1 0-1,0 1 1,0 1-13,1-1 0,-1 0 0,0 1 1,0 0-1,0-1 0,-1 1 0,1-1 0,0 1 1,-1 0-1,1 0 0,-1-1 0,1 1 1,-1 0-1,0 0 0,0 0 0,0 0 1,0-1-1,0 1 0,0 0 0,-1 3 0,-1 2-4,0-1-1,-1 0 0,1 0 0,-7 9 1,6-8 0,-1-1 1,1 1-1,-3 7 0,6-12 1,-1 0-1,0-1 0,0 1 1,0-1-1,0 1 0,0-1 0,0 1 1,0-1-1,-1 1 0,1-1 1,-2 2-1,-10 11-44,14-13 48,-1 0 1,0 0-1,1-1 0,-1 1 0,1 0 0,-1 0 0,1-1 0,0 1 0,-1 0 0,1-1 0,-1 1 0,1 0 1,0-1-1,0 1 0,-1-1 0,2 1 0,-1-1 6,0 2 10,1-1 1,-1 0-1,1 0 0,0 0 0,-1 0 0,1-1 0,0 1 0,0 0 1,-1-1-1,1 1 0,0-1 0,0 0 0,0 1 0,0-1 0,3 0 0,1-1 24,1 0 0,-1 0-1,10-3 1,-7 1-23,60-13 59,-58 13-80,0 1 0,0 1 0,0 0 1,1 1-1,-1 0 0,1 0 0,-1 1 1,0 1-1,0 0 0,0 1 0,16 5 0,12 11 0,-36-17 0,0 0 0,0 0 0,0 0 0,0 0 0,-1 1 0,1-1 0,-1 1 0,1 0 0,-1 0 0,0-1 0,0 2 0,0-1 0,0 0 0,-1 0 0,1 0 0,-1 1 0,0-1 0,0 1 0,0-1 0,0 1 0,-1-1 0,1 7 0,-1-3 0,0 1 0,-1-1 0,0 0 0,-1 0 0,1 0 0,-1 0 0,-1 0 0,1 0 0,-6 9 0,-2 7 0,8-18 0,0 0 0,0 0 0,0 0 0,-1-1 0,1 1 0,-1-1 0,0 0 0,0 1 0,-1-1 0,1-1 0,-1 1 0,0-1 0,0 1 0,0-1 0,0 0 0,-7 3 0,-141 52 0,147-57 0,0 1 0,0-1 0,0-1 0,-1 1 0,1-1 0,0 0 0,0 0 0,0 0 0,0-1 0,-1 1 0,1-1 0,0-1 0,-9-3 0,5 1 0,-1-1 0,2 0 0,-1 0 0,0-1 0,-14-14 0,-6-6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8:15:52.9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942 0 24575,'1'20'0,"-1"-7"0,-2 26 0,2-35 0,-1 0 0,0 0 0,0 0 0,0 0 0,-1 0 0,1 0 0,-1-1 0,0 1 0,0 0 0,-5 5 0,-26 30 0,-2-2 0,-1-1 0,-58 44 0,76-65 0,-1-2 0,0-1 0,-1 0 0,-1-1 0,-40 15 0,35-17 0,1 2 0,1 1 0,-39 24 0,-32 16 0,48-30 0,29-12 0,-2-1 0,1-1 0,-1-1 0,-1-1 0,-22 5 0,34-10 0,-3 2 0,1-2 0,-1 0 0,0 0 0,0-1 0,0 0 0,-19-3 0,29 2 0,1 1 0,-1-1 0,0 0 0,1 1 0,-1-1 0,1 0 0,-1 0 0,1 0 0,-1 0 0,1 0 0,0 0 0,0 0 0,-1 0 0,1-1 0,0 1 0,0-1 0,0 1 0,-1-3 0,1 1 0,0 1 0,0-1 0,0 0 0,1 0 0,-1 1 0,1-1 0,0 0 0,0 0 0,0 0 0,1-4 0,0-1 0,1 0 0,0 0 0,1 1 0,-1-1 0,2 1 0,-1 0 0,5-9 0,-6 15 0,3-7 0,0 1 0,-1-1 0,0 0 0,0 0 0,-1-1 0,4-10 0,-7 108 0,-2-77 0,0-1 0,-1 1 0,0-1 0,-1 1 0,-9 18 0,8-19 0,0 0 0,1 0 0,0 0 0,1 1 0,1-1 0,-2 13 0,3-15 0,0 0 0,1 0 0,1 0 0,-1 0 0,3 11 0,-2-17 0,0 0 0,0 0 0,0 0 0,1-1 0,-1 1 0,0 0 0,1-1 0,0 0 0,0 1 0,0-1 0,0 0 0,0 0 0,0 0 0,0 0 0,1 0 0,-1 0 0,1-1 0,-1 1 0,5 1 0,1 0 0,0 0 0,0-1 0,0 0 0,0-1 0,0 1 0,14-1 0,53-3 0,-31 0 0,-9 1-1365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1:47.9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656 1 3569,'-8'-1'3176,"-6"1"-2680,1 1-1,-1-1 0,1 2 0,-1 0 0,1 1 0,0 0 0,-23 9 0,-87 42 291,112-49-710,-33 17 523,-46 31-1,76-43-506,0 0-1,1 1 0,1 1 0,-1 0 1,2 0-1,-19 27 0,12-11-4,-15 34-1,8-14 52,9-17 19,-21 57-1,33-73-116,1 0 0,0 0-1,1 0 1,1 0-1,0 1 1,2-1-1,3 31 1,-1-26 80,2 0 1,0 0-1,1 0 0,1-1 1,14 26-1,-15-34-48,0 0 0,1 0 0,0-1 1,1 0-1,0 0 0,1-1 0,14 12 0,-10-10-13,1-2 0,0 0 0,0-1 0,1 0 0,20 7 0,9 2 32,48 11-1,-53-16-44,-17-5 22,30 7 0,6 0 69,18 3 123,-65-15-225,-1 0 1,1-2-1,-1 1 0,1-1 1,12-2-1,-4-2 29,0 0 1,-1-1-1,0 0 0,1-2 0,-2 0 0,1-1 1,19-13-1,-34 19-60,5-2-3,1-1 0,-1-1 0,0 1-1,0-1 1,11-12 0,53-73 638,20-23-615,-89 111-16,-1 1-1,1-1 1,-1 0 0,0 0 0,0 0-1,0 0 1,-1 0 0,1 0-1,-1 0 1,0-1 0,1 1 0,-1 0-1,-1-1 1,1 1 0,-1-1 0,1 1-1,-1-1 1,0 1 0,0-1-1,0 0 1,-1 1 0,1-1 0,-1 1-1,0 0 1,0-1 0,0 1-1,0 0 1,-3-4 0,-3-10 63,-1 0-1,2-1 1,0 1 0,2-1-1,-1 0 1,2-1 0,-1-26-1,1 30-31,0 1-1,-1 0 0,0 0 0,-1 0 0,0 0 0,-13-22 0,2 9 60,-2 0-1,-22-28 0,8 17-56,-26-34-14,13 11-27,38 53 0,-1 1 0,1-1 0,-1 2 0,0-1 0,-12-6 0,17 11 0,-54-30 0,50 29 0,-1 0 0,1 0 0,0 1 0,-1 0 0,0 0 0,-8-1 0,13 4-8,0-1-1,1 0 1,-1 0-1,1 1 1,-1-1-1,1 1 1,-1 0-1,1 0 0,-1 0 1,1 0-1,0 0 1,-1 1-1,1-1 1,0 1-1,0-1 1,0 1-1,-3 3 1,-6 9-31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1:32.2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1904,'1'7'7076,"6"1"-7286,-3-4 830,-2 1-484,1-1 0,-1 1 0,0-1 0,0 1 0,-1 0 0,1 0 0,-1 0 0,0 0 0,-1 0 0,1 5 0,0-1 98,2 33 417,-2 1 1,-5 48 0,2 48-228,6-86-386,2 0-1,3-1 1,3-1 0,1 0 0,29 71 0,-41-118-56,1 0 0,0 0 1,0-1-1,0 1 0,0-1 1,1 1-1,4 4 0,-6-7 10,8 6-141,-4-9-91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1:32.5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2 181 1904,'-2'2'4001,"11"-19"-1520,21-10-785,1-4-552,42-22 353,-46 44-1337,28-11 184,12 7-144,63 0-16,-76 19-144,-19-1-72,29 12-56,-7-5-1224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1:33.0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369 67 3033,'-3'-2'2139,"-15"-11"3,10 6-1721,0 1 1,0 1-1,0-1 0,0 1 1,-1 1-1,0 0 1,0 0-1,-18-5 0,20 8-342,0 1 0,0-1 0,0 1 0,0 1 0,0-1 0,0 1-1,0 0 1,0 0 0,0 1 0,0 0 0,1 1 0,-11 4 0,4 1 13,0 0 1,0 1 0,1 0-1,-17 17 1,20-18-7,1 0 0,0 1 0,1 0 1,0 0-1,0 1 0,1 0 0,-5 11 0,9-18-49,1 0 0,-1 1 0,1-1 0,0 1-1,0-1 1,0 1 0,1 0 0,-1-1 0,1 1-1,0 0 1,0 0 0,0-1 0,0 1-1,1 0 1,-1-1 0,1 1 0,0 0 0,0-1-1,1 1 1,-1-1 0,1 1 0,-1-1 0,1 0-1,0 0 1,1 0 0,2 3 0,2 1 22,0 0 0,0-1 0,1 0 0,0 0 0,0-1 0,1 0 0,0 0 1,-1-1-1,2 0 0,-1-1 0,0 0 0,1 0 0,-1-1 0,1-1 0,0 1 0,-1-1 1,20-1-1,-14-1-34,0-1 0,0 0 1,0-1-1,0 0 0,0-1 1,-1-1-1,1 0 1,-1-1-1,-1-1 0,21-12 1,-30 16-31,1 0 0,-1 0 0,0 0 1,0-1-1,0 1 0,5-7 0,-9 9 5,1-1-1,0 0 0,0 1 0,-1-1 1,1 0-1,-1 0 0,1 0 0,-1 1 0,0-1 1,1 0-1,-1 0 0,0 0 0,0 0 1,-1 0-1,1 1 0,0-1 0,-1 0 0,0-2 1,-6-18 77,-21-41 1,14 33 11,11 24-68,1 1 0,-1 0 0,0 0 0,-8-9 0,11 13-21,-1 0 0,0 0 0,1 0 1,-1 0-1,0 1 0,0-1 1,0 0-1,0 0 0,0 1 0,0-1 1,0 1-1,0-1 0,0 1 0,0-1 1,0 1-1,-1 0 0,1 0 1,0-1-1,0 1 0,0 0 0,0 0 1,-1 0-1,1 0 0,0 0 0,0 1 1,0-1-1,0 0 0,0 0 1,0 1-1,-3 0 0,3 0-8,1-1 6,-1 0 1,1 0-1,-1 1 1,0-1-1,1 0 0,-1 1 1,1-1-1,-1 1 1,1-1-1,0 0 1,-1 1-1,1-1 1,-1 1-1,1-1 1,-1 2-1,1-1-11,0-1-1,0 1 1,0 0-1,0 0 1,0 0 0,0 0-1,1 0 1,-1 0-1,0 0 1,0 0-1,1-1 1,-1 1-1,0 0 1,1 0 0,-1 0-1,1-1 1,0 2-1,24 35-718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1:33.4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 4185,'3'0'6492,"7"-1"-5402,-7 1-984,0 0 0,0-1 1,0 1-1,0 0 0,0 1 1,0-1-1,0 0 0,0 1 1,-1-1-1,1 1 0,0 0 1,0 0-1,-1 0 1,1 1-1,0-1 0,-1 0 1,1 1-1,-1 0 0,4 2 1,0 5 17,-1 0 0,0-1 0,0 2 0,0-1 1,3 12-1,5 11 77,8 7 103,1-1-1,50 66 0,-17-23-108,-49-71-154,-1 0 0,0 1 0,-1 0 0,0 0 0,0 0 0,3 22-1,-6-23-20,0-6-12,-1 1 0,1-1-1,0 1 1,0 0 0,3 6 0,-4-10-8,0-1 0,0 0 0,0 0 0,1 0 0,-1 0 0,0 0 0,0 0 0,0 1 0,1-1 0,-1 0 0,0 0 1,0 0-1,0 0 0,1 0 0,-1 0 0,0 0 0,0 0 0,0 0 0,1 0 0,-1 0 0,0 0 0,0 0 0,1 0 0,-1 0 0,0 0 0,0 0 0,0 0 0,1 0 0,-1-1 0,0 1 0,0 0 0,0 0 0,1 0 0,-1 0 0,0 0 0,0 0 0,0-1 0,0 1 0,1 0 0,-1 0 0,0-1 0,10-7 14,0 0 0,-1-1-1,0 0 1,8-11 0,5-6 35,89-103 332,-89 102-313,-1-1-1,-1-1 0,17-34 1,-19 25-44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1:33.7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1 2280,'-2'2'9523,"10"18"-8467,-7 11-448,1-9-200,-5 0-96,3-11-336,-4-1-296,2-4-536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1:33.9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3489,'0'0'6537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1:34.59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1920,'5'36'4049,"13"17"-1392,6 17-641,-6 19-719,-5-8-361,-4-12-392,-3-14-232,-4 0-136,-2 7-72,-8 2-40,-1-6-32,4-21-208,5-17-232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1:35.1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25 1808,'11'-6'11796,"29"-4"-11244,-40 10-541,28-4 272,0 2 0,-1 0 0,1 1 1,34 5-1,111 20 206,-83-9-300,89 10 227,-13-8-83,-32-4-175,-71-9-141,72-4 0,-134 0-20,3-1-114,0 1-1,0 0 0,0 0 1,0 0-1,0 0 0,0 1 1,6 1-1,0 5-977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1:35.6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0 1504,'-2'9'9077,"15"44"-7708,7 72 1,-11-61-1111,2 5-83,18 104 100,-20-140-250,-4-10-13,0 0-1,-1 1 1,1 26-1,-4-14-30,-1-14-89,4 26-1,-4-47 82,0-1 1,0 1-1,0-1 1,0 1-1,0-1 1,0 0-1,0 1 1,0-1-1,0 1 1,0-1 0,0 1-1,0-1 1,1 0-1,-1 1 1,0-1-1,0 0 1,0 1-1,1-1 1,-1 1-1,0-1 1,1 1 0,8-4-606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8:45.2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1944,'0'5'11668,"7"5"-12828,-4-7 2123,14 20-704,-11-14-200,1-1 0,-1 1 0,2-1-1,-1 0 1,1-1 0,0 0 0,1 0 0,16 10 0,-17-13-1,8 5 159,28 20 0,-40-26-195,0 1 0,0-1 1,-1 0-1,1 1 0,-1 0 1,0 0-1,0 0 0,0 0 1,-1 0-1,0 0 0,1 1 1,1 7-1,5 36 100,-8-37-84,1 0 1,0-1 0,0 0-1,1 1 1,6 11-1,0-4 3,1-2 0,1 1 0,0-2 0,1 1-1,1-1 1,19 18 0,-2-7 18,0-2 0,42 27 0,-41-35-55,2 0 1,0-2-1,53 15 0,-20-13-3,-44-12-9,28 11-1,13 9-89,-58-22 59,1 1 1,-1-1-1,0 1 0,5 4 1,-9-6 9,0 0-1,0 1 1,0-1-1,1 0 1,-1 0 0,-1 1-1,1-1 1,0 0-1,0 1 1,0-1 0,-1 1-1,1-1 1,-1 1 0,1 1-1,0 0-58,-1 0-1,0 0 1,0 0-1,0 0 1,-1 0-1,0 2 1,1-5 87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1:35.9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 0 2256,'-5'10'8985,"4"5"-7109,3 9-2435,-2-23 893,11 56 1021,-6-34-691,3 26-1,-5 42-214,-4-66-426,1 0 0,2 0-1,0 0 1,9 34 0,0-19-32,-3-16-19,-1 0 0,-2 0 1,0 0-1,2 48 0,-7-33-294,-2-11-342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1:36.4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70 2833,'0'0'6809,"8"-4"-5807,94-30 1922,-99 33-2845,19-5 200,-1 1-1,1 1 1,1 1 0,-1 1 0,25 1-1,87 13 208,-69-2-178,-29-4-93,68 2 1,96-16-40,12-10-87,-163 13-62,100-7-610,-109 9-259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1:57.4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85 199 1920,'-13'7'7107,"-6"4"-4411,-12 7-1991,31-18-705,-2 1 161,-1 0-1,0 1 0,1-1 1,0 1-1,-1-1 1,-3 5-1,37-22 924,-23 12-989,-6 3-87,0 0 0,1 0 0,-1-1 0,0 1 0,0 0 0,0-1 0,0 1 1,0-1-1,0 0 0,-1 1 0,1-1 0,-1 0 0,1 0 0,-1 0 0,1 0 0,-1 0 0,0-1 0,0 1 0,0 0 0,1-4 0,-1-2 43,0 1 0,1 0 0,0 0 0,5-9 0,-6 13-30,1 0-1,0 0 0,0 0 0,0 0 0,0 0 1,1 1-1,-1-1 0,1 1 0,-1-1 0,1 1 0,3-2 1,20-13 160,-16 10-141,0 0 0,0 1-1,0 0 1,14-5 0,1 3-24,0 0 0,46-6 0,-13 3 27,-40 6-25,1 2 0,-1 0 0,1 1 0,27 1 0,-31 1-15,-1 2 0,1 0 0,-1 1 0,0 0 0,0 1 0,24 10 0,23 20-1,-42-22-59,1-1-1,-1-1 1,2-1-1,34 11 1,-30-16-18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1:58.1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42 0 1904,'-12'11'9364,"8"-8"-9060,0 1-1,0 0 0,0 0 0,1 1 0,0-1 1,-4 6-1,7-9-284,0-1 0,0 0 0,0 1 0,0-1 0,0 0 0,0 1-1,0-1 1,0 1 0,0-1 0,0 0 0,0 1 0,1-1 0,-1 0 0,0 1 0,0-1 0,0 0 0,1 1 0,-1-1 0,0 0 0,0 0 0,1 1 0,-1-1 0,0 0 0,0 0-1,1 1 1,-1-1 0,0 0 0,1 0 0,-1 0 0,0 0 0,1 1 0,-1-1 0,0 0 0,1 0 0,0 0 0,18 6 123,-16-5-138,1 0 1,0 0-1,-1 1 0,1-1 0,0 1 0,-1 0 1,0 0-1,0 0 0,1 0 0,-1 1 1,0-1-1,-1 1 0,1 0 0,0 0 1,-1 0-1,0 0 0,1 0 0,-1 1 1,-1-1-1,1 1 0,1 4 0,-2-7 2,2 9 32,1 0 0,1-1 0,0 0 0,0 0 0,9 12 0,-3-9-21,1-1 0,16 12 0,-19-17-17,0 1 0,0 1 1,-1-1-1,0 1 0,-1 1 1,11 14-1,-16-20 0,-1-1 0,0 1 0,0 0 0,1 0 0,-2 0 0,1 0 0,0 0 0,-1 0 0,1 0 0,-1 0 0,0 0 0,0 0 0,0 0 0,0 0 0,0 0 0,-1 0 0,0 0 0,1 0 0,-3 4 0,-1 3 0,-1-1 0,0 0 0,-1 0 0,-8 10 0,9-13 0,0 0 0,0 0 0,-1-1 0,-11 9 0,-1 0 0,8-6 0,0 0 0,-1-1 0,0 0 0,0-1 0,0 0 0,-14 4 0,-13 7 55,25-9-201,-1 4-171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4:19.6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11530,'4'14'45,"1"-1"0,1-1 0,0 1 0,1-1-1,0 0 1,1 0 0,13 14 0,74 70 218,-81-83-248,47 37 37,13 8 14,-5 6-6,-4-3-28,-55-48-27,1-1 0,9 18 0,-13-18 21,1-1-1,0 0 1,1 0 0,14 13 0,-19-21-23,0 1 0,1-1 0,-1-1 0,1 1 0,0-1 0,-1 1 0,1-1 0,0-1-1,0 1 1,1-1 0,-1 0 0,0 0 0,0 0 0,0-1 0,10 0 0,45-7-139,-15-3-5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5:22.3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73 12595,'1'3'384,"0"-1"-323,1 1 1,-1-1-1,0 0 1,1 1-1,0-1 1,0 0-1,-1 0 1,1 0-1,0-1 1,0 1-1,1 0 1,-1-1-1,0 1 0,1-1 1,-1 0-1,1 0 1,4 2-1,3-1 70,0 1-1,1-1 0,14 0 1,6 1 193,-31-2-305,1-1 0,0 0 0,0 1-1,-1-1 1,1 0 0,0 1 0,-1-1 0,1 1 0,-1-1-1,1 0 1,0 1 0,-1 0 0,1-1 0,-1 1 0,1-1-1,-1 1 1,0 0 0,1-1 0,-1 1 0,0 0 0,1-1-1,-1 1 1,0 0 0,0 0 0,1 1 0,-1-1 2,0 0 0,1 0 0,-1 0 1,0 0-1,1 0 0,-1 0 0,1 0 1,0 0-1,-1 0 0,1 0 0,0 0 1,-1 0-1,1-1 0,0 1 0,1 1 1,3 0 35,0 0 0,0-1 1,0 1-1,0-1 1,0 0-1,0-1 0,0 1 1,0-1-1,0 0 0,0 0 1,1 0-1,-1-1 0,6-1 1,4-1 7,0-1 0,-1-1 1,18-7-1,-30 12-57,11-6 57,0 0-1,0 2 1,20-5 0,-31 9-65,-1-1 0,1 1 0,0 0 0,-1 0 0,1 1 0,0-1 0,-1 0 0,1 0 0,-1 1 0,1-1 0,-1 1 0,1 0 0,-1-1 0,1 1 0,-1 0 0,3 2 0,12 5 0,0-5 0,-1-1 0,1-1 0,-1 0 0,1-1 0,-1 0 0,31-5 0,-23 2 0,30-5 0,-32 4 0,24-2 0,106-10 236,-117 14-198,63-14 1,33-17-130,17-3 98,-141 34-11,0 1 0,0 1 0,0-1 0,1 1 0,-1 0 0,0 0 0,0 1 0,0 0 0,12 3 0,-8 0 3,1 1 0,-1 0 1,18 12-1,-18-11 19,1 2-49,-6-5 22,0 0 0,0 0 1,0 0-1,0-1 0,0 1 0,1-1 1,-1 0-1,1-1 0,0 1 1,6 0-1,6-2 15,-1 1 1,0-2-1,1 0 0,-1-2 1,0 1-1,0-2 0,-1-1 1,1 0-1,-1 0 0,0-2 1,23-13-1,1-7-231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6:32.5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1577 0 11907,'-7'9'27,"0"0"0,1 0 0,-9 18 0,5-8 366,-23 32 0,33-51-392,-17 22 119,0 0-1,-1-2 1,-1 0 0,-43 34-1,54-47-108,-151 105 116,35-43 165,94-54-211,-62 22 1,82-34-71,-36 12 5,-80 13 0,-49-3-20,41-7-1,77-9 5,-99 11 0,139-19-3,-12 2-84,1-2 0,-40-4 0,5-10-269,62 12 347,-41-9-162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6:33.2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298 0 1768,'-9'6'5932,"-1"10"-4430,-14 30-1,18-31-1143,-1-1 0,-1 0 0,0-1 0,-1 0-1,0 0 1,-13 13 0,4-10-113,-1-1-1,-26 15 1,27-18-135,0 0 0,1 1 1,-25 24-1,41-37-108,0 1 0,1 0 0,-1 0 0,0-1 0,1 1 0,-1 0 0,1 0 0,-1 0 0,1 0 0,-1 0 0,1 0 0,0 0 0,0 0 0,-1 0 0,1 0 0,0 0 0,0 0 0,0 0 0,0 0 0,0 0 0,0 0 0,0 0 0,1 0 0,-1 2 0,1-1-1,1 0 1,-1 0-1,0 1 0,1-1 0,-1-1 0,1 1 1,-1 0-1,1 0 0,0 0 0,2 1 0,7 4-2,-1 0-1,1-1 1,14 5-1,-20-8 5,22 9 84,-1 2-1,0 1 1,37 29 0,-49-35-56,0 0 1,24 12-1,-24-15-27,-1 1 0,-1 1-1,19 13 1,-28-18-5,-1-1 1,1 0-1,-1 1 0,0 0 0,0-1 0,0 1 1,0 0-1,0 0 0,-1 0 0,1 0 0,-1 1 1,0-1-1,0 0 0,1 4 0,-2-7 0,0 1-6,0-1-1,0 1 0,0-1 1,0 1-1,1-1 0,-1 1 1,0-1-1,0 1 1,0-1-1,0 1 0,1-1 1,-1 0-1,0 1 0,1-1 1,-1 1-1,0-1 1,1 0-1,-1 1 0,0-1 1,1 0-1,-1 1 0,0-1 1,1 0-1,23 4-684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6:34.9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 0 3489,'1'3'3102,"1"20"-1033,0-11-1762,-1 0 1,0 0-1,-1 0 1,-1 0-1,-1 13 1,-8 47 142,-16 128 1022,25-191-1397,1 0-1,1 1 1,-1-1 0,1 0 0,1 0 0,0 0 0,4 12 0,-5-16-21,1 2-29,1 0 0,-1-1 0,2 1 0,-1-1 0,0 1 0,1-1 0,0-1 0,1 1 0,-1 0 0,1-1 0,0 0 0,0 0 0,1-1 0,0 1 0,-1-1 0,1 0 0,10 4 0,-1-1-24,1-1 0,0 0 0,1-1 0,22 4 0,63 2-202,-72-10-114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6:35.2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83 0 1744,'-4'0'3665,"-20"59"-1472,-18 34 183,30-40-1480,12 69 377,7-61-929,8-8-144,-6-6-104,11-5-72,-9-14-72,-2-8-48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8:51.7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297 3 1944,'-9'2'5160,"-4"-3"-4422,1-1-172,1 1-301,0 1-1,1 0 0,-1 1 0,0 0 0,1 1 0,-1 0 1,1 0-1,-1 1 0,1 1 0,0 0 0,-15 8 0,4 0-2,7-4-95,-21 16-1,31-21-142,0 1 1,0 0 0,0 0-1,0 1 1,1-1 0,0 1-1,0 0 1,-4 7 0,4-3 18,0 0 0,0 1 0,1-1 0,0 1 0,1 0-1,0 0 1,1 0 0,1 16 0,0-21-21,-1 0-1,1 0 0,1 0 0,-1 0 0,3 6 0,0 0 19,1-1 0,9 17 0,-11-23-30,0 0 1,0 0 0,0 0 0,1 0 0,-1 0 0,1-1-1,0 0 1,0 1 0,0-1 0,8 3 0,-3-1 5,1-2 0,1 1 0,-1-2 0,0 1 0,1-1 0,-1-1 0,13 1 0,9-2 19,37-4-1,2-6-59,-1-7-211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6:38.2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3697,'0'0'5593,"14"46"-3713,-17-22-1319,-3-21-401,10-12 176,-2-13 224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6:39.0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256 37 2761,'0'0'3420,"-6"1"-1631,-9 2-1596,1 1 0,0 0 0,-21 9 0,-47 26 185,69-33-293,6-3-36,2-1 41,0 0 0,1 0 0,-1 1 0,1-1 0,0 1 0,0 0 0,0 0 0,0 0 0,-6 7 0,11 3 299,0-9-330,0 0-28,-1 0 1,-1 0-1,1 1 0,0-1 0,-1 0 0,0 0 0,0 0 1,0 0-1,-1 0 0,1 0 0,-4 5 0,-4 14 95,9-22-106,0 1 0,-1 0-1,1-1 1,0 1-1,0 0 1,0-1 0,0 1-1,0 0 1,0-1 0,0 1-1,1 0 1,-1-1-1,0 1 1,1 0 0,0-1-1,-1 1 1,1-1-1,0 1 1,0-1 0,0 0-1,0 1 1,0-1 0,0 0-1,0 1 1,0-1-1,1 0 1,-1 0 0,2 1-1,4 2 70,0 0-1,0 0 0,0 0 1,13 3-1,-20-7-86,164 62 416,-47-16-322,-92-34-85,-1 0 1,26 19-1,-43-26-5,-1 0 0,0 0 0,0 0 1,0 1-1,0 0 0,-1 0 0,0 0 0,-1 1 1,1 0-1,-1 0 0,6 13 0,-8-14 20,0 0 1,-1 0-1,1 0 1,-1 0-1,-1 0 0,1 0 1,-1 0-1,0 0 0,0 1 1,-1-1-1,1 0 1,-2 0-1,1 0 0,-1 0 1,1 0-1,-4 6 0,-3 2 4,0 0 0,0-1-1,-1 0 1,-1-1-1,-17 18 1,24-27-28,0 1 1,-1-1-1,1 0 1,-1 0-1,0 0 1,0-1-1,0 0 0,-1 1 1,1-1-1,0 0 1,-1-1-1,1 1 1,-1-1-1,0 0 1,1 0-1,-1-1 0,0 1 1,0-1-1,1 0 1,-1 0-1,0-1 1,0 1-1,-5-2 1,-2-2 5,0-1 0,1 1 0,-1-2 1,1 1-1,0-2 0,1 1 1,0-2-1,0 1 0,0-1 1,1-1-1,0 0 0,-8-10 1,10 10-3,1-2 1,-1 1-1,2-1 1,0 1-1,-6-18 1,9 21 11,0-1 0,0 0 1,1 0-1,0 0 0,0 0 1,1 1-1,0-1 1,0 0-1,3-14 0,1 5 35,1 0 0,1 0 0,1 1 0,0 0 0,14-24 0,54-66 124,-47 71-130,-10 14-2,23-37 1,-37 53-42,-1-1 1,0 0-1,-1 0 1,1 0-1,-1 0 1,0 0-1,0 0 1,-1-1 0,0 1-1,0-1 1,0-11-1,-2 15-4,1 0 0,-1 0 1,0-1-1,0 1 0,0 0 0,0 0 0,-1 0 1,1 0-1,-1 0 0,1 0 0,-1 1 0,0-1 0,0 1 1,-1-1-1,1 1 0,0-1 0,-1 1 0,1 0 1,-1 0-1,0 1 0,0-1 0,0 0 0,-3-1 0,-5-1 0,-1 0 0,1 0 0,-1 1 0,-19-4 0,-78-1 0,52 6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6:39.3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 48 2040,'-3'0'8826,"12"-15"-8450,-6-17-312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6:39.7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 1 2160,'-3'0'5594,"12"24"-3034,4 27-935,-10-20-849,3 44 96,-6 0-352,2 14-176,1-45-264,4 38 88,3-7-72,2-11 48,-1-5-24,0-14-8,-5-6-24,-6 3-16,2-41-424,-2-15 8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6:40.3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90 1992,'1'-2'4503,"11"-9"-2486,8-5-471,-13 10-1288,1 0-1,-1 1 0,1 0 1,0 0-1,1 1 0,9-4 1,-4 3-140,1 1 0,25-4 1,-34 7-98,4-1-8,1 1 0,0 0 1,17 1-1,-25 1-3,1-1 0,0 1 0,-1-1 0,1 1-1,-1 0 1,1 0 0,-1 1 0,0-1 0,1 1 0,-1 0 0,0 0 0,0 0 0,0 0 0,0 0 0,-1 0-1,5 5 1,-6-5 9,0 0 0,0 0 0,0 0-1,0 0 1,0 0 0,-1 0 0,1 0-1,0 0 1,-1 0 0,0 1 0,1-1-1,-1 0 1,0 0 0,0 1 0,0-1-1,-1 4 1,-1 4 57,0-1 0,-5 14 1,5-18-41,-3 8 39,0 0 0,-1 0-1,-1-1 1,0 0 0,-1 0-1,0-1 1,0 0 0,-16 15-1,10-12-10,0-1 0,-2-1 0,1 0 0,-1-2-1,-26 14 1,33-19-41,13-4-17,15-7-32,16-7 10,-9 3-3,31-8 0,-48 16 17,-1 0 0,1 1 0,0 0-1,0 0 1,-1 1 0,1 1-1,17 1 1,-22-1 6,0 0 1,-1 1-1,1-1 1,0 1-1,0 0 1,-1 0-1,1 0 1,-1 0-1,0 0 1,0 1-1,0 0 1,0-1-1,0 1 0,0 0 1,-1 0-1,4 6 1,1 3 24,0 1 0,0 1 0,4 16 1,-2-8-11,0-2 31,-2-4 7,0 1-1,-1 0 1,6 28 0,-11-40-43,0-1 0,-1 0 0,0 1-1,1-1 1,-2 1 0,1-1 0,0 1 0,-1-1 0,0 1-1,0-1 1,0 0 0,0 1 0,-1-1 0,0 0-1,0 0 1,0 0 0,0 0 0,-1-1 0,-4 7 0,2-4 20,-1-1 0,1 0 0,-1 0 0,0 0 0,0-1 0,-1 0 0,1 0 0,-1-1 0,-10 5 0,4-4-7,0 0 1,0-1-1,0 0 1,0-1-1,0-1 1,-1 0-1,1-1 1,-23-2-1,30 1-73,-1 0-1,1 0 1,-1-1-1,1 0 1,0 0 0,0 0-1,0-1 1,0 0-1,0 0 1,1-1 0,-1 0-1,1 1 1,0-2 0,0 1-1,0-1 1,1 1-1,-1-2 1,1 1 0,0 0-1,-3-7 1,-1-7-325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6:41.0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359 1 1968,'-13'2'6908,"-1"5"-6571,6-3 339,-3 3-380,0 0 1,0 0 0,1 1-1,-1 1 1,2 0-1,-16 17 1,-4 4-123,-1 0-15,0 2 1,3 0-1,0 2 1,-23 39-1,43-58-87,0 1-1,1-1 1,1 2 0,0-1-1,1 0 1,1 1 0,0 0-1,2 0 1,0 0 0,1 21-1,0-30-34,0 0 1,1 1-1,0-1 0,1 0 0,0 0 0,0 0 1,0 0-1,1 0 0,1 0 0,-1-1 0,1 1 1,0-1-1,1 0 0,0 0 0,0-1 0,0 1 1,1-1-1,11 9 0,-16-14-32,7 7 29,1-1 0,0-1 0,1 0 0,0 0 0,-1-1 0,2 0 0,10 4 0,-18-8-23,4 1 8,1 1 0,-1-1-1,0 0 1,0-1 0,1 0 0,-1 0 0,1-1 0,-1 0 0,1 0 0,-1 0 0,1-1 0,12-3 0,-9 0-15,1 0 1,0-1-1,-1 0 1,0-1-1,0 0 1,0-1-1,-1 0 1,10-9-1,-6 3 12,-1-1 0,1 0 0,-2-2 1,0 1-1,10-19 0,73-142 195,-94 172-209,14-28 12,14-41 0,-26 64-19,-1 0 0,0-1 0,0 1 0,-1 0 1,0-1-1,0 1 0,-1-1 0,0 1 0,-3-16 0,1 18 29,0 0-1,-1 1 1,0 0 0,0-1 0,0 1-1,-1 0 1,1 0 0,-2 1 0,1-1-1,0 1 1,-1 0 0,0 0 0,0 1-1,-1-1 1,1 1 0,-1 0 0,-9-4-1,-2-1 62,0 1 0,-1 1 0,0 1 0,-27-7 0,37 11-94,1 1 0,-2 0 0,1 0 0,0 1 0,0 0-1,0 0 1,0 1 0,0 0 0,0 0 0,0 1 0,-12 4 0,13-4-201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6:41.8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447 1 3449,'0'0'5861,"-4"0"-4995,-7 1-566,0 0 1,-1 0 0,1 1 0,-18 6-1,-47 21 641,30-12-466,33-11-369,1 0 1,0 0-1,0 1 1,0 1-1,1-1 1,-19 19-1,22-18-85,0 0-1,1 0 1,-1 1 0,2 0-1,0 1 1,-9 14-1,3 4 20,-10 30 1,18-48-16,-7 24 136,1 0 0,1 1 0,2 0 0,2 1 1,1-1-1,1 1 0,5 61 0,-2-89-126,2 0 0,-1 0 0,1 0 0,0 0 0,0 0 0,1 0 0,0 0 0,1-1 0,0 0 0,0 1 0,0-1-1,1-1 1,11 13 0,-11-14-28,0-1-1,0 0 0,0-1 1,0 1-1,1-1 1,0 0-1,-1 0 0,1-1 1,0 0-1,1 0 1,-1 0-1,0-1 0,0 0 1,1 0-1,-1 0 1,1-1-1,11-1 0,-1 0 47,-1 0-1,1-2 1,-1 0 0,0-1-1,29-11 1,-40 13-70,-1 0-1,1 0 1,0-1 0,-1 0 0,1 1 0,-1-2 0,0 1 0,0 0 0,-1-1 0,1 0 0,-1 0 0,1 0 0,-1 0 0,0-1-1,-1 1 1,1-1 0,-1 0 0,0 1 0,0-1 0,0 0 0,-1 0 0,0-1 0,1-5 0,-1 7 58,-1 0 1,0-1 0,0 1-1,0-1 1,0 1 0,-1 0-1,0-1 1,0 1 0,0 0-1,0 0 1,-1 0-1,0-1 1,0 2 0,0-1-1,0 0 1,0 0 0,-1 1-1,1-1 1,-1 1 0,0 0-1,-6-6 1,-49-26 165,57 34-215,0 0 0,-1 0 0,1 0 1,0 0-1,0 0 0,0 0 0,0-1 1,0 1-1,0 0 0,-1-2 0,1 1 1,0 0 0,0 1 0,0-1-1,0 0 1,0 1 0,-1-1-1,1 1 1,-3-2 0,-2-1 6,1 0 0,-1 0 0,0 1 0,0 0 0,-1 0 1,1 0-1,-1 1 0,1 0 0,-1 0 0,0 1 0,-12-2 0,-1 2-285,0 1 1,-37 4-1,27 0-168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8:47.5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581 0 1744,'-7'2'9896,"-1"7"-10511,3-4 1248,-19 26-217,1 0 0,-26 50 0,20-32-314,-40 68 180,-122 172 696,53-56-463,108-173-375,23-46-89,14-25-88,-6 9 25,14-27-374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8:55.7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33 1592,'13'1'10589,"11"5"-7386,-14-3-3531,-1-1 0,13 1 0,14-1 400,-20-2 71,0 1 0,20 4 0,-19-3-2,-1-1 1,0 0 0,1-2-1,-1 0 1,0 0 0,29-7 0,-21 2-81,1 2 0,1 1 0,33 0 0,-41 3-51,1-1 0,-1 0 0,0-2-1,0 0 1,0 0 0,23-9 0,-33 9 39,1 1 0,-1 0 0,1 1 1,0 0-1,0 0 0,0 1 0,0 0 0,-1 1 0,1 0 0,0 0 0,14 5 1,50 5 64,-52-8-105,30 1 1,-22-3-7,33 2 80,-38-3 41,29 5 1,17 5 365,-65-10-466,-1 0 0,0 0 0,0 0 0,0-1-1,0 1 1,1-1 0,3-2 0,15-1 38,20-4 50,15-1 84,-52 8-186,0 1 0,0 0 0,0 0 0,0 1 0,0 0 0,0 0 0,8 2 0,-6-1-10,1 0 0,-1 0 0,1-1 0,0 0 0,0-1 0,-1 0 0,1 0 0,0-1 1,0 0-1,0 0 0,-1-1 0,12-4 0,-14 6 15,-1-1-1,0 1 1,0 1-1,1-1 1,-1 1 0,0 0-1,0 0 1,1 1-1,-1-1 1,5 3 0,-3-1-8,24 11-7,-31-14-4,0 0 1,0 0-1,0 0 1,0 0-1,0 0 0,0 0 1,0 0-1,0 0 1,0 0-1,1 0 0,-1 0 1,0 0-1,0 0 1,0 0-1,0 0 0,0 0 1,0 0-1,0 0 1,0 0-1,0 0 0,1 0 1,-1 0-1,0 0 0,0 0 1,0 0-1,0 0 1,0 0-1,0 0 0,0 0 1,0 0-1,0 0 1,0 0-1,1 0 0,-1 0 1,0-1-1,0 1 1,0 0-1,0 0 0,0 0 1,0 0-1,0 0 1,0 0-1,0 0 0,0 0 1,0 0-1,0 0 1,0-1-1,0 1 0,0 0 1,0 0-1,0 0 1,0 0-1,0 0 0,0 0 1,0 0-1,0 0 1,0-1-1,-2-7-327,-3 1 191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49:50.9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87 24575,'28'1'0,"40"7"0,-39-3 0,37 0 0,-37-5 0,0-2 0,0-1 0,0-1 0,44-13 0,-54 12 0,0 2 0,1 0 0,24 0 0,60 4 0,-37 0 0,310-1 0,-358 0 0,0-1 0,0-1 0,-1-1 0,1-1 0,-1 0 0,1-1 0,-1-1 0,-1-1 0,20-10 0,-17 7-1365,-3 2-5461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8:52.0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 1 1992,'-4'2'6634,"19"9"-5226,23 5-496,8 10-240,8-8-263,12-5-129,-2-6-120,1 4-64,-4-4-280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8:32:00.5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23 24575,'576'0'0,"-565"0"0,1-2 0,0 1 0,18-6 0,-16 3 0,0 1 0,15-1 0,181 2 0,-108 4 0,412-2-1365,-490 0-5461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8:32:04.4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21 24575,'1335'0'0,"-1300"-1"0,42-8 0,27-1 0,345 9 85,-214 2-1535,-218-1-5376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8:32:25.4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24575,'555'0'0,"-535"2"0,0 0 0,30 7 0,3 0 0,-6-2 0,-7-1 0,58 2 0,614-9 0,-687 3 0,0 0 0,0 2 0,30 8 0,-24-4 0,40 3 0,52-10 0,-2 0 0,-81 6-1365,-23-2-5461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8:32:44.7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84 24575,'2'-2'0,"0"1"0,0-1 0,0 1 0,0-1 0,0 1 0,1 0 0,-1 0 0,0 0 0,1 0 0,-1 1 0,5-2 0,31-2 0,-27 3 0,73-9 0,-47 4 0,39 0 0,426 5 0,-234 2 0,129-1 0,-367-1 0,41-8 0,16-1 0,137 9 0,-114 3 0,131-15 0,-145 5 0,127 7 0,-109 2 0,685-1 0,-637 10 0,-2 1 0,-86-12 0,-19 0 0,94 10 0,-52 1 0,173-6 0,-149-6 0,2700 2-1365,-2800 0-5461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8:33:18.6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64 24575,'576'0'0,"-547"1"0,44 8 0,-42-4 0,39 1 0,656-7 0,-675-2 0,92-16 0,-88 10 0,76-3 0,-85 11 0,146-9 0,-66 3 0,-47 5 0,1-7 0,12-1 0,294 8 0,-200 4 0,61-2-1365,-229 0-5461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8:52.5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337 141 3361,'10'-5'1223,"0"0"0,-1 0 0,0-1 1,15-13-1,-22 17-1113,1 0 0,-1-1-1,0 1 1,0-1 0,0 0 0,0 1 0,0-1-1,-1 0 1,1 0 0,-1 0 0,0 0 0,0 0-1,0-1 1,0 1 0,-1 0 0,1 0 0,-1-1 0,0 1-1,0-6 1,0 7-92,-1 0-1,1 1 1,-1-1 0,1 0-1,-1 1 1,1-1-1,-1 1 1,0-1 0,0 1-1,0-1 1,0 1 0,0-1-1,0 1 1,0 0-1,-1 0 1,1 0 0,0 0-1,-1 0 1,1 0-1,-1 0 1,1 0 0,-1 0-1,1 0 1,-1 1-1,1-1 1,-1 1 0,0-1-1,1 1 1,-1 0 0,-2-1-1,-7 0-1,1 1-1,-1 0 0,-19 2 1,22-2 26,-21 5 14,0 0 1,-45 15-1,53-14-43,0 0 14,1 1 0,-25 12 0,39-16-23,-1 0 1,1 1-1,0 0 0,0 0 0,0 1 0,0-1 0,1 1 0,0 1 0,0-1 0,-6 9 0,10-11 22,-1-1 0,1 0 1,0 1-1,0 0 0,1-1 1,-1 1-1,0-1 0,1 1 1,-1 0-1,1-1 0,0 1 1,0 0-1,0-1 0,0 1 1,1 0-1,-1-1 0,1 1 1,-1 0-1,1-1 0,0 1 1,0-1-1,0 1 0,1-1 1,1 3-1,0 0 18,0 0-1,1-1 1,0 1-1,0-1 1,0 0-1,0 0 1,1 0 0,0-1-1,0 1 1,5 2-1,10 3 29,0 0 0,0-2 0,0 0-1,1-2 1,33 6 0,110 3-20,-120-15-235,0-7-34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8:53.1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41 80 3401,'0'0'3078,"1"7"-703,1 8-1256,16 137 1437,-17-131-2222,-2 39 0,0-57-294,1 0 0,-1 0 0,1 0 0,-1 0-1,0 0 1,0-1 0,0 1 0,0 0 0,-1-1-1,1 1 1,-3 2 0,4-5-32,0 1 1,-1-1-1,1 1 0,0-1 1,-1 1-1,1-1 1,-1 1-1,1-1 0,-1 0 1,1 1-1,0-1 1,-1 0-1,1 0 0,-1 1 1,1-1-1,-1 0 1,0 0-1,1 1 0,-1-1 1,1 0-1,-1 0 1,1 0-1,-1 0 0,1 0 1,-1 0-1,0 0 1,1 0-1,-1 0 0,1 0 1,-1 0-1,1-1 1,-1 1-1,1 0 0,-1 0 1,0-1-1,1 1 0,0 0 1,-1 0-1,1-1 1,-1 1-1,0-1 0,0 0 14,0 0 0,-1-1 0,1 1 0,0 0-1,0-1 1,0 1 0,1-1 0,-1 1-1,0-1 1,0 0 0,1 1 0,-1-1 0,0-2-1,-2-37 341,-4-27-159,5 57-189,1 0 1,1-19 0,0 20 10,0 5-15,0 0 0,1 0 1,0 0-1,0 1 0,0-1 1,1 0-1,0 1 0,0-1 0,0 1 1,0 0-1,1-1 0,-1 1 1,1 0-1,0 0 0,0 1 0,1-1 1,-1 1-1,1-1 0,-1 1 1,1 0-1,5-2 0,8-6-8,2 1-1,-1 1 1,32-10-1,-35 13 4,6-1-110,0 0 0,0 2-1,0 1 1,1 0-1,-1 2 1,1 0 0,0 2-1,-1 0 1,1 1 0,0 2-1,22 4 1,2 1-791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7:38:53.7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 3609,'3'5'5828,"3"3"-5114,-1 0 0,0 1 0,-1-1 0,5 12 0,3 8 33,-9-24-668,-1 0 1,1 0 0,0-1 0,0 1 0,0-1 0,0 0-1,1 0 1,-1 0 0,1-1 0,0 1 0,0-1-1,6 3 1,-5-2-12,0 0 0,-1 0-1,1 0 1,-1 0 0,1 1-1,-1-1 1,0 1 0,5 6 0,37 67 350,-44-75-380,-1 1 0,1-1-1,0 0 1,-1 0-1,1-1 1,0 1 0,0 0-1,0-1 1,5 4 0,-3-3 15,-4-2-45,0 1 1,1-1 0,-1 0-1,1 1 1,-1-1-1,1 0 1,-1 1-1,1-1 1,-1 0 0,1 0-1,-1 0 1,1 1-1,-1-1 1,1 0-1,-1 0 1,1 0 0,-1 0-1,1 0 1,0 0-1,-1 0 1,1 0-1,-1 0 1,1 0 0,-1 0-1,1-1 1,-1 1-1,2 0 1,-2-1 2,0 0 0,1 1 1,-1-1-1,0 0 0,0 1 0,1-1 0,-1 0 1,0 1-1,0-1 0,0 0 0,0 0 1,0 1-1,0-1 0,0 0 0,0 0 0,0 1 1,-1-2-1,-8-28 236,9 29-246,-1-1-1,1 1 1,-1-1-1,1 0 0,0 1 1,-1-1-1,1 0 1,0 1-1,0-1 0,1 0 1,-1 0-1,0 1 1,0-1-1,1 1 1,-1-1-1,1 0 0,-1 1 1,1-1-1,0 1 1,0-1-1,0 1 0,1-2 1,2-3-22,1 0 1,0 1-1,12-9 0,-4 2 77,53-61 216,-44 46-237,-11 15-35,-9 8-22,1 1-1,1-1 0,-1 1 0,0 0 1,1-1-1,0 2 0,-1-1 0,1 0 1,5-2-1,6 2-871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7EA397-D12B-4577-B4A1-DAAFE91E4684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78C834-486F-4B7A-BE7E-2C20AEE0EA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4643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13" Type="http://schemas.openxmlformats.org/officeDocument/2006/relationships/hyperlink" Target="https://cs.wikipedia.org/wiki/P%C5%99elou%C4%8D" TargetMode="External"/><Relationship Id="rId18" Type="http://schemas.openxmlformats.org/officeDocument/2006/relationships/hyperlink" Target="https://cs.wikipedia.org/wiki/St%C4%9B%C5%BEery" TargetMode="External"/><Relationship Id="rId26" Type="http://schemas.openxmlformats.org/officeDocument/2006/relationships/hyperlink" Target="https://cs.wikipedia.org/wiki/Letopisy_hradi%C5%A1%C5%A5sko-opatovick%C3%A9" TargetMode="External"/><Relationship Id="rId39" Type="http://schemas.openxmlformats.org/officeDocument/2006/relationships/hyperlink" Target="https://cs.wikipedia.org/wiki/Bitva_u_Pod%C5%AFl%C5%A1an" TargetMode="External"/><Relationship Id="rId21" Type="http://schemas.openxmlformats.org/officeDocument/2006/relationships/hyperlink" Target="https://cs.wikipedia.org/wiki/Kl%C3%A1%C5%A1ter_Cluny" TargetMode="External"/><Relationship Id="rId34" Type="http://schemas.openxmlformats.org/officeDocument/2006/relationships/hyperlink" Target="https://cs.wikipedia.org/wiki/Ota_IV._z_Bergova" TargetMode="External"/><Relationship Id="rId7" Type="http://schemas.openxmlformats.org/officeDocument/2006/relationships/hyperlink" Target="https://cs.wikipedia.org/wiki/Kr%C3%A1l" TargetMode="External"/><Relationship Id="rId12" Type="http://schemas.openxmlformats.org/officeDocument/2006/relationships/hyperlink" Target="https://cs.wikipedia.org/wiki/Vysok%C3%A1_nad_Labem" TargetMode="External"/><Relationship Id="rId17" Type="http://schemas.openxmlformats.org/officeDocument/2006/relationships/hyperlink" Target="https://cs.wikipedia.org/wiki/Dolany_(okres_Pardubice)" TargetMode="External"/><Relationship Id="rId25" Type="http://schemas.openxmlformats.org/officeDocument/2006/relationships/hyperlink" Target="https://cs.wikipedia.org/wiki/%C5%98%C3%A1d_svat%C3%A9ho_Benedikta" TargetMode="External"/><Relationship Id="rId33" Type="http://schemas.openxmlformats.org/officeDocument/2006/relationships/hyperlink" Target="https://cs.wikipedia.org/wiki/Jan_M%C4%9Bsteck%C3%BD_z_Dobru%C5%A1ky_a_Opo%C4%8Dna" TargetMode="External"/><Relationship Id="rId38" Type="http://schemas.openxmlformats.org/officeDocument/2006/relationships/hyperlink" Target="https://cs.wikipedia.org/wiki/Ale%C5%A1_V%C5%99e%C5%A1%C5%A5ovsk%C3%BD_z_R%C3%BDzmburka" TargetMode="External"/><Relationship Id="rId2" Type="http://schemas.openxmlformats.org/officeDocument/2006/relationships/slide" Target="../slides/slide3.xml"/><Relationship Id="rId16" Type="http://schemas.openxmlformats.org/officeDocument/2006/relationships/hyperlink" Target="https://cs.wikipedia.org/wiki/B%C5%99ezhrad" TargetMode="External"/><Relationship Id="rId20" Type="http://schemas.openxmlformats.org/officeDocument/2006/relationships/hyperlink" Target="https://cs.wikipedia.org/wiki/Daniel_I." TargetMode="External"/><Relationship Id="rId29" Type="http://schemas.openxmlformats.org/officeDocument/2006/relationships/hyperlink" Target="https://cs.wikipedia.org/wiki/Jan_Neplach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s.wikipedia.org/wiki/%C5%A0lechta" TargetMode="External"/><Relationship Id="rId11" Type="http://schemas.openxmlformats.org/officeDocument/2006/relationships/hyperlink" Target="https://cs.wikipedia.org/wiki/Osice" TargetMode="External"/><Relationship Id="rId24" Type="http://schemas.openxmlformats.org/officeDocument/2006/relationships/hyperlink" Target="https://cs.wikipedia.org/wiki/Kl%C3%A1%C5%A1ter_Hradisko" TargetMode="External"/><Relationship Id="rId32" Type="http://schemas.openxmlformats.org/officeDocument/2006/relationships/hyperlink" Target="https://cs.wikipedia.org/wiki/Alois_Jir%C3%A1sek" TargetMode="External"/><Relationship Id="rId37" Type="http://schemas.openxmlformats.org/officeDocument/2006/relationships/hyperlink" Target="https://cs.wikipedia.org/wiki/Ale%C5%A1_Holick%C3%BD_ze_%C5%A0ternberka" TargetMode="External"/><Relationship Id="rId40" Type="http://schemas.openxmlformats.org/officeDocument/2006/relationships/hyperlink" Target="https://cs.wikipedia.org/wiki/Divi%C5%A1_Bo%C5%99ek_z_Milet%C3%ADnka" TargetMode="External"/><Relationship Id="rId5" Type="http://schemas.openxmlformats.org/officeDocument/2006/relationships/hyperlink" Target="https://cs.wikipedia.org/wiki/B%C5%99evnovsk%C3%BD_kl%C3%A1%C5%A1ter" TargetMode="External"/><Relationship Id="rId15" Type="http://schemas.openxmlformats.org/officeDocument/2006/relationships/hyperlink" Target="https://cs.wikipedia.org/wiki/Lohenice_(P%C5%99elou%C4%8D)" TargetMode="External"/><Relationship Id="rId23" Type="http://schemas.openxmlformats.org/officeDocument/2006/relationships/hyperlink" Target="https://cs.wikipedia.org/wiki/%C5%98%C3%A1d_premonstr%C3%A1tsk%C3%BDch_%C5%99eholn%C3%ADch_kanovn%C3%ADk%C5%AF" TargetMode="External"/><Relationship Id="rId28" Type="http://schemas.openxmlformats.org/officeDocument/2006/relationships/hyperlink" Target="https://cs.wikipedia.org/wiki/Opat" TargetMode="External"/><Relationship Id="rId36" Type="http://schemas.openxmlformats.org/officeDocument/2006/relationships/hyperlink" Target="https://cs.wikipedia.org/wiki/P%C5%AFta_III._z_%C4%8Castolovic" TargetMode="External"/><Relationship Id="rId10" Type="http://schemas.openxmlformats.org/officeDocument/2006/relationships/hyperlink" Target="https://cs.wikipedia.org/wiki/Svat%C3%BD_Vav%C5%99inec" TargetMode="External"/><Relationship Id="rId19" Type="http://schemas.openxmlformats.org/officeDocument/2006/relationships/hyperlink" Target="https://cs.wikipedia.org/wiki/Seznam_pra%C5%BEsk%C3%BDch_biskup%C5%AF_a_arcibiskup%C5%AF" TargetMode="External"/><Relationship Id="rId31" Type="http://schemas.openxmlformats.org/officeDocument/2006/relationships/hyperlink" Target="https://cs.wikipedia.org/wiki/V%C3%A1clav_H%C3%A1jek_z_Libo%C4%8Dan" TargetMode="External"/><Relationship Id="rId4" Type="http://schemas.openxmlformats.org/officeDocument/2006/relationships/hyperlink" Target="https://cs.wikipedia.org/wiki/Husitstv%C3%AD" TargetMode="External"/><Relationship Id="rId9" Type="http://schemas.openxmlformats.org/officeDocument/2006/relationships/hyperlink" Target="https://cs.wikipedia.org/wiki/Opatstv%C3%AD" TargetMode="External"/><Relationship Id="rId14" Type="http://schemas.openxmlformats.org/officeDocument/2006/relationships/hyperlink" Target="https://cs.wikipedia.org/wiki/Stolany" TargetMode="External"/><Relationship Id="rId22" Type="http://schemas.openxmlformats.org/officeDocument/2006/relationships/hyperlink" Target="https://cs.wikipedia.org/wiki/Vladislav_(moravsk%C3%BD_markrab%C4%9B)" TargetMode="External"/><Relationship Id="rId27" Type="http://schemas.openxmlformats.org/officeDocument/2006/relationships/hyperlink" Target="https://cs.wikipedia.org/wiki/Karel_IV." TargetMode="External"/><Relationship Id="rId30" Type="http://schemas.openxmlformats.org/officeDocument/2006/relationships/hyperlink" Target="https://cs.wikipedia.org/wiki/Kronika" TargetMode="External"/><Relationship Id="rId35" Type="http://schemas.openxmlformats.org/officeDocument/2006/relationships/hyperlink" Target="https://cs.wikipedia.org/wiki/V%C3%A1clav_IV." TargetMode="External"/><Relationship Id="rId8" Type="http://schemas.openxmlformats.org/officeDocument/2006/relationships/hyperlink" Target="https://cs.wikipedia.org/wiki/Vratislav_II." TargetMode="External"/><Relationship Id="rId3" Type="http://schemas.openxmlformats.org/officeDocument/2006/relationships/hyperlink" Target="https://cs.wikipedia.org/wiki/1421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Opat benediktinského kláštera v Opatovicích nad Labem, kronikář a diplomat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Narozen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1322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23.2. (masopust) v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Hoříněvsi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1328 dán do školy Opatovského kláštera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31.3. 1332 byl přijat do řádu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1334 složil slib klášterní před opatem Hroznatou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Hroznata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Neplacha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poslal roku 1340 na učení do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Bologne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roce 1347 byl spolu se svým opatem u papeže v Avignonu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1348 získává od Klimenta VI. opatství v opatovickém klášteře.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Nevíme, kdy se vrátil a kdy se z něj stal opat, stalo se tak určitě do prosince 1352, protože to umřel papež Klement VI., od kterého obdržel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Neplach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provisí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své opatství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Opatem se stal buď roku 1348 nebo brzy potom, neboť jeho předchůdce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Hroznata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zemřel 22.2. 1348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Poprvé se vyskytuje jako opat ve stvrzovací listině datované 29.8. 1351, kterou vydal markrabí moravský Jan klášter opatovickému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počátku roku 1353 byl poslán Karlem k nově zvolenému papežovi Innocenci VI, aby ho jménem krále pozdravil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Neplach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docela často doprovázel Karla na jeho cestách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roce 1354 svěřil Karel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Neplachovi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Velislavovi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děkanovi Žateckému a Haškovi ze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Zvířetic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 Metách četné ostatky svatých a světic božích, aby je kostelu Pražskému odevzdal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Roku 1365 doprovázel arcibiskupa Jana Očka z Vlašimi do Řezna, kde se od tamního biskupa proti legátskému úřadu arcibiskupa pražského odpor činil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Při té příležitosti učinil v den sv. Otmara 16.11. bratrství se starožitným klášterem sv.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Emmeramma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 Řezně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Podobné bratrství učinil roku 1266 s biskupem a kapitulou litomyšlskou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Plnil diplomatické služby pro Karla a pro Arnošta z Pardubic v Avignonu u papežské kurie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Vzdělaný muž s velkým rozhledem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Neplachův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nástupce, Jan z Orle, byl instalován 2.10.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1371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soudilo se, že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Neplach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zemřel asi roku 1370/1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Emler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uvádí: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Neplach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podle církevní knížky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bedendiktinského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opatství v Lubině, kde se připomínají zemřelí dobrodinci kláštera, zemřel 6.1. 1368, údaj má ale slabé stránky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pravděpodobnějším záznamu, v přípisku rukopisu dvorské kroniky vídeňské,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Neplach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umřel 16.9. 1371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78C834-486F-4B7A-BE7E-2C20AEE0EAFF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3871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OPATOVICKÝ KLÁŠTER</a:t>
            </a:r>
          </a:p>
          <a:p>
            <a:pPr marL="171450" indent="-171450">
              <a:buFontTx/>
              <a:buChar char="-"/>
            </a:pP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roce </a:t>
            </a:r>
            <a:r>
              <a:rPr lang="pl-P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1421"/>
              </a:rPr>
              <a:t>1421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byl vypálen </a:t>
            </a:r>
            <a:r>
              <a:rPr lang="pl-P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Husitství"/>
              </a:rPr>
              <a:t>husity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 zcela zanikl</a:t>
            </a:r>
          </a:p>
          <a:p>
            <a:pPr marL="171450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Byl založen mezi lety 1086–1088 jako dceřiný klášter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Břevnovský klášter"/>
              </a:rPr>
              <a:t>Břevnovského kláštera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na místě starší celly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 tooltip="Šlechta"/>
              </a:rPr>
              <a:t>šlechticem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Mikulcem</a:t>
            </a:r>
          </a:p>
          <a:p>
            <a:pPr marL="171450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Podle tzv. zakládací listiny, která je falsem ze 12. století, jej měl v roce 1086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 tooltip="Král"/>
              </a:rPr>
              <a:t>král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 tooltip="Vratislav II."/>
              </a:rPr>
              <a:t>Vratislav II.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povýšit na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9" tooltip="Opatství"/>
              </a:rPr>
              <a:t>opatství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0" tooltip="Svatý Vavřinec"/>
              </a:rPr>
              <a:t>sv. Vavřince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Klášter zpočátku držel obce Opatovice,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1" tooltip="Osice"/>
              </a:rPr>
              <a:t>Osice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2" tooltip="Vysoká nad Labem"/>
              </a:rPr>
              <a:t>Vysoká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3" tooltip="Přelouč"/>
              </a:rPr>
              <a:t>Přelouč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 roku 1129 přibyly ještě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4" tooltip="Stolany"/>
              </a:rPr>
              <a:t>Stolany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5" tooltip="Lohenice (Přelouč)"/>
              </a:rPr>
              <a:t>Lohenice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  <a:r>
              <a:rPr lang="cs-CZ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6" tooltip="Březhrad"/>
              </a:rPr>
              <a:t>Březhrad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7" tooltip="Dolany (okres Pardubice)"/>
              </a:rPr>
              <a:t>Dolany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8" tooltip="Stěžery"/>
              </a:rPr>
              <a:t>Stěžery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První klášter i kostel byly patrně jen dřevěné</a:t>
            </a:r>
          </a:p>
          <a:p>
            <a:pPr marL="171450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Prvním známým představeným kláštera byl v letech 1148–1163 </a:t>
            </a:r>
            <a: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opat </a:t>
            </a:r>
            <a:r>
              <a:rPr lang="cs-CZ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Mysloch</a:t>
            </a:r>
            <a:endParaRPr lang="cs-CZ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 byl vysvěcen na kněze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9" tooltip="Seznam pražských biskupů a arcibiskupů"/>
              </a:rPr>
              <a:t>pražským biskupem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20" tooltip="Daniel I."/>
              </a:rPr>
              <a:t>Danielem I.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 polovině 12. století se pak měl pohybovat v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21" tooltip="Klášter Cluny"/>
              </a:rPr>
              <a:t>Cluny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 svém návratu zřídil první kamennou budovu kláštera a kostel</a:t>
            </a:r>
          </a:p>
          <a:p>
            <a:pPr marL="171450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Roku 1227 zde byl pohřben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22" tooltip="Vladislav (moravský markrabě)"/>
              </a:rPr>
              <a:t>Vladislav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markrabí moravský, syn Přemysla Otakara I.</a:t>
            </a:r>
          </a:p>
          <a:p>
            <a:pPr marL="171450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 usazení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23" tooltip="Řád premonstrátských řeholních kanovníků"/>
              </a:rPr>
              <a:t>premonstrátů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v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24" tooltip="Klášter Hradisko"/>
              </a:rPr>
              <a:t>klášteře Hradisko u Olomouce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se sem uchýlili vyhnaní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25" tooltip="Řád svatého Benedikta"/>
              </a:rPr>
              <a:t>benediktini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 pokračovali zde ve svých análech, nazvaných proto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26" tooltip="Letopisy hradišťsko-opatovické"/>
              </a:rPr>
              <a:t>letopisy hradišťsko-opatovické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 době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27" tooltip="Karel IV."/>
              </a:rPr>
              <a:t>Karla IV.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zdejší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28" tooltip="Opat"/>
              </a:rPr>
              <a:t>opat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29" tooltip="Jan Neplach"/>
              </a:rPr>
              <a:t>Jan </a:t>
            </a:r>
            <a:r>
              <a:rPr lang="cs-CZ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29" tooltip="Jan Neplach"/>
              </a:rPr>
              <a:t>Neplach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sepsal svou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0" tooltip="Kronika"/>
              </a:rPr>
              <a:t>kroniku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Klášter patřil k dobře prosperujícím institucím – dle pověstí, které zpracoval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1" tooltip="Václav Hájek z Libočan"/>
              </a:rPr>
              <a:t>Václav Hájek z Libočan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2" tooltip="Alois Jirásek"/>
              </a:rPr>
              <a:t>Alois Jirásek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 další, byl v klášteře uložen </a:t>
            </a:r>
            <a: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poklad</a:t>
            </a: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1541 Václav Hájek z Libočan</a:t>
            </a:r>
          </a:p>
          <a:p>
            <a:pPr marL="628650" lvl="1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Přijel se prý na poklad podívat i císař Karel IV.</a:t>
            </a:r>
          </a:p>
          <a:p>
            <a:pPr marL="628650" lvl="1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Opat se ho otázal, zda chce poklad jen vidět, nebo zda chce k němu znát cestu</a:t>
            </a:r>
          </a:p>
          <a:p>
            <a:pPr marL="628650" lvl="1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ho císař ujistil, že mu stačí poklad vidět, byl mu nasazen na hlavu pytel a byl odveden spletí chodeb do podzemí. Tam mu mniši ukázali hromady cenností, umístěné ve třech prostorných jeskyních</a:t>
            </a:r>
          </a:p>
          <a:p>
            <a:pPr marL="628650" lvl="1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Císař dostal darem zlatý prsten s diamantem. Před smrtí pak prý projevil přání, aby byl s tímto prstenem pohřben.</a:t>
            </a:r>
          </a:p>
          <a:p>
            <a:pPr marL="171450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Není známo, zda právě touha po pokladu byla důvodem přepadení kláštera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3" tooltip="Jan Městecký z Dobrušky a Opočna"/>
              </a:rPr>
              <a:t>Janem Městeckým z Opočna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4" tooltip="Ota IV. z Bergova"/>
              </a:rPr>
              <a:t>Otou z </a:t>
            </a:r>
            <a:r>
              <a:rPr lang="cs-CZ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4" tooltip="Ota IV. z Bergova"/>
              </a:rPr>
              <a:t>Bergova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v roce 1415</a:t>
            </a:r>
          </a:p>
          <a:p>
            <a:pPr marL="171450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Možné je i to, že se tímto způsobem chtěl Městecký domoci dlužné částky, kterou na opatovickém zboží zapsal v roce 1401 král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5" tooltip="Václav IV."/>
              </a:rPr>
              <a:t>Václav IV.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jeho strýci Jaroslavovi z Opočna</a:t>
            </a:r>
          </a:p>
          <a:p>
            <a:pPr marL="171450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 přepadení došlo 1. listopadu 1415</a:t>
            </a:r>
          </a:p>
          <a:p>
            <a:pPr marL="171450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Klášter byl vyloupen a opat Petr Lazur byl umučen (resp. později podlehl následkům mučení)</a:t>
            </a:r>
          </a:p>
          <a:p>
            <a:pPr marL="171450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Mniši, kteří z kláštera uprchli, zvolili pak nového opata v Hradci Králové, ale již v následujícím roce se do kláštera vrátili</a:t>
            </a:r>
          </a:p>
          <a:p>
            <a:pPr marL="171450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Král, jehož loupežné přepadení nejprve rozhořčilo, útočníkům odpustil</a:t>
            </a:r>
          </a:p>
          <a:p>
            <a:pPr marL="171450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dalších letech získali od krále zápisy na klášterním zboží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6" tooltip="Půta III. z Častolovic"/>
              </a:rPr>
              <a:t>Půta z Častolovic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7" tooltip="Aleš Holický ze Šternberka"/>
              </a:rPr>
              <a:t>Aleš Holický ze Šternberka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vypukly husitské války, opat najal posádku na obranu kláštera</a:t>
            </a:r>
          </a:p>
          <a:p>
            <a:pPr marL="171450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Koncem roku 1420 na klášter zaútočili husité z Hradce v čele s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8" tooltip="Aleš Vřešťovský z Rýzmburka"/>
              </a:rPr>
              <a:t>Alešem </a:t>
            </a:r>
            <a:r>
              <a:rPr lang="cs-CZ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8" tooltip="Aleš Vřešťovský z Rýzmburka"/>
              </a:rPr>
              <a:t>Vřešťovským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8" tooltip="Aleš Vřešťovský z Rýzmburka"/>
              </a:rPr>
              <a:t> z </a:t>
            </a:r>
            <a:r>
              <a:rPr lang="cs-CZ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8" tooltip="Aleš Vřešťovský z Rýzmburka"/>
              </a:rPr>
              <a:t>Rýzmburka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osádka vedená Alešem ze Šternberka klášter ubránila</a:t>
            </a:r>
          </a:p>
          <a:p>
            <a:pPr marL="171450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Neuspěl ani druhý pokus v březnu roku 1421 – husité vedení hejtmanem Lukášem utrpěli porážku v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9" tooltip="Bitva u Podůlšan"/>
              </a:rPr>
              <a:t>bitvě u Podůlšan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Před dalším útokem spojených husitských vojsk v dubnu téhož roku však již osazenstvo kláštera uprchlo</a:t>
            </a:r>
          </a:p>
          <a:p>
            <a:pPr marL="171450" indent="-171450">
              <a:buFontTx/>
              <a:buChar char="-"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Husité vedení </a:t>
            </a: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0" tooltip="Diviš Bořek z Miletínka"/>
              </a:rPr>
              <a:t>Divišem Bořkem z </a:t>
            </a:r>
            <a:r>
              <a:rPr lang="cs-CZ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0" tooltip="Diviš Bořek z Miletínka"/>
              </a:rPr>
              <a:t>Miletínka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pak klášter vypálili.</a:t>
            </a:r>
          </a:p>
          <a:p>
            <a:pPr marL="171450" indent="-171450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78C834-486F-4B7A-BE7E-2C20AEE0EAFF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94206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dirty="0"/>
              <a:t>Doba sepsání</a:t>
            </a:r>
          </a:p>
          <a:p>
            <a:pPr marL="628650" lvl="1" indent="-171450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Karla jmenuje vždy císařem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Mluví o papeži Innocenci VI, který 1362 zemřel, jako o živém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 Kronika byla složena v letech 1355-1362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Palacký uvádí přímo přesně 1360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 Lobkovického rukopisu vysvítá, že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Neplach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pokračoval v záznamech ještě po roce 1346, snad až do 1365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Zachováno jest z toho však jen vypravování o Karlově pobytu v Avignonu 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Arelatu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roku 1365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Předchozí 2 listy, jež nepochybně obsahovaly záznamy k letům 1347-65 jsou vyříznuty a ztraceny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konci své práce píše, že by se rád od někoho dozvěděl, co se za Karla od roku 1346 do 1360 sběhlo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bezpochyby však 1360, potom, jak se zdá, pokračoval v práci své po roce 1346 až do roku 1365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Tx/>
              <a:buChar char="-"/>
            </a:pPr>
            <a:endParaRPr lang="cs-CZ" dirty="0"/>
          </a:p>
          <a:p>
            <a:pPr marL="628650" lvl="1" indent="-171450">
              <a:buFontTx/>
              <a:buChar char="-"/>
            </a:pPr>
            <a:endParaRPr lang="cs-CZ" dirty="0"/>
          </a:p>
          <a:p>
            <a:pPr marL="171450" indent="-171450">
              <a:buFontTx/>
              <a:buChar char="-"/>
            </a:pPr>
            <a:r>
              <a:rPr lang="cs-CZ" dirty="0"/>
              <a:t>Důvod sepsání</a:t>
            </a:r>
          </a:p>
          <a:p>
            <a:pPr marL="628650" lvl="1" indent="-171450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Aby vyhověl přání bratra Martina (jeho strýc a správce klášterních statků), Petra (jeho probošt) a Jana z Brlohu (jeho komorník), kterým to rovněž předložil k opravě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Nevíme přesně, proč dílo psal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zakázce ze strany Karla IV o které se někdy spekuluje nevíme, v textu to není</a:t>
            </a:r>
          </a:p>
          <a:p>
            <a:pPr marL="628650" lvl="1" indent="-171450">
              <a:buFontTx/>
              <a:buChar char="-"/>
            </a:pP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lvl="1" indent="0">
              <a:buFontTx/>
              <a:buNone/>
            </a:pP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Význam?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Cena pro české dějepisectví není zvláštní, i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Neplach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tom měl takové mínění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Prameny, ze kterých čerpá máme dochované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Teprve od 14. století mají zprávy jakousi zajímavost, ale je tu třeba dávat pozor co se chronologického pořádku týče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Jeho chronologická data jsou zhusta naprosto nepotřebná</a:t>
            </a: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Autor?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Nedbalost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Chyby v letopočtech i jménech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 Martina opisoval nedbale a bez soustavy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Pohodlný a lhostejný pracovník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Chybí zde samostatný úsudek, určitá historická objektivnost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 vlastní práce Neplachovy není dochováno skoro nic!</a:t>
            </a:r>
          </a:p>
          <a:p>
            <a:pPr rtl="0" fontAlgn="ctr"/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Neplachovi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zřejmě pomáhali i různí písaři, odtud vysvětlíme nestejný ráz kroniky, která působí místy dojmem makuláře, jenž měl být teprve upraven (snad od oněch 3 mužů, kteří přiměli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Neplacha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 sepsání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Až o Karlovi chtěl psát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Neplach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sám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lvl="1" indent="0">
              <a:buFontTx/>
              <a:buNone/>
            </a:pP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78C834-486F-4B7A-BE7E-2C20AEE0EAFF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82366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Zdroje?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1Kronika papežů a císařů Martina Poláka Opavského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Hlavní a vlastně asi jediný pramen pro světové dějiny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Podle něj popisuje posloupnost císařův a papežův až do Inocence VI a Karla IV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řadě císařů je delší přestávka (Od Bedřicha II k Jindřichu VII Lucemburskému)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Nevíme, z jakého rukopisu přesně čerpal, protože se jich zachovalo hodně a skoro všechny se v podrobnostech odchylují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2Kosmas a jeho pokračovatelé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Kosmas do 1125,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Neplach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 něj velmi mnoho vypustil a upravil si výpisy podle svého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 kanovníka vyšehradského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Neplach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vypustil skoro vše, dokonce i bitvu u Chlumce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Nejvíc čerpal z Letopisů českých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Anály krále Václava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3Domácí legendy české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4Neznámé záznamy/kronika kláštera Opatovického (</a:t>
            </a:r>
            <a:r>
              <a:rPr lang="cs-CZ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kvaterny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Jeho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Kosmovské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předlohy sahaly jen do roku 1265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Odhad, že od té doby užívá Dalimila (až do 1314/1325), protože jsou si jejich práce podobné (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Neplachovi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podobá hlavně pozdější přídavek Dalimilův) asi nepravdivý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 roku 1265 využívá jakési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kvaterny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což byly asi nějaké stručné záznamy rozmanitého druhu, jeden nebo více těchto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kvaternů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znal právě asi i Dalimil, poněvadž je snad viděl v kláštere Opatovickém, nazval je kronikou Opatovickou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Tyto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kvaterny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měly pokračování ještě po Dalimilovi, takže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Neplach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měl rozsáhlejší předlohu (skladatel možná použil pak i samotného Dalimila)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vysvětluje podobu i rozdíly mezi textem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Neplachovým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pozdějším přídavkem Dalimilovým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Záznamy byly asi dosti nesprávné, zejména po stránce chronologické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Dalimil, jenž byl pamětníkem událostí je dle své zkušenosti opravoval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Nedbal opisoval doslovněji a nedbaleji, předlohu snad ještě zhoršil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Najdeme i řadu zpráv, které nejsou doložené ani u Dalimila ani u jiných kronik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Neplachovi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přístupných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Rovněž zprávy z neznámých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kvaternů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Řada těchto záznamů počíná Přemyslem II., roste za Václava II a je nejrozsáhlejší v době Jana Lucemburského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5Seznam knížat a králů českých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Patřil mezi Neplachovy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kvaterny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Stejné předlohy použil i skladatel veršovaných německých letopisů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Oba užili společného pramene ve formě diadochu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Zprávy své doby?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Knihovna opatovického kláštera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Zbraslavská kronika?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78C834-486F-4B7A-BE7E-2C20AEE0EAFF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8343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 fontAlgn="ctr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roce 400 ho očividně přestane vypisování bavit "kvůli stručnosti od tohoto bodu vynechávám některá léta Páně a zaznamenávám pouze, kolik let byl papež a císař v úřadě" + zmínky o některých svatých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ctr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tom setrvá do roku 894 kde začíná s vypravováním o českých knížatech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ctr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"někteří z nich byli pohané a není tedy třeba se starat kdy nebo v kterých letech Páně vládli, měli totiž jakousi modlu, kterou uctívali jako svého boha kterou nazývali jménem Zelu„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ctr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Dále čerpá z Kosmovy kroniky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ctr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Odvypráví Libuši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ctr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Posloupnost pohanských knížat dle pokračovatelů Kosmy (Přemysl, Nezamysl,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Mnata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Vojen, Vnislav, Křesomysl, Neklan, Hostivít)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ctr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Křest Bořivoje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ctr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895 začíná po vyprávění opět chronologické záznamy papežů, císařů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 rtl="0" fontAlgn="ctr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 tomu i události české 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 rtl="0" fontAlgn="ctr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Zpráva o smrti Václava a vysvěcení kostela sv. Víta, chybné datum a špatný Boleslav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 rtl="0" fontAlgn="ctr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Smrt Boleslava Ukrutného, Mlada, Boleslav Pobožný, založení biskupství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 rtl="0" fontAlgn="ctr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Smrt Dětmara, prvního biskupa pražského (špatné datum on i Kosmas)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 rtl="0" fontAlgn="ctr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Vojtěch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ctr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roce 1000 "budu vykládat kvůli stručnosti o římských papežích a císařích, potom se dotknu knížat českých, nakonec připojím něco o českých králích„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ctr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 záznamy se dostal až k roku 1351 (správně 1352) kdy byl zvolen Inocenc VI. (přidává, že byl k němu vyslán v poselstvu Karlem po jeho zvolení + "kolik let bude papežem se neví"(1362))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ctr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Pak se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Neplach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vrací k české kronice kde "nejprve pojedná o knížatech a uvede jejich jména,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připopjí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záznam o králích, v kterém roce a kolik let vládli až než dospěje k časům nynějšího císaře Karla„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ctr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 928 začíná opět s chronologickými záznamy, zde se pár záznamů, které vypsal již předtím, opakují (až do roku 1004) (ale je to parafrázovaný)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ctr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 1125 navazuje na pokračovatele Kosmy, kanovníka vyšehradského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ctr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 roku 1191 přidává zprávu o nástupu biskupa Jindřicha (23. kníže Břetislav a biskup Jindřich :D)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ctr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 této doby nastupují králové (už Václav I.), "uzavírá se řada českých knížat" "o dvou předchozích králích se ještě zmíníme (Vratislav a Vladislav)„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ctr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Následuje chronologický záznam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facts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králích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ctr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Rovněž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papežích 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císařech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ctr">
              <a:buFontTx/>
              <a:buChar char="-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Zajímavé je, že za příčiny moru a hladu po smrti Václava III. Označuje Elišku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Rejčku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Elišku Přemyslovnu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78C834-486F-4B7A-BE7E-2C20AEE0EAFF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28859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Dochování a rukopisy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Až v roce 1718 se v knihovně kláštera u sv. Doroty ve Vídni dostal Bernard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Pez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 jednomu rukopisu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roce 1725 jej vydal jeho bratr Jeroným Paz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1779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Dobner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snažil se sestavit původní znění textu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Lobkovický rukopis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(jiný než ten co měli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Pazové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Dle tohoto rukopisu můžeme usoudit, že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Neplach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své dílo i do doby Karla IV. prodloužil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Jediný rukopis dochovaný ze středověké doby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Objevil Josef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Emler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 Lobkovické knihovně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Analistické záznamy (konkrétní rok a událost)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Jedinou výjimkou je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Karlova cesta do Avignonu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 roce 1365, které se věnoval konkrétněji, byl asi osobně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přítoměn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Před popisem cesty do Avignonu jsou 2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vyřízlé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listy, rukopis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Neplacha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obsahoval ještě jinou událost podrobně referující o něčem ze života Karla IV., o čem bohužel nevíme, události z let 1347-1364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vydání: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Pez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1725, Dobnerovo 1779,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Emler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(ten psal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celej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ten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yap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Dochované byly jen dva rukopisy, z nichž jeden je dnes nezvěstný.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78C834-486F-4B7A-BE7E-2C20AEE0EAFF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25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dirty="0"/>
              <a:t>Neplachovy případy jsou nejstaršími písemně dochovanými prameny o </a:t>
            </a:r>
            <a:r>
              <a:rPr lang="cs-CZ" dirty="0" err="1"/>
              <a:t>vampýrismu</a:t>
            </a:r>
            <a:r>
              <a:rPr lang="cs-CZ" dirty="0"/>
              <a:t> v našich zemích</a:t>
            </a:r>
          </a:p>
          <a:p>
            <a:pPr marL="171450" indent="-171450">
              <a:buFontTx/>
              <a:buChar char="-"/>
            </a:pPr>
            <a:r>
              <a:rPr lang="cs-CZ" dirty="0"/>
              <a:t>Čelákovice</a:t>
            </a:r>
          </a:p>
          <a:p>
            <a:pPr marL="171450" indent="-171450">
              <a:buFontTx/>
              <a:buChar char="-"/>
            </a:pPr>
            <a:r>
              <a:rPr lang="cs-CZ" dirty="0"/>
              <a:t>Popis </a:t>
            </a:r>
            <a:r>
              <a:rPr lang="cs-CZ" dirty="0" err="1"/>
              <a:t>protivampyrických</a:t>
            </a:r>
            <a:r>
              <a:rPr lang="cs-CZ" dirty="0"/>
              <a:t> opatření</a:t>
            </a:r>
          </a:p>
          <a:p>
            <a:pPr marL="171450" indent="-171450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78C834-486F-4B7A-BE7E-2C20AEE0EAFF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61311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Římský král (Bonn, 1346):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Tato první korunovace proběhla poté, co byl Karel zvolen vzdorokrálem proti císaři Ludvíku Bavorovi. Protože mu Cáchy i Kolín nad Rýnem odmítly otevřít brány, musel být korunován v Bonnu bez obvyklé pompy a bez říšských insignií.</a:t>
            </a:r>
          </a:p>
          <a:p>
            <a: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Český král (Praha, září 1347):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Poté, co byl po smrti svého otce Jana Lucemburského přijat za českého krále, nechal pro tuto příležitost zhotovit novou </a:t>
            </a:r>
            <a: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Svatováclavskou korunu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Tou byl v Praze v září 1347 korunován.</a:t>
            </a:r>
          </a:p>
          <a:p>
            <a: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Římský král (Cáchy, červenec 1349):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Jakmile si Karel diplomaticky otevřel cestu do Cách, nechal se korunovat znovu, tentokrát na tradičním místě a „pořádně“. Pro tento účel použil speciálně navrženou korunu, kterou později věnoval relikviářové bustě Karla Velikého.</a:t>
            </a:r>
          </a:p>
          <a:p>
            <a: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Italský král (Milán, září 1354):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 své cestě do Říma byl v Miláně korunován tzv. </a:t>
            </a:r>
            <a: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železnou korunou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jako král Itálie (Lombardie).</a:t>
            </a:r>
          </a:p>
          <a:p>
            <a: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Římský císař (Řím, jaro 1355):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Tato korunovace byla vrcholem jeho politického úsilí a formálně stvrdila jeho status císaře Svaté říše římské.</a:t>
            </a:r>
          </a:p>
          <a:p>
            <a: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Burgundský král (</a:t>
            </a:r>
            <a:r>
              <a:rPr lang="cs-CZ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Arles</a:t>
            </a:r>
            <a: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1365):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Jednalo se o jeho šestou a poslední korunovaci, kterou završil proces upevňování své moci nad různými částmi impéria.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78C834-486F-4B7A-BE7E-2C20AEE0EAFF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1206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1365 Cesta do Avignonu -&gt; Setkání s papežem Urbanem V. kde sídlí, Karel na císaře korunován v Římě, ale korunovaci neprovedl papež, nýbrž jeho legát</a:t>
            </a:r>
            <a:endParaRPr lang="cs-CZ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Reparativní cesta pro stabilizaci, aby se navenek ukázalo že je vše v dobrých rukou</a:t>
            </a:r>
            <a:endParaRPr lang="cs-CZ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Posílení dobrých vztahů s papežskou kurií</a:t>
            </a:r>
            <a:endParaRPr lang="cs-CZ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Pokouší se je přesvědčit, aby přesídlili do Říma, nevýhodné pro francouzskou korunu, těm se hodí když je papež blízko za řekou</a:t>
            </a:r>
            <a:endParaRPr lang="cs-CZ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 jistotu se nechá Karel korunovat i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Arles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jakýsi prastarý titul z raného středověku</a:t>
            </a:r>
            <a:endParaRPr lang="cs-CZ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Chce všechny tituly co mu nějakým právem patří</a:t>
            </a:r>
            <a:endParaRPr lang="cs-CZ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korunovace v Milánu</a:t>
            </a:r>
            <a:endParaRPr lang="cs-CZ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Karel velmi ceremoniálně zaměřen</a:t>
            </a:r>
            <a:endParaRPr lang="cs-CZ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  <a:p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Karlova cesta do Avignonu 1365</a:t>
            </a: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Římský císař navštěvuje papeže Urbana V., aby jej přesvědčil, aby z Avignonu přesídlil zpátky do Říma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Zůstal zde s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poseltsvem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asi 2 měsíce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Nechal se v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Arles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již po šesté ve svém životě korunovat králem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Arleanským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(Burgundska)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 dlouhodobého hlediska mise úspěšná, Urban se skutečně do Říma na krátko vrátil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 kroniky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13.4. 1365 se vydal na cestu k avignonské kurii po příchodu řady poslů, které k němu poslal papež (to už byla ale pravděpodobně v Norimberku)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celém Porýní a Alsasku ke Karlovi byla ukazována velká úcta, i v Burgundsku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21.5. se ke Karlovi v Orange z rozkazu papeže dostavil avignonský biskup Angelico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Grimaud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papežův bratr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22.5. v Karlově přítomnosti slavnostně sloužil mši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ten samý den odešel Karel z Orange do Pont de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Sourges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Sorgue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papežský palác 5km od Avignonu vystavěný Urbanem V.)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Mezi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Sorgue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Villeneuve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 přišel vstříc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boulognský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kardinál a Vilém Soudcův i komoří papeže i Ludvík, bratr francouzského krále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Sorgue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 uvítali všichni ostatní kardinálové celého kolegia, proto se odtud do Avignonu vrátili pozdě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23.5. mu všichni kardinálové celého sboru opět vyšly vstříc, zbytek spěchal k papeži, aby se s ním pro přijetí pana císaře oblékli do pontifikálií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Papež Karlovi poslal vyšnořeného bílého koně, toho však Karel vezl před sebou a jel na vlastním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 Avignonu přišel pěšky v procesí, s kříži a ostatky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Přijali Karla jak se sluší, ceremoniální 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 tom odložili pontifikálie a císařské roucho a zasedli v hodovní síni, papež a Karel po jeho pravici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Měli 2 stoly, nepatrně vzdálené od sebe, a na stejné úrovni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 hostině se papež, Karel, kardinálové a Ludvík (Karlův synovec) odebrali k poradě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27.5. veřejně uctil pražského arcibiskupa Jana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 knihy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Dopsat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Poslední popud k nastoupení cesty do Avignonu bylo přímé vybídnutí a pozvání papežovo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Pozvání do Prahy přinesl Urbanův přední důvěrník generál dominikánů Simon de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Langres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Jeho dřívější a stále patrně pověření diplomaticky připravovat křížové tažení proti egyptskému sultánovi dávalo tušit, že předmětem porad bude odstranění posledních překážek (hlavní takovou překážkou bylo řádění žoldnéřských band ve Francii a Itálii)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Hlavní Karlův cíl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Návrat papežské stolice do Říma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Římě bude méně podléhat francouzské politice a vzhledem k nesnázím, jimž bude muset čelit v Itálii více záviset na lucemburském císařství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Církevně reformní zájem vyrůstající z obecného mínění, že přesídlení Petrova stolce do Avignonu bylo příčinou mravního úpadku a že skutečná náprava může začít až návratem do Říma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Politické předpoklady návratu se postupně již vytvářely (mír s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Viscontii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 březnu 1364, mír mezi Florencií a Pisou srpen 1364) stále však trvalo záškodnictví žoldnéřů v Itálii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Karlova cesta sledovala cíl upevnit říšský vliv v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Arelátském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království, kde od doby sněmu v Metách došlo k závažnému posunu ve prospěch Francie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Přispěly tomu i nedávné události v Burgundsku, kde v listopadu 1361 zemřel burgundský hrabě Filip de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Rouvre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tím zde vymřela pobočná vládnoucí větev Kapetovců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Karel se již v 1361 pokusil o užší připoutání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Arelatského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království k říši tím, že z něho vyčlenil hrabství savojské a podřídil je přímo říši, tím ale zároveň oslaboval postavení zbývajících částí, v následujícím roce to odvolal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Burgundské vévodství zdědil francouzský král Jan II, burgundské hrabství vdova Markéta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Jan II. reklamoval pro sebe také vládu v hrabství a získal na svou stranu i Karla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lednu 1362 Karel udělil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Franche-Comté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jako říšské léno 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Dopsat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lost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man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cestu Karel nastoupil někdy po 7. dubnu 1365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Doprovod na 3000 jezdců, neustále narůstal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Falckrabě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Ruprecht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II., štětínský vévoda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Barnim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IV., přední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radové-biskupové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Markvart z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Augšpurku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Lamprecht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Špýru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Dietrich Bayer z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Worsmu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Jan ze Štrasburku, z dalších říšských knížat Ludvík ml. Hrabě z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Oettingenu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dále z Karlova užšího dvořanstva slezští vévodové Bolek Opolský, Přemek Těšínský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b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cs-CZ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Druhé Burgundské království = </a:t>
            </a:r>
            <a:r>
              <a:rPr lang="cs-CZ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Arelatské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království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Arelat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podle hlavního města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Arles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Součást svaté říše římské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Sjednocené obě části Burgundska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Svatou říši tvořila tria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regna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(tři království): Německo, Itálie 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Arelat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(resp. Burgundsko). Panovník, který byl řádně zvolen německým králem, měl nárok být korunován (železnou korunou Langobardů) italským králem a také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arelatským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(burgundským) králem.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ctr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Posledním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arelatským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králem byl Karel IV., který roku 1378 daroval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Arelatské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království francouzskému korunnímu princi Karlovi (budoucímu králi Karlu VI.). Tím bylo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Arelatské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království připojeno k francouzskému a zaniklo.</a:t>
            </a:r>
            <a:endParaRPr lang="cs-CZ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78C834-486F-4B7A-BE7E-2C20AEE0EAFF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5514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70AC02-FA34-18B7-9A08-D014BEFA46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2AD5DEA-6B02-A06F-5525-142150D2F2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C762503-F915-A033-3B60-01B0EF7F3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73C2E-BB28-477E-8172-20B80C31E91D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BC5A0B0-2084-64D5-21A8-D8B2FB5A6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2876A1-62CB-FB3C-6F66-44339224F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F0C19-A0C7-4E32-A38E-767D1121DD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7171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B66A2B-F102-12A2-CCD3-C6571F210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07BE59C-6BBE-F510-A054-5C3C447694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763D65A-3CE7-4F39-B1F5-DB4EBA0C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73C2E-BB28-477E-8172-20B80C31E91D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003231-C1AD-9F51-C49C-6BC5599B3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2478311-8C92-6C15-9BD2-B360E8181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F0C19-A0C7-4E32-A38E-767D1121DD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8257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0EC4FA9-EF0B-4430-88B6-EB0029EB1F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73BE83-A2AE-4900-8F3F-EAEF057BAE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A5F9E6-1025-5D0B-9CD5-A0B48DDD5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73C2E-BB28-477E-8172-20B80C31E91D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22ACE52-2DBB-B363-F02E-B5C7C9A19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5074E9-CD7B-4D95-392B-05CD54B2C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F0C19-A0C7-4E32-A38E-767D1121DD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7206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15D936-1257-E0FD-0CB6-55444A38A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D42E4A-1A0C-205C-DC34-4CB98E3543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411260A-449D-911F-76B9-B689A07C7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73C2E-BB28-477E-8172-20B80C31E91D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1ED36E2-4CF3-E47D-CFEC-65DA11E35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6F38F91-7C0E-0EC4-198A-0FAEEEE30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F0C19-A0C7-4E32-A38E-767D1121DD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0096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3010F8-8E60-F8D9-658A-E09B0D67E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C19E09E-20E5-69D2-6D1D-6FC8EA8B0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627059-C8F8-EB04-C317-289BAA827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73C2E-BB28-477E-8172-20B80C31E91D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B0C7AF5-B00B-B47D-9649-9CD7E6F33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D858EA6-CD7C-6400-CC59-2FDCE7158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F0C19-A0C7-4E32-A38E-767D1121DD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2300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97CA4A-D82F-F27A-6000-07FB0CD8F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4279D7-5AFD-2948-1ECD-62C83D0B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FE7F301-6679-E974-DEC7-9704D15B0A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83C2CEF-357F-32C0-85EE-5D764553D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73C2E-BB28-477E-8172-20B80C31E91D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D49D0C5-2D4F-0C7B-40A3-21E5B9354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6AA1219-3EA2-74AA-A3A4-B1CAD4D56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F0C19-A0C7-4E32-A38E-767D1121DD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593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E0963E-0023-CA35-9517-0176FBB52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8D7BF0F-7B49-E398-3B5D-FC55CAE23F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3753680-A40F-07F4-E489-486CF82F1F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89DE538-5609-428F-C8FE-91CDA1FDBC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AB40440-1709-A96A-E1F4-02AB754113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CF57500-26E1-C734-8BAC-7028B2F1F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73C2E-BB28-477E-8172-20B80C31E91D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FBEE7B6-5500-3188-ABB6-880F73C9C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C1D8776-98E0-B158-FFD2-5216D8704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F0C19-A0C7-4E32-A38E-767D1121DD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537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4F76A8-484E-56A1-E130-44222242B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0754E70-B4DB-0585-2218-392CD68E3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73C2E-BB28-477E-8172-20B80C31E91D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36E2CF3-4ACC-42F2-919C-308BFFBC7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02545B6-3DA5-FED0-7FF3-00968CE0A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F0C19-A0C7-4E32-A38E-767D1121DD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8343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3A4F87B-8750-E2E7-52B8-C945D1B6B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73C2E-BB28-477E-8172-20B80C31E91D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372407D-5006-F13D-93AE-C7AD560DE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EA6353B-F2B7-F65B-56CE-A500F4D29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F0C19-A0C7-4E32-A38E-767D1121DD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6446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6B1932-C618-5A24-184F-8A137AD37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23B92F-98B0-1777-E9B7-5C90D089E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17879D6-E505-B418-592C-6A1C4F9C4E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BDE3F16-673A-F48B-E476-C22BE9AFB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73C2E-BB28-477E-8172-20B80C31E91D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AF8E2E5-16F2-2389-5D0A-2E34C995C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E553D1B-DAB2-22E8-67D9-5B13EC096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F0C19-A0C7-4E32-A38E-767D1121DD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5876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EE5455-27AB-4ABA-0646-C909E5B95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7EBDD41-891D-051C-1AC5-654E5B0D99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71AC198-5E5E-B619-1CE3-2319D5E2E0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CFEF6E4-5A82-FDEE-C9EE-C2CB709FB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73C2E-BB28-477E-8172-20B80C31E91D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F829E9C-82EB-80D9-710B-024FD9031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11612D3-A990-7B99-DC7C-9E3E69D16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F0C19-A0C7-4E32-A38E-767D1121DD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7622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C27D347-A5B9-F206-8AEC-4CCC88AA6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E22A62E-BE0D-C704-98FC-91920F074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D86BC0-E913-3AEC-7380-0A06E294D0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E73C2E-BB28-477E-8172-20B80C31E91D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1ED5D5B-B694-6E6A-4A7F-6EA3C6D7E8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498809B-FA67-2448-8248-F2622AA0D5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5F0C19-A0C7-4E32-A38E-767D1121DD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1884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https://cs.wikipedia.org/wiki/Opatovick%C3%BD_kl%C3%A1%C5%A1ter" TargetMode="External"/><Relationship Id="rId2" Type="http://schemas.openxmlformats.org/officeDocument/2006/relationships/hyperlink" Target="https://www.medievalhistories.com/crowns-charles-iv-bohemia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image" Target="../media/image8.png"/><Relationship Id="rId4" Type="http://schemas.openxmlformats.org/officeDocument/2006/relationships/customXml" Target="../ink/ink2.xml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2.png"/><Relationship Id="rId21" Type="http://schemas.openxmlformats.org/officeDocument/2006/relationships/customXml" Target="../ink/ink13.xml"/><Relationship Id="rId42" Type="http://schemas.openxmlformats.org/officeDocument/2006/relationships/image" Target="../media/image30.png"/><Relationship Id="rId47" Type="http://schemas.openxmlformats.org/officeDocument/2006/relationships/customXml" Target="../ink/ink26.xml"/><Relationship Id="rId63" Type="http://schemas.openxmlformats.org/officeDocument/2006/relationships/customXml" Target="../ink/ink34.xml"/><Relationship Id="rId68" Type="http://schemas.openxmlformats.org/officeDocument/2006/relationships/image" Target="../media/image43.png"/><Relationship Id="rId84" Type="http://schemas.openxmlformats.org/officeDocument/2006/relationships/image" Target="../media/image51.png"/><Relationship Id="rId89" Type="http://schemas.openxmlformats.org/officeDocument/2006/relationships/customXml" Target="../ink/ink47.xml"/><Relationship Id="rId112" Type="http://schemas.openxmlformats.org/officeDocument/2006/relationships/image" Target="../media/image65.png"/><Relationship Id="rId16" Type="http://schemas.openxmlformats.org/officeDocument/2006/relationships/image" Target="../media/image17.png"/><Relationship Id="rId107" Type="http://schemas.openxmlformats.org/officeDocument/2006/relationships/customXml" Target="../ink/ink56.xml"/><Relationship Id="rId11" Type="http://schemas.openxmlformats.org/officeDocument/2006/relationships/customXml" Target="../ink/ink8.xml"/><Relationship Id="rId32" Type="http://schemas.openxmlformats.org/officeDocument/2006/relationships/image" Target="../media/image25.png"/><Relationship Id="rId37" Type="http://schemas.openxmlformats.org/officeDocument/2006/relationships/customXml" Target="../ink/ink21.xml"/><Relationship Id="rId53" Type="http://schemas.openxmlformats.org/officeDocument/2006/relationships/customXml" Target="../ink/ink29.xml"/><Relationship Id="rId58" Type="http://schemas.openxmlformats.org/officeDocument/2006/relationships/image" Target="../media/image38.png"/><Relationship Id="rId74" Type="http://schemas.openxmlformats.org/officeDocument/2006/relationships/image" Target="../media/image46.png"/><Relationship Id="rId79" Type="http://schemas.openxmlformats.org/officeDocument/2006/relationships/customXml" Target="../ink/ink42.xml"/><Relationship Id="rId102" Type="http://schemas.openxmlformats.org/officeDocument/2006/relationships/image" Target="../media/image60.png"/><Relationship Id="rId5" Type="http://schemas.openxmlformats.org/officeDocument/2006/relationships/customXml" Target="../ink/ink5.xml"/><Relationship Id="rId90" Type="http://schemas.openxmlformats.org/officeDocument/2006/relationships/image" Target="../media/image54.png"/><Relationship Id="rId95" Type="http://schemas.openxmlformats.org/officeDocument/2006/relationships/customXml" Target="../ink/ink50.xml"/><Relationship Id="rId22" Type="http://schemas.openxmlformats.org/officeDocument/2006/relationships/image" Target="../media/image20.png"/><Relationship Id="rId27" Type="http://schemas.openxmlformats.org/officeDocument/2006/relationships/customXml" Target="../ink/ink16.xml"/><Relationship Id="rId43" Type="http://schemas.openxmlformats.org/officeDocument/2006/relationships/customXml" Target="../ink/ink24.xml"/><Relationship Id="rId48" Type="http://schemas.openxmlformats.org/officeDocument/2006/relationships/image" Target="../media/image33.png"/><Relationship Id="rId64" Type="http://schemas.openxmlformats.org/officeDocument/2006/relationships/image" Target="../media/image41.png"/><Relationship Id="rId69" Type="http://schemas.openxmlformats.org/officeDocument/2006/relationships/customXml" Target="../ink/ink37.xml"/><Relationship Id="rId80" Type="http://schemas.openxmlformats.org/officeDocument/2006/relationships/image" Target="../media/image49.png"/><Relationship Id="rId85" Type="http://schemas.openxmlformats.org/officeDocument/2006/relationships/customXml" Target="../ink/ink45.xml"/><Relationship Id="rId12" Type="http://schemas.openxmlformats.org/officeDocument/2006/relationships/image" Target="../media/image15.png"/><Relationship Id="rId17" Type="http://schemas.openxmlformats.org/officeDocument/2006/relationships/customXml" Target="../ink/ink11.xml"/><Relationship Id="rId33" Type="http://schemas.openxmlformats.org/officeDocument/2006/relationships/customXml" Target="../ink/ink19.xml"/><Relationship Id="rId38" Type="http://schemas.openxmlformats.org/officeDocument/2006/relationships/image" Target="../media/image28.png"/><Relationship Id="rId59" Type="http://schemas.openxmlformats.org/officeDocument/2006/relationships/customXml" Target="../ink/ink32.xml"/><Relationship Id="rId103" Type="http://schemas.openxmlformats.org/officeDocument/2006/relationships/customXml" Target="../ink/ink54.xml"/><Relationship Id="rId108" Type="http://schemas.openxmlformats.org/officeDocument/2006/relationships/image" Target="../media/image63.png"/><Relationship Id="rId54" Type="http://schemas.openxmlformats.org/officeDocument/2006/relationships/image" Target="../media/image36.png"/><Relationship Id="rId70" Type="http://schemas.openxmlformats.org/officeDocument/2006/relationships/image" Target="../media/image44.png"/><Relationship Id="rId75" Type="http://schemas.openxmlformats.org/officeDocument/2006/relationships/customXml" Target="../ink/ink40.xml"/><Relationship Id="rId91" Type="http://schemas.openxmlformats.org/officeDocument/2006/relationships/customXml" Target="../ink/ink48.xml"/><Relationship Id="rId96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5" Type="http://schemas.openxmlformats.org/officeDocument/2006/relationships/customXml" Target="../ink/ink10.xml"/><Relationship Id="rId23" Type="http://schemas.openxmlformats.org/officeDocument/2006/relationships/customXml" Target="../ink/ink14.xml"/><Relationship Id="rId28" Type="http://schemas.openxmlformats.org/officeDocument/2006/relationships/image" Target="../media/image23.png"/><Relationship Id="rId36" Type="http://schemas.openxmlformats.org/officeDocument/2006/relationships/image" Target="../media/image27.png"/><Relationship Id="rId49" Type="http://schemas.openxmlformats.org/officeDocument/2006/relationships/customXml" Target="../ink/ink27.xml"/><Relationship Id="rId57" Type="http://schemas.openxmlformats.org/officeDocument/2006/relationships/customXml" Target="../ink/ink31.xml"/><Relationship Id="rId106" Type="http://schemas.openxmlformats.org/officeDocument/2006/relationships/image" Target="../media/image62.png"/><Relationship Id="rId10" Type="http://schemas.openxmlformats.org/officeDocument/2006/relationships/image" Target="../media/image14.png"/><Relationship Id="rId31" Type="http://schemas.openxmlformats.org/officeDocument/2006/relationships/customXml" Target="../ink/ink18.xml"/><Relationship Id="rId44" Type="http://schemas.openxmlformats.org/officeDocument/2006/relationships/image" Target="../media/image31.png"/><Relationship Id="rId52" Type="http://schemas.openxmlformats.org/officeDocument/2006/relationships/image" Target="../media/image35.png"/><Relationship Id="rId60" Type="http://schemas.openxmlformats.org/officeDocument/2006/relationships/image" Target="../media/image39.png"/><Relationship Id="rId65" Type="http://schemas.openxmlformats.org/officeDocument/2006/relationships/customXml" Target="../ink/ink35.xml"/><Relationship Id="rId73" Type="http://schemas.openxmlformats.org/officeDocument/2006/relationships/customXml" Target="../ink/ink39.xml"/><Relationship Id="rId78" Type="http://schemas.openxmlformats.org/officeDocument/2006/relationships/image" Target="../media/image48.png"/><Relationship Id="rId81" Type="http://schemas.openxmlformats.org/officeDocument/2006/relationships/customXml" Target="../ink/ink43.xml"/><Relationship Id="rId86" Type="http://schemas.openxmlformats.org/officeDocument/2006/relationships/image" Target="../media/image52.png"/><Relationship Id="rId94" Type="http://schemas.openxmlformats.org/officeDocument/2006/relationships/image" Target="../media/image56.png"/><Relationship Id="rId99" Type="http://schemas.openxmlformats.org/officeDocument/2006/relationships/customXml" Target="../ink/ink52.xml"/><Relationship Id="rId101" Type="http://schemas.openxmlformats.org/officeDocument/2006/relationships/customXml" Target="../ink/ink53.xml"/><Relationship Id="rId4" Type="http://schemas.openxmlformats.org/officeDocument/2006/relationships/image" Target="../media/image11.png"/><Relationship Id="rId9" Type="http://schemas.openxmlformats.org/officeDocument/2006/relationships/customXml" Target="../ink/ink7.xml"/><Relationship Id="rId13" Type="http://schemas.openxmlformats.org/officeDocument/2006/relationships/customXml" Target="../ink/ink9.xml"/><Relationship Id="rId18" Type="http://schemas.openxmlformats.org/officeDocument/2006/relationships/image" Target="../media/image18.png"/><Relationship Id="rId39" Type="http://schemas.openxmlformats.org/officeDocument/2006/relationships/customXml" Target="../ink/ink22.xml"/><Relationship Id="rId109" Type="http://schemas.openxmlformats.org/officeDocument/2006/relationships/customXml" Target="../ink/ink57.xml"/><Relationship Id="rId34" Type="http://schemas.openxmlformats.org/officeDocument/2006/relationships/image" Target="../media/image26.png"/><Relationship Id="rId50" Type="http://schemas.openxmlformats.org/officeDocument/2006/relationships/image" Target="../media/image34.png"/><Relationship Id="rId55" Type="http://schemas.openxmlformats.org/officeDocument/2006/relationships/customXml" Target="../ink/ink30.xml"/><Relationship Id="rId76" Type="http://schemas.openxmlformats.org/officeDocument/2006/relationships/image" Target="../media/image47.png"/><Relationship Id="rId97" Type="http://schemas.openxmlformats.org/officeDocument/2006/relationships/customXml" Target="../ink/ink51.xml"/><Relationship Id="rId104" Type="http://schemas.openxmlformats.org/officeDocument/2006/relationships/image" Target="../media/image61.png"/><Relationship Id="rId7" Type="http://schemas.openxmlformats.org/officeDocument/2006/relationships/customXml" Target="../ink/ink6.xml"/><Relationship Id="rId71" Type="http://schemas.openxmlformats.org/officeDocument/2006/relationships/customXml" Target="../ink/ink38.xml"/><Relationship Id="rId92" Type="http://schemas.openxmlformats.org/officeDocument/2006/relationships/image" Target="../media/image55.png"/><Relationship Id="rId2" Type="http://schemas.openxmlformats.org/officeDocument/2006/relationships/image" Target="../media/image10.png"/><Relationship Id="rId29" Type="http://schemas.openxmlformats.org/officeDocument/2006/relationships/customXml" Target="../ink/ink17.xml"/><Relationship Id="rId24" Type="http://schemas.openxmlformats.org/officeDocument/2006/relationships/image" Target="../media/image21.png"/><Relationship Id="rId40" Type="http://schemas.openxmlformats.org/officeDocument/2006/relationships/image" Target="../media/image29.png"/><Relationship Id="rId45" Type="http://schemas.openxmlformats.org/officeDocument/2006/relationships/customXml" Target="../ink/ink25.xml"/><Relationship Id="rId66" Type="http://schemas.openxmlformats.org/officeDocument/2006/relationships/image" Target="../media/image42.png"/><Relationship Id="rId87" Type="http://schemas.openxmlformats.org/officeDocument/2006/relationships/customXml" Target="../ink/ink46.xml"/><Relationship Id="rId110" Type="http://schemas.openxmlformats.org/officeDocument/2006/relationships/image" Target="../media/image64.png"/><Relationship Id="rId61" Type="http://schemas.openxmlformats.org/officeDocument/2006/relationships/customXml" Target="../ink/ink33.xml"/><Relationship Id="rId82" Type="http://schemas.openxmlformats.org/officeDocument/2006/relationships/image" Target="../media/image50.png"/><Relationship Id="rId19" Type="http://schemas.openxmlformats.org/officeDocument/2006/relationships/customXml" Target="../ink/ink12.xml"/><Relationship Id="rId14" Type="http://schemas.openxmlformats.org/officeDocument/2006/relationships/image" Target="../media/image16.png"/><Relationship Id="rId30" Type="http://schemas.openxmlformats.org/officeDocument/2006/relationships/image" Target="../media/image24.png"/><Relationship Id="rId35" Type="http://schemas.openxmlformats.org/officeDocument/2006/relationships/customXml" Target="../ink/ink20.xml"/><Relationship Id="rId56" Type="http://schemas.openxmlformats.org/officeDocument/2006/relationships/image" Target="../media/image37.png"/><Relationship Id="rId77" Type="http://schemas.openxmlformats.org/officeDocument/2006/relationships/customXml" Target="../ink/ink41.xml"/><Relationship Id="rId100" Type="http://schemas.openxmlformats.org/officeDocument/2006/relationships/image" Target="../media/image59.png"/><Relationship Id="rId105" Type="http://schemas.openxmlformats.org/officeDocument/2006/relationships/customXml" Target="../ink/ink55.xml"/><Relationship Id="rId8" Type="http://schemas.openxmlformats.org/officeDocument/2006/relationships/image" Target="../media/image13.png"/><Relationship Id="rId51" Type="http://schemas.openxmlformats.org/officeDocument/2006/relationships/customXml" Target="../ink/ink28.xml"/><Relationship Id="rId72" Type="http://schemas.openxmlformats.org/officeDocument/2006/relationships/image" Target="../media/image45.png"/><Relationship Id="rId93" Type="http://schemas.openxmlformats.org/officeDocument/2006/relationships/customXml" Target="../ink/ink49.xml"/><Relationship Id="rId98" Type="http://schemas.openxmlformats.org/officeDocument/2006/relationships/image" Target="../media/image58.png"/><Relationship Id="rId3" Type="http://schemas.openxmlformats.org/officeDocument/2006/relationships/customXml" Target="../ink/ink4.xml"/><Relationship Id="rId25" Type="http://schemas.openxmlformats.org/officeDocument/2006/relationships/customXml" Target="../ink/ink15.xml"/><Relationship Id="rId46" Type="http://schemas.openxmlformats.org/officeDocument/2006/relationships/image" Target="../media/image32.png"/><Relationship Id="rId67" Type="http://schemas.openxmlformats.org/officeDocument/2006/relationships/customXml" Target="../ink/ink36.xml"/><Relationship Id="rId20" Type="http://schemas.openxmlformats.org/officeDocument/2006/relationships/image" Target="../media/image19.png"/><Relationship Id="rId41" Type="http://schemas.openxmlformats.org/officeDocument/2006/relationships/customXml" Target="../ink/ink23.xml"/><Relationship Id="rId62" Type="http://schemas.openxmlformats.org/officeDocument/2006/relationships/image" Target="../media/image40.png"/><Relationship Id="rId83" Type="http://schemas.openxmlformats.org/officeDocument/2006/relationships/customXml" Target="../ink/ink44.xml"/><Relationship Id="rId88" Type="http://schemas.openxmlformats.org/officeDocument/2006/relationships/image" Target="../media/image53.png"/><Relationship Id="rId111" Type="http://schemas.openxmlformats.org/officeDocument/2006/relationships/customXml" Target="../ink/ink5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9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customXml" Target="../ink/ink63.xml"/><Relationship Id="rId3" Type="http://schemas.openxmlformats.org/officeDocument/2006/relationships/image" Target="../media/image70.png"/><Relationship Id="rId7" Type="http://schemas.openxmlformats.org/officeDocument/2006/relationships/customXml" Target="../ink/ink60.xml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11" Type="http://schemas.openxmlformats.org/officeDocument/2006/relationships/customXml" Target="../ink/ink62.xml"/><Relationship Id="rId5" Type="http://schemas.openxmlformats.org/officeDocument/2006/relationships/image" Target="../media/image72.png"/><Relationship Id="rId15" Type="http://schemas.openxmlformats.org/officeDocument/2006/relationships/customXml" Target="../ink/ink64.xml"/><Relationship Id="rId10" Type="http://schemas.openxmlformats.org/officeDocument/2006/relationships/image" Target="../media/image75.png"/><Relationship Id="rId4" Type="http://schemas.openxmlformats.org/officeDocument/2006/relationships/image" Target="../media/image71.png"/><Relationship Id="rId9" Type="http://schemas.openxmlformats.org/officeDocument/2006/relationships/customXml" Target="../ink/ink61.xml"/><Relationship Id="rId14" Type="http://schemas.openxmlformats.org/officeDocument/2006/relationships/image" Target="../media/image7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4E28FA-2D76-40DF-93D5-E4CEDA5340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NEPLACHOVA KRONIKA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F6FE114-702A-C600-0FA5-88F34C0EDB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Babora Hrdličková</a:t>
            </a:r>
          </a:p>
        </p:txBody>
      </p:sp>
    </p:spTree>
    <p:extLst>
      <p:ext uri="{BB962C8B-B14F-4D97-AF65-F5344CB8AC3E}">
        <p14:creationId xmlns:p14="http://schemas.microsoft.com/office/powerpoint/2010/main" val="3481902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BE0316-0477-20A3-4093-83A1FF158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289" y="365125"/>
            <a:ext cx="10515600" cy="1325563"/>
          </a:xfrm>
        </p:spPr>
        <p:txBody>
          <a:bodyPr/>
          <a:lstStyle/>
          <a:p>
            <a:r>
              <a:rPr lang="cs-CZ" dirty="0"/>
              <a:t>Korunovace Karlovy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CA6447-540E-D5D9-1615-D7F216020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289" y="1690688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Politický a symbolický nástroj</a:t>
            </a:r>
          </a:p>
          <a:p>
            <a:r>
              <a:rPr lang="cs-CZ" dirty="0"/>
              <a:t>Upevňovaní moci, potvrzení legitimity</a:t>
            </a:r>
          </a:p>
          <a:p>
            <a:r>
              <a:rPr lang="cs-CZ" dirty="0"/>
              <a:t>1 </a:t>
            </a:r>
            <a:r>
              <a:rPr lang="cs-CZ" b="1" dirty="0"/>
              <a:t>Římský král </a:t>
            </a:r>
            <a:r>
              <a:rPr lang="cs-CZ" dirty="0"/>
              <a:t>(Bonn, 1346), vzdorokrál</a:t>
            </a:r>
          </a:p>
          <a:p>
            <a:r>
              <a:rPr lang="cs-CZ" dirty="0"/>
              <a:t>2 </a:t>
            </a:r>
            <a:r>
              <a:rPr lang="cs-CZ" b="1" dirty="0"/>
              <a:t>Český král </a:t>
            </a:r>
            <a:r>
              <a:rPr lang="cs-CZ" dirty="0"/>
              <a:t>(Praha, září 1347)</a:t>
            </a:r>
          </a:p>
          <a:p>
            <a:r>
              <a:rPr lang="cs-CZ" dirty="0"/>
              <a:t>3 </a:t>
            </a:r>
            <a:r>
              <a:rPr lang="cs-CZ" b="1" dirty="0"/>
              <a:t>Římský král </a:t>
            </a:r>
            <a:r>
              <a:rPr lang="cs-CZ" dirty="0"/>
              <a:t>(Cáchy, červenec 1349)</a:t>
            </a:r>
          </a:p>
          <a:p>
            <a:r>
              <a:rPr lang="cs-CZ" dirty="0"/>
              <a:t>4 </a:t>
            </a:r>
            <a:r>
              <a:rPr lang="cs-CZ" b="1" dirty="0"/>
              <a:t>Italský král </a:t>
            </a:r>
            <a:r>
              <a:rPr lang="cs-CZ" dirty="0"/>
              <a:t>(Milán, září 1354)</a:t>
            </a:r>
          </a:p>
          <a:p>
            <a:r>
              <a:rPr lang="cs-CZ" dirty="0"/>
              <a:t>5 </a:t>
            </a:r>
            <a:r>
              <a:rPr lang="cs-CZ" b="1" dirty="0"/>
              <a:t>Římský císař </a:t>
            </a:r>
            <a:r>
              <a:rPr lang="cs-CZ" dirty="0"/>
              <a:t>(Řím, jaro 1355)</a:t>
            </a:r>
          </a:p>
          <a:p>
            <a:r>
              <a:rPr lang="cs-CZ" dirty="0"/>
              <a:t>6 </a:t>
            </a:r>
            <a:r>
              <a:rPr lang="cs-CZ" b="1" i="1" dirty="0"/>
              <a:t>Burgundský král </a:t>
            </a:r>
            <a:r>
              <a:rPr lang="cs-CZ" i="1" dirty="0"/>
              <a:t>(</a:t>
            </a:r>
            <a:r>
              <a:rPr lang="cs-CZ" i="1" dirty="0" err="1"/>
              <a:t>Arles</a:t>
            </a:r>
            <a:r>
              <a:rPr lang="cs-CZ" i="1" dirty="0"/>
              <a:t>, 1365)</a:t>
            </a:r>
          </a:p>
          <a:p>
            <a:pPr lvl="1"/>
            <a:r>
              <a:rPr lang="cs-CZ" dirty="0"/>
              <a:t>První od císaře Fridricha Barbarossy</a:t>
            </a: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25BC6358-5321-FA73-3D4B-686AD5DD4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723" y="184672"/>
            <a:ext cx="2746169" cy="220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ndefined">
            <a:extLst>
              <a:ext uri="{FF2B5EF4-FFF2-40B4-BE49-F238E27FC236}">
                <a16:creationId xmlns:a16="http://schemas.microsoft.com/office/drawing/2014/main" id="{E577F486-B1F6-DC43-68D8-612601EA8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4397" y="4712991"/>
            <a:ext cx="2778366" cy="169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AECF0077-4C36-1B60-E7EC-E71AE3EED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47" y="715658"/>
            <a:ext cx="2554266" cy="302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B0A4DA69-D09B-2001-BA9C-B88CE34A5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965" y="3132260"/>
            <a:ext cx="2241785" cy="2425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512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EE2248-1342-2F80-9676-2557A67B9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43" y="200063"/>
            <a:ext cx="10515600" cy="1325563"/>
          </a:xfrm>
        </p:spPr>
        <p:txBody>
          <a:bodyPr/>
          <a:lstStyle/>
          <a:p>
            <a:r>
              <a:rPr lang="cs-CZ" dirty="0"/>
              <a:t>Cesta do Avignonu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370F83-3269-5945-6F38-45C34D7A2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043" y="1525626"/>
            <a:ext cx="10515600" cy="5432425"/>
          </a:xfrm>
        </p:spPr>
        <p:txBody>
          <a:bodyPr>
            <a:normAutofit/>
          </a:bodyPr>
          <a:lstStyle/>
          <a:p>
            <a:r>
              <a:rPr lang="cs-CZ" dirty="0"/>
              <a:t>Duben-červenec  1365</a:t>
            </a:r>
          </a:p>
          <a:p>
            <a:r>
              <a:rPr lang="cs-CZ" b="1" dirty="0"/>
              <a:t>Motivace</a:t>
            </a:r>
          </a:p>
          <a:p>
            <a:pPr lvl="1"/>
            <a:r>
              <a:rPr lang="cs-CZ" dirty="0"/>
              <a:t>Přesvědčit Urbana V., aby přesídlil zpět do Říma</a:t>
            </a:r>
          </a:p>
          <a:p>
            <a:pPr lvl="2"/>
            <a:r>
              <a:rPr lang="cs-CZ" dirty="0"/>
              <a:t>Politické motivace i  církevně reformní zájem</a:t>
            </a:r>
          </a:p>
          <a:p>
            <a:pPr lvl="1"/>
            <a:r>
              <a:rPr lang="cs-CZ" dirty="0"/>
              <a:t>Reparativní cesta pro stabilizaci</a:t>
            </a:r>
          </a:p>
          <a:p>
            <a:pPr lvl="1"/>
            <a:r>
              <a:rPr lang="cs-CZ" dirty="0"/>
              <a:t>Upevnit říšský vliv v </a:t>
            </a:r>
            <a:r>
              <a:rPr lang="cs-CZ" dirty="0" err="1"/>
              <a:t>Arelátském</a:t>
            </a:r>
            <a:r>
              <a:rPr lang="cs-CZ" dirty="0"/>
              <a:t> království + korunovace</a:t>
            </a:r>
          </a:p>
          <a:p>
            <a:pPr lvl="1"/>
            <a:r>
              <a:rPr lang="cs-CZ" dirty="0"/>
              <a:t>Jednání o křížové výpravě proti Turkům a o pacifikaci Itálie</a:t>
            </a:r>
          </a:p>
          <a:p>
            <a:r>
              <a:rPr lang="cs-CZ" dirty="0"/>
              <a:t>Z dlouhodobého hlediska mise úspěšná, Urban se skutečně do Říma na krátko vrátil</a:t>
            </a:r>
          </a:p>
          <a:p>
            <a:r>
              <a:rPr lang="cs-CZ" dirty="0" err="1"/>
              <a:t>Neplach</a:t>
            </a:r>
            <a:r>
              <a:rPr lang="cs-CZ" dirty="0"/>
              <a:t> cestu popisuje detailně, pravděpodobně se ji osobně účastnil</a:t>
            </a:r>
          </a:p>
          <a:p>
            <a:r>
              <a:rPr lang="cs-CZ" dirty="0"/>
              <a:t>Na cestě doprovod 3000 jezdců</a:t>
            </a:r>
          </a:p>
          <a:p>
            <a:endParaRPr lang="cs-CZ" dirty="0"/>
          </a:p>
          <a:p>
            <a:pPr marL="457200" lvl="1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6785CB5-5D80-D198-5F37-680105612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5000" y="120651"/>
            <a:ext cx="3855707" cy="3924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457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638FA46E-37AF-A4D2-E32B-E76336B5E6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369" y="495149"/>
            <a:ext cx="5316314" cy="2522597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EAA98023-372C-F18B-EE92-D6A27647E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115" y="139549"/>
            <a:ext cx="5369516" cy="2056066"/>
          </a:xfrm>
          <a:prstGeom prst="rect">
            <a:avLst/>
          </a:prstGeom>
        </p:spPr>
      </p:pic>
      <p:pic>
        <p:nvPicPr>
          <p:cNvPr id="5122" name="Picture 2" descr="Papežský palác v Avignonu – Wikipedie">
            <a:extLst>
              <a:ext uri="{FF2B5EF4-FFF2-40B4-BE49-F238E27FC236}">
                <a16:creationId xmlns:a16="http://schemas.microsoft.com/office/drawing/2014/main" id="{3ABCD49F-EF6F-55C6-5589-F40AF333C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31" y="3581400"/>
            <a:ext cx="6394338" cy="2605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harles Iv, Holy Roman Emperor, Visiting Pope Urban V In Avignon Spiral  Notebook">
            <a:extLst>
              <a:ext uri="{FF2B5EF4-FFF2-40B4-BE49-F238E27FC236}">
                <a16:creationId xmlns:a16="http://schemas.microsoft.com/office/drawing/2014/main" id="{17BCD34F-D481-5388-A0B8-D0B2FBBD5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9820" y="2820988"/>
            <a:ext cx="4040679" cy="329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3506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55D0B2-ED21-05A9-B784-E4E257B7E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150" y="161925"/>
            <a:ext cx="10515600" cy="1325563"/>
          </a:xfrm>
        </p:spPr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4AE1B80-50F2-03FB-B1FB-7DBFA52350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6865" y="1086298"/>
            <a:ext cx="11663985" cy="7571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BÍLKOVÁ, Tereza.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Obraz šlechtice v kronikářské tvorbě 14. století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Praha, 2012. Bakalářská práce. Univerzita Karlova, Filozofická fakulta, Ústav českých dějin. Vedoucí práce Martin Nejedlý.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</a:pP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Crowns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Charles IV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Bohemia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Medieval 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Histories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Dostupné z: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https://www.medievalhistories.com/crowns-charles-iv-bohemia/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cs-CZ" sz="1800" dirty="0"/>
              <a:t>JEDINÁKOVÁ, Petra. </a:t>
            </a:r>
            <a:r>
              <a:rPr lang="cs-CZ" sz="1800" i="1" dirty="0"/>
              <a:t>Čeští Lucemburkové ve francouzské soudobé historiografii</a:t>
            </a:r>
            <a:r>
              <a:rPr lang="cs-CZ" sz="1800" dirty="0"/>
              <a:t>. Praha, 20--. Diplomová práce. Univerzita Karlova, Filozofická fakulta, Katedra pomocných věd historických a archivního studia. Vedoucí práce Marie Bláhová.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JEŘÁBEK, Miroslav. Kronika Neplachova.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Časopis Musea království Českého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1902, roč. 76, čís. 4, s. 496–509.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KAVKA, František.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Vláda Karla IV. za jeho císařství (1355–1378): (země České koruny, rodová, říšská a evropská politika). II. díl (1364–1378)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Praha: Univerzita Karlova, 1993. ISBN 80-7066-760-5.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KLOZÍKOVÁ, Veronika.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Vampyrismus a jeho projevy v pohřebním ritu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Brno, 2008. Diplomová práce. Masarykova univerzita, Přírodovědecká fakulta, Ústav antropologie. Vedoucí práce Jaroslav Malina.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</a:pP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Kroniky doby Karla IV.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Praha: Svoboda, 1987. Kapitola 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Neplachovo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stručné sepsání kroniky římské a české, s. 582–585.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Opatovický klášter. In: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Wikipedia: otevřená encyklopedie</a:t>
            </a:r>
            <a:r>
              <a:rPr lang="cs-CZ" altLang="cs-CZ" sz="1800" dirty="0">
                <a:latin typeface="Arial" panose="020B0604020202020204" pitchFamily="34" charset="0"/>
              </a:rPr>
              <a:t>.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Dostupné z: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https://cs.wikipedia.org/wiki/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Opatovický_klášter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</a:pP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PRAMENY DĚJIN ČESKÝCH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Praha: Nadání Františka Palackého, 1882.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cs-CZ" sz="1800" dirty="0"/>
              <a:t>SLAVÍKOVÁ, Jana. </a:t>
            </a:r>
            <a:r>
              <a:rPr lang="cs-CZ" sz="1800" i="1" dirty="0"/>
              <a:t>Sňatková politika Karla IV.</a:t>
            </a:r>
            <a:r>
              <a:rPr lang="cs-CZ" sz="1800" dirty="0"/>
              <a:t> Plzeň, 2012. Bakalářská práce. Západočeská univerzita v Plzni, Fakulta filozofická, Katedra antropologických a historických věd. Vedoucí práce Drahomír Suchánek.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cs-CZ" altLang="cs-CZ" sz="18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cs-CZ" altLang="cs-CZ" sz="18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cs-CZ" altLang="cs-CZ" sz="18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312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4EB489-8F03-71EC-C773-1DAB86416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00" y="102087"/>
            <a:ext cx="10515600" cy="1325563"/>
          </a:xfrm>
        </p:spPr>
        <p:txBody>
          <a:bodyPr/>
          <a:lstStyle/>
          <a:p>
            <a:r>
              <a:rPr lang="cs-CZ" dirty="0"/>
              <a:t>		Jan </a:t>
            </a:r>
            <a:r>
              <a:rPr lang="cs-CZ" dirty="0" err="1"/>
              <a:t>Neplach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D798D2-56FA-37C5-D31B-2CA3872BC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0" y="1246980"/>
            <a:ext cx="11315700" cy="5444576"/>
          </a:xfrm>
        </p:spPr>
        <p:txBody>
          <a:bodyPr>
            <a:normAutofit/>
          </a:bodyPr>
          <a:lstStyle/>
          <a:p>
            <a:pPr fontAlgn="ctr"/>
            <a:r>
              <a:rPr lang="cs-CZ" sz="2400" dirty="0"/>
              <a:t>23.2. 1322 – (asi) 1371</a:t>
            </a:r>
          </a:p>
          <a:p>
            <a:pPr fontAlgn="ctr"/>
            <a:r>
              <a:rPr lang="cs-CZ" sz="2400" dirty="0"/>
              <a:t>Opat benediktinského kláštera v Opatovicích</a:t>
            </a:r>
            <a:br>
              <a:rPr lang="cs-CZ" sz="2400" dirty="0"/>
            </a:br>
            <a:r>
              <a:rPr lang="cs-CZ" sz="2400" dirty="0"/>
              <a:t>nad Labem, kronikář a diplomat</a:t>
            </a:r>
          </a:p>
          <a:p>
            <a:pPr fontAlgn="ctr"/>
            <a:r>
              <a:rPr lang="cs-CZ" sz="2400" dirty="0"/>
              <a:t>1328 vstoupil do školy Opatovského kláštera, 1332</a:t>
            </a:r>
            <a:br>
              <a:rPr lang="cs-CZ" sz="2400" dirty="0"/>
            </a:br>
            <a:r>
              <a:rPr lang="cs-CZ" sz="2400" dirty="0"/>
              <a:t>byl přijat do řádu a 1334 složil klášterní  slib</a:t>
            </a:r>
          </a:p>
          <a:p>
            <a:pPr fontAlgn="ctr"/>
            <a:r>
              <a:rPr lang="cs-CZ" sz="2400" dirty="0"/>
              <a:t>1340 byl poslán na učení do Bologně</a:t>
            </a:r>
          </a:p>
          <a:p>
            <a:pPr fontAlgn="ctr"/>
            <a:r>
              <a:rPr lang="cs-CZ" sz="2400" dirty="0"/>
              <a:t>Opatem se stal buď roku 1348 nebo brzy potom (</a:t>
            </a:r>
            <a:r>
              <a:rPr lang="cs-CZ" sz="2400" dirty="0" err="1"/>
              <a:t>Hroznata</a:t>
            </a:r>
            <a:r>
              <a:rPr lang="cs-CZ" sz="2400" dirty="0"/>
              <a:t> zemřel 22.2. 1348)</a:t>
            </a:r>
          </a:p>
          <a:p>
            <a:pPr lvl="1" fontAlgn="ctr"/>
            <a:r>
              <a:rPr lang="cs-CZ" dirty="0"/>
              <a:t>Poprvé se vyskytuje jako opat ve stvrzovací listině datované 29.8. 1351</a:t>
            </a:r>
          </a:p>
          <a:p>
            <a:pPr fontAlgn="ctr"/>
            <a:r>
              <a:rPr lang="cs-CZ" sz="2400" dirty="0"/>
              <a:t>1353 byl poslán Karlem k nově zvolenému papežovi Innocenci VI.</a:t>
            </a:r>
          </a:p>
          <a:p>
            <a:pPr fontAlgn="ctr"/>
            <a:r>
              <a:rPr lang="cs-CZ" sz="2400" dirty="0"/>
              <a:t>Plnil diplomatické služby pro Karla a pražské arcibiskupy u papežské kurie, doprovázel Karla na jeho cestách</a:t>
            </a:r>
          </a:p>
        </p:txBody>
      </p:sp>
      <p:pic>
        <p:nvPicPr>
          <p:cNvPr id="1026" name="Picture 2" descr="Opatovický klášter (B. Paprocký - Diadochos id est svccessio, 1602)">
            <a:extLst>
              <a:ext uri="{FF2B5EF4-FFF2-40B4-BE49-F238E27FC236}">
                <a16:creationId xmlns:a16="http://schemas.microsoft.com/office/drawing/2014/main" id="{00394019-7C96-EC7B-60BD-35DEE5333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0048" y="166444"/>
            <a:ext cx="5101301" cy="2000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Znak obce Hořiněves">
            <a:extLst>
              <a:ext uri="{FF2B5EF4-FFF2-40B4-BE49-F238E27FC236}">
                <a16:creationId xmlns:a16="http://schemas.microsoft.com/office/drawing/2014/main" id="{6C3846B0-CDB1-9B80-E089-0AC658E8E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8625" y="2275761"/>
            <a:ext cx="1390649" cy="173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169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9ABDBFF0-76C4-7EF1-21B4-0B8172598E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9073" t="1" r="12872" b="-2"/>
          <a:stretch>
            <a:fillRect/>
          </a:stretch>
        </p:blipFill>
        <p:spPr>
          <a:xfrm>
            <a:off x="4274832" y="2304434"/>
            <a:ext cx="3971201" cy="2492990"/>
          </a:xfrm>
          <a:prstGeom prst="rect">
            <a:avLst/>
          </a:prstGeom>
        </p:spPr>
      </p:pic>
      <p:pic>
        <p:nvPicPr>
          <p:cNvPr id="2050" name="Picture 2" descr="undefined">
            <a:extLst>
              <a:ext uri="{FF2B5EF4-FFF2-40B4-BE49-F238E27FC236}">
                <a16:creationId xmlns:a16="http://schemas.microsoft.com/office/drawing/2014/main" id="{F3B0EF51-C537-66F7-B3A4-FB22EB951D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8" b="6370"/>
          <a:stretch>
            <a:fillRect/>
          </a:stretch>
        </p:blipFill>
        <p:spPr bwMode="auto">
          <a:xfrm>
            <a:off x="243557" y="4088670"/>
            <a:ext cx="3863669" cy="2525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0FD1CA59-3CC6-E8AA-4CA3-2D663841CE5C}"/>
              </a:ext>
            </a:extLst>
          </p:cNvPr>
          <p:cNvSpPr txBox="1"/>
          <p:nvPr/>
        </p:nvSpPr>
        <p:spPr>
          <a:xfrm>
            <a:off x="243557" y="243859"/>
            <a:ext cx="9974697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 dirty="0"/>
              <a:t>Klášter v Opatovicích nad Labem</a:t>
            </a:r>
          </a:p>
          <a:p>
            <a:pPr marL="285750" indent="-285750">
              <a:buFontTx/>
              <a:buChar char="-"/>
            </a:pPr>
            <a:r>
              <a:rPr lang="cs-CZ" sz="2400" dirty="0"/>
              <a:t>Založen mezi lety 1086–1088 jako dceřiný klášter Břevnovského kláštera</a:t>
            </a:r>
          </a:p>
          <a:p>
            <a:pPr marL="285750" indent="-285750">
              <a:buFontTx/>
              <a:buChar char="-"/>
            </a:pPr>
            <a:r>
              <a:rPr lang="pl-PL" sz="2400" dirty="0"/>
              <a:t>V roce 1421 byl vypálen husity a zcela zanikl</a:t>
            </a:r>
          </a:p>
          <a:p>
            <a:pPr marL="285750" indent="-285750">
              <a:buFontTx/>
              <a:buChar char="-"/>
            </a:pPr>
            <a:r>
              <a:rPr lang="pl-PL" sz="2400" i="1" dirty="0"/>
              <a:t>Poklad?</a:t>
            </a:r>
          </a:p>
          <a:p>
            <a:pPr marL="285750" indent="-285750">
              <a:buFontTx/>
              <a:buChar char="-"/>
            </a:pPr>
            <a:r>
              <a:rPr lang="pl-PL" sz="2400" dirty="0"/>
              <a:t>Letopisy hradišstko-opatovické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7E7B59F-C718-0B3D-2D98-3ABF0425E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6203" y="1070515"/>
            <a:ext cx="3584103" cy="561603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8" name="Rukopis 17">
                <a:extLst>
                  <a:ext uri="{FF2B5EF4-FFF2-40B4-BE49-F238E27FC236}">
                    <a16:creationId xmlns:a16="http://schemas.microsoft.com/office/drawing/2014/main" id="{93972C8B-19F3-0DBF-FB5B-8E25774C5E09}"/>
                  </a:ext>
                </a:extLst>
              </p14:cNvPr>
              <p14:cNvContentPartPr/>
              <p14:nvPr/>
            </p14:nvContentPartPr>
            <p14:xfrm>
              <a:off x="8687540" y="1533690"/>
              <a:ext cx="1247400" cy="351720"/>
            </p14:xfrm>
          </p:contentPart>
        </mc:Choice>
        <mc:Fallback xmlns="">
          <p:pic>
            <p:nvPicPr>
              <p:cNvPr id="18" name="Rukopis 17">
                <a:extLst>
                  <a:ext uri="{FF2B5EF4-FFF2-40B4-BE49-F238E27FC236}">
                    <a16:creationId xmlns:a16="http://schemas.microsoft.com/office/drawing/2014/main" id="{93972C8B-19F3-0DBF-FB5B-8E25774C5E0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681420" y="1527570"/>
                <a:ext cx="1259640" cy="36396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Ovál 10">
            <a:extLst>
              <a:ext uri="{FF2B5EF4-FFF2-40B4-BE49-F238E27FC236}">
                <a16:creationId xmlns:a16="http://schemas.microsoft.com/office/drawing/2014/main" id="{0403540F-A6AA-40D7-BD78-67B097799959}"/>
              </a:ext>
            </a:extLst>
          </p:cNvPr>
          <p:cNvSpPr/>
          <p:nvPr/>
        </p:nvSpPr>
        <p:spPr>
          <a:xfrm>
            <a:off x="9185760" y="5891760"/>
            <a:ext cx="1645920" cy="548640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63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5F9E3E-A366-C1EA-D049-290993FE9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585" y="284386"/>
            <a:ext cx="10515600" cy="1325563"/>
          </a:xfrm>
        </p:spPr>
        <p:txBody>
          <a:bodyPr/>
          <a:lstStyle/>
          <a:p>
            <a:r>
              <a:rPr lang="cs-CZ" dirty="0"/>
              <a:t>Neplachova kronika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5ECD0A-41B8-7941-F040-6FDE81357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698" y="1366548"/>
            <a:ext cx="11716604" cy="5207066"/>
          </a:xfrm>
        </p:spPr>
        <p:txBody>
          <a:bodyPr>
            <a:normAutofit fontScale="92500" lnSpcReduction="10000"/>
          </a:bodyPr>
          <a:lstStyle/>
          <a:p>
            <a:pPr fontAlgn="ctr"/>
            <a:r>
              <a:rPr lang="cs-CZ" dirty="0" err="1"/>
              <a:t>Summula</a:t>
            </a:r>
            <a:r>
              <a:rPr lang="cs-CZ" dirty="0"/>
              <a:t> </a:t>
            </a:r>
            <a:r>
              <a:rPr lang="cs-CZ" dirty="0" err="1"/>
              <a:t>chronicae</a:t>
            </a:r>
            <a:r>
              <a:rPr lang="cs-CZ" dirty="0"/>
              <a:t> tam </a:t>
            </a:r>
            <a:r>
              <a:rPr lang="cs-CZ" dirty="0" err="1"/>
              <a:t>Romanae</a:t>
            </a:r>
            <a:r>
              <a:rPr lang="cs-CZ" dirty="0"/>
              <a:t> </a:t>
            </a:r>
            <a:r>
              <a:rPr lang="cs-CZ" dirty="0" err="1"/>
              <a:t>quam</a:t>
            </a:r>
            <a:r>
              <a:rPr lang="cs-CZ" dirty="0"/>
              <a:t> </a:t>
            </a:r>
            <a:r>
              <a:rPr lang="cs-CZ" dirty="0" err="1"/>
              <a:t>Bohemicae</a:t>
            </a:r>
            <a:endParaRPr lang="cs-CZ" sz="2400" dirty="0"/>
          </a:p>
          <a:p>
            <a:pPr lvl="1" fontAlgn="ctr"/>
            <a:r>
              <a:rPr lang="cs-CZ" dirty="0"/>
              <a:t>Stručné sepsání kroniky římské a české</a:t>
            </a:r>
          </a:p>
          <a:p>
            <a:r>
              <a:rPr lang="cs-CZ" dirty="0"/>
              <a:t>Vznik světa – 1365, sepsána v letech 1355-62 (1360)</a:t>
            </a:r>
          </a:p>
          <a:p>
            <a:r>
              <a:rPr lang="cs-CZ" dirty="0"/>
              <a:t>Důvod pro sepsání nejasný, o zakázce ze strany </a:t>
            </a:r>
            <a:br>
              <a:rPr lang="cs-CZ" dirty="0"/>
            </a:br>
            <a:r>
              <a:rPr lang="cs-CZ" dirty="0"/>
              <a:t>Karla IV. nevíme, přání bratra Martina </a:t>
            </a:r>
          </a:p>
          <a:p>
            <a:r>
              <a:rPr lang="cs-CZ" dirty="0"/>
              <a:t>Význam pro dějepisectví nevelký, prameny, ze kterých </a:t>
            </a:r>
            <a:br>
              <a:rPr lang="cs-CZ" dirty="0"/>
            </a:br>
            <a:r>
              <a:rPr lang="cs-CZ" dirty="0"/>
              <a:t>čerpá máme dochované</a:t>
            </a:r>
          </a:p>
          <a:p>
            <a:r>
              <a:rPr lang="cs-CZ" dirty="0" err="1"/>
              <a:t>Neplach</a:t>
            </a:r>
            <a:r>
              <a:rPr lang="cs-CZ" dirty="0"/>
              <a:t> jako autor nedbalý, chyby v letopočtech i jménech</a:t>
            </a:r>
          </a:p>
          <a:p>
            <a:pPr lvl="1"/>
            <a:r>
              <a:rPr lang="cs-CZ" dirty="0"/>
              <a:t>Chybí samostatný úsudek</a:t>
            </a:r>
          </a:p>
          <a:p>
            <a:pPr fontAlgn="ctr"/>
            <a:r>
              <a:rPr lang="cs-CZ" dirty="0"/>
              <a:t>Z vlastní práce Neplachovy není dochováno skoro nic</a:t>
            </a:r>
          </a:p>
          <a:p>
            <a:pPr lvl="1" fontAlgn="ctr"/>
            <a:r>
              <a:rPr lang="cs-CZ" dirty="0" err="1"/>
              <a:t>Neplachovi</a:t>
            </a:r>
            <a:r>
              <a:rPr lang="cs-CZ" dirty="0"/>
              <a:t> zřejmě pomáhali písaři -&gt; nestejný ráz kroniky, jenž místy působí dojmem, že měla být teprve upravena</a:t>
            </a:r>
          </a:p>
          <a:p>
            <a:pPr lvl="1" fontAlgn="ctr"/>
            <a:r>
              <a:rPr lang="cs-CZ" dirty="0"/>
              <a:t>Až o Karlovi chtěl psát </a:t>
            </a:r>
            <a:r>
              <a:rPr lang="cs-CZ" dirty="0" err="1"/>
              <a:t>Neplach</a:t>
            </a:r>
            <a:r>
              <a:rPr lang="cs-CZ" dirty="0"/>
              <a:t> sám</a:t>
            </a:r>
          </a:p>
          <a:p>
            <a:pPr lvl="1"/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5945824-D561-7061-AD94-4D2AE802B4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212"/>
          <a:stretch>
            <a:fillRect/>
          </a:stretch>
        </p:blipFill>
        <p:spPr>
          <a:xfrm>
            <a:off x="8346942" y="133787"/>
            <a:ext cx="3607360" cy="400783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4" name="Rukopis 13">
                <a:extLst>
                  <a:ext uri="{FF2B5EF4-FFF2-40B4-BE49-F238E27FC236}">
                    <a16:creationId xmlns:a16="http://schemas.microsoft.com/office/drawing/2014/main" id="{08174A8D-1500-86A2-8AB5-E7BF507E1F49}"/>
                  </a:ext>
                </a:extLst>
              </p14:cNvPr>
              <p14:cNvContentPartPr/>
              <p14:nvPr/>
            </p14:nvContentPartPr>
            <p14:xfrm>
              <a:off x="9048750" y="380610"/>
              <a:ext cx="369720" cy="360"/>
            </p14:xfrm>
          </p:contentPart>
        </mc:Choice>
        <mc:Fallback>
          <p:pic>
            <p:nvPicPr>
              <p:cNvPr id="14" name="Rukopis 13">
                <a:extLst>
                  <a:ext uri="{FF2B5EF4-FFF2-40B4-BE49-F238E27FC236}">
                    <a16:creationId xmlns:a16="http://schemas.microsoft.com/office/drawing/2014/main" id="{08174A8D-1500-86A2-8AB5-E7BF507E1F4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030750" y="362970"/>
                <a:ext cx="40536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21" name="Rukopis 20">
                <a:extLst>
                  <a:ext uri="{FF2B5EF4-FFF2-40B4-BE49-F238E27FC236}">
                    <a16:creationId xmlns:a16="http://schemas.microsoft.com/office/drawing/2014/main" id="{D1F7674F-86F6-5018-EA4C-8D6A4C08422A}"/>
                  </a:ext>
                </a:extLst>
              </p14:cNvPr>
              <p14:cNvContentPartPr/>
              <p14:nvPr/>
            </p14:nvContentPartPr>
            <p14:xfrm>
              <a:off x="11179590" y="2813130"/>
              <a:ext cx="339480" cy="287640"/>
            </p14:xfrm>
          </p:contentPart>
        </mc:Choice>
        <mc:Fallback>
          <p:pic>
            <p:nvPicPr>
              <p:cNvPr id="21" name="Rukopis 20">
                <a:extLst>
                  <a:ext uri="{FF2B5EF4-FFF2-40B4-BE49-F238E27FC236}">
                    <a16:creationId xmlns:a16="http://schemas.microsoft.com/office/drawing/2014/main" id="{D1F7674F-86F6-5018-EA4C-8D6A4C08422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161950" y="2795130"/>
                <a:ext cx="375120" cy="323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69980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8FC382D9-CE96-3200-D8D5-2037A65CC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8839" y="271386"/>
            <a:ext cx="7074321" cy="631522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4" name="Rukopis 63">
                <a:extLst>
                  <a:ext uri="{FF2B5EF4-FFF2-40B4-BE49-F238E27FC236}">
                    <a16:creationId xmlns:a16="http://schemas.microsoft.com/office/drawing/2014/main" id="{1D7A9480-BBC3-A841-C1C1-8CC843C27BF5}"/>
                  </a:ext>
                </a:extLst>
              </p14:cNvPr>
              <p14:cNvContentPartPr/>
              <p14:nvPr/>
            </p14:nvContentPartPr>
            <p14:xfrm>
              <a:off x="3332482" y="1398073"/>
              <a:ext cx="327240" cy="277920"/>
            </p14:xfrm>
          </p:contentPart>
        </mc:Choice>
        <mc:Fallback>
          <p:pic>
            <p:nvPicPr>
              <p:cNvPr id="64" name="Rukopis 63">
                <a:extLst>
                  <a:ext uri="{FF2B5EF4-FFF2-40B4-BE49-F238E27FC236}">
                    <a16:creationId xmlns:a16="http://schemas.microsoft.com/office/drawing/2014/main" id="{1D7A9480-BBC3-A841-C1C1-8CC843C27BF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14842" y="1380073"/>
                <a:ext cx="362880" cy="313560"/>
              </a:xfrm>
              <a:prstGeom prst="rect">
                <a:avLst/>
              </a:prstGeom>
            </p:spPr>
          </p:pic>
        </mc:Fallback>
      </mc:AlternateContent>
      <p:grpSp>
        <p:nvGrpSpPr>
          <p:cNvPr id="86" name="Skupina 85">
            <a:extLst>
              <a:ext uri="{FF2B5EF4-FFF2-40B4-BE49-F238E27FC236}">
                <a16:creationId xmlns:a16="http://schemas.microsoft.com/office/drawing/2014/main" id="{568D8D2A-D8F8-9267-E7EF-2EC59CFF5036}"/>
              </a:ext>
            </a:extLst>
          </p:cNvPr>
          <p:cNvGrpSpPr/>
          <p:nvPr/>
        </p:nvGrpSpPr>
        <p:grpSpPr>
          <a:xfrm>
            <a:off x="6374122" y="439033"/>
            <a:ext cx="1167840" cy="257760"/>
            <a:chOff x="6374122" y="439033"/>
            <a:chExt cx="1167840" cy="257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74" name="Rukopis 73">
                  <a:extLst>
                    <a:ext uri="{FF2B5EF4-FFF2-40B4-BE49-F238E27FC236}">
                      <a16:creationId xmlns:a16="http://schemas.microsoft.com/office/drawing/2014/main" id="{3BB750AF-E33E-6CA9-450E-B5BF7815C74F}"/>
                    </a:ext>
                  </a:extLst>
                </p14:cNvPr>
                <p14:cNvContentPartPr/>
                <p14:nvPr/>
              </p14:nvContentPartPr>
              <p14:xfrm>
                <a:off x="6374122" y="532993"/>
                <a:ext cx="150120" cy="135000"/>
              </p14:xfrm>
            </p:contentPart>
          </mc:Choice>
          <mc:Fallback>
            <p:pic>
              <p:nvPicPr>
                <p:cNvPr id="74" name="Rukopis 73">
                  <a:extLst>
                    <a:ext uri="{FF2B5EF4-FFF2-40B4-BE49-F238E27FC236}">
                      <a16:creationId xmlns:a16="http://schemas.microsoft.com/office/drawing/2014/main" id="{3BB750AF-E33E-6CA9-450E-B5BF7815C74F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356482" y="515353"/>
                  <a:ext cx="18576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75" name="Rukopis 74">
                  <a:extLst>
                    <a:ext uri="{FF2B5EF4-FFF2-40B4-BE49-F238E27FC236}">
                      <a16:creationId xmlns:a16="http://schemas.microsoft.com/office/drawing/2014/main" id="{134F8539-69AD-562A-43FE-86E811FF0EEB}"/>
                    </a:ext>
                  </a:extLst>
                </p14:cNvPr>
                <p14:cNvContentPartPr/>
                <p14:nvPr/>
              </p14:nvContentPartPr>
              <p14:xfrm>
                <a:off x="6405442" y="439033"/>
                <a:ext cx="147600" cy="40320"/>
              </p14:xfrm>
            </p:contentPart>
          </mc:Choice>
          <mc:Fallback>
            <p:pic>
              <p:nvPicPr>
                <p:cNvPr id="75" name="Rukopis 74">
                  <a:extLst>
                    <a:ext uri="{FF2B5EF4-FFF2-40B4-BE49-F238E27FC236}">
                      <a16:creationId xmlns:a16="http://schemas.microsoft.com/office/drawing/2014/main" id="{134F8539-69AD-562A-43FE-86E811FF0EEB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387442" y="421393"/>
                  <a:ext cx="18324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76" name="Rukopis 75">
                  <a:extLst>
                    <a:ext uri="{FF2B5EF4-FFF2-40B4-BE49-F238E27FC236}">
                      <a16:creationId xmlns:a16="http://schemas.microsoft.com/office/drawing/2014/main" id="{21FBC6CA-D504-788D-87BC-1AB15085EFDB}"/>
                    </a:ext>
                  </a:extLst>
                </p14:cNvPr>
                <p14:cNvContentPartPr/>
                <p14:nvPr/>
              </p14:nvContentPartPr>
              <p14:xfrm>
                <a:off x="6559162" y="539113"/>
                <a:ext cx="169200" cy="109800"/>
              </p14:xfrm>
            </p:contentPart>
          </mc:Choice>
          <mc:Fallback>
            <p:pic>
              <p:nvPicPr>
                <p:cNvPr id="76" name="Rukopis 75">
                  <a:extLst>
                    <a:ext uri="{FF2B5EF4-FFF2-40B4-BE49-F238E27FC236}">
                      <a16:creationId xmlns:a16="http://schemas.microsoft.com/office/drawing/2014/main" id="{21FBC6CA-D504-788D-87BC-1AB15085EFD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541162" y="521473"/>
                  <a:ext cx="20484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77" name="Rukopis 76">
                  <a:extLst>
                    <a:ext uri="{FF2B5EF4-FFF2-40B4-BE49-F238E27FC236}">
                      <a16:creationId xmlns:a16="http://schemas.microsoft.com/office/drawing/2014/main" id="{B47E7195-D536-3D2C-D801-E82C03252A33}"/>
                    </a:ext>
                  </a:extLst>
                </p14:cNvPr>
                <p14:cNvContentPartPr/>
                <p14:nvPr/>
              </p14:nvContentPartPr>
              <p14:xfrm>
                <a:off x="6781282" y="525433"/>
                <a:ext cx="180720" cy="136080"/>
              </p14:xfrm>
            </p:contentPart>
          </mc:Choice>
          <mc:Fallback>
            <p:pic>
              <p:nvPicPr>
                <p:cNvPr id="77" name="Rukopis 76">
                  <a:extLst>
                    <a:ext uri="{FF2B5EF4-FFF2-40B4-BE49-F238E27FC236}">
                      <a16:creationId xmlns:a16="http://schemas.microsoft.com/office/drawing/2014/main" id="{B47E7195-D536-3D2C-D801-E82C03252A33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763642" y="507793"/>
                  <a:ext cx="21636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78" name="Rukopis 77">
                  <a:extLst>
                    <a:ext uri="{FF2B5EF4-FFF2-40B4-BE49-F238E27FC236}">
                      <a16:creationId xmlns:a16="http://schemas.microsoft.com/office/drawing/2014/main" id="{8FD61528-C925-FCAD-1EC0-54D079011F50}"/>
                    </a:ext>
                  </a:extLst>
                </p14:cNvPr>
                <p14:cNvContentPartPr/>
                <p14:nvPr/>
              </p14:nvContentPartPr>
              <p14:xfrm>
                <a:off x="6996922" y="538393"/>
                <a:ext cx="151920" cy="99360"/>
              </p14:xfrm>
            </p:contentPart>
          </mc:Choice>
          <mc:Fallback>
            <p:pic>
              <p:nvPicPr>
                <p:cNvPr id="78" name="Rukopis 77">
                  <a:extLst>
                    <a:ext uri="{FF2B5EF4-FFF2-40B4-BE49-F238E27FC236}">
                      <a16:creationId xmlns:a16="http://schemas.microsoft.com/office/drawing/2014/main" id="{8FD61528-C925-FCAD-1EC0-54D079011F50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979282" y="520753"/>
                  <a:ext cx="18756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79" name="Rukopis 78">
                  <a:extLst>
                    <a:ext uri="{FF2B5EF4-FFF2-40B4-BE49-F238E27FC236}">
                      <a16:creationId xmlns:a16="http://schemas.microsoft.com/office/drawing/2014/main" id="{F0F306E6-D4FC-2D08-B8F0-A82A1B2B5236}"/>
                    </a:ext>
                  </a:extLst>
                </p14:cNvPr>
                <p14:cNvContentPartPr/>
                <p14:nvPr/>
              </p14:nvContentPartPr>
              <p14:xfrm>
                <a:off x="7225882" y="530473"/>
                <a:ext cx="114120" cy="116280"/>
              </p14:xfrm>
            </p:contentPart>
          </mc:Choice>
          <mc:Fallback>
            <p:pic>
              <p:nvPicPr>
                <p:cNvPr id="79" name="Rukopis 78">
                  <a:extLst>
                    <a:ext uri="{FF2B5EF4-FFF2-40B4-BE49-F238E27FC236}">
                      <a16:creationId xmlns:a16="http://schemas.microsoft.com/office/drawing/2014/main" id="{F0F306E6-D4FC-2D08-B8F0-A82A1B2B5236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208242" y="512833"/>
                  <a:ext cx="14976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80" name="Rukopis 79">
                  <a:extLst>
                    <a:ext uri="{FF2B5EF4-FFF2-40B4-BE49-F238E27FC236}">
                      <a16:creationId xmlns:a16="http://schemas.microsoft.com/office/drawing/2014/main" id="{0D31907F-6676-C000-E400-529075552918}"/>
                    </a:ext>
                  </a:extLst>
                </p14:cNvPr>
                <p14:cNvContentPartPr/>
                <p14:nvPr/>
              </p14:nvContentPartPr>
              <p14:xfrm>
                <a:off x="7390042" y="536953"/>
                <a:ext cx="151920" cy="159840"/>
              </p14:xfrm>
            </p:contentPart>
          </mc:Choice>
          <mc:Fallback>
            <p:pic>
              <p:nvPicPr>
                <p:cNvPr id="80" name="Rukopis 79">
                  <a:extLst>
                    <a:ext uri="{FF2B5EF4-FFF2-40B4-BE49-F238E27FC236}">
                      <a16:creationId xmlns:a16="http://schemas.microsoft.com/office/drawing/2014/main" id="{0D31907F-6676-C000-E400-52907555291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372042" y="519313"/>
                  <a:ext cx="187560" cy="195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5" name="Skupina 84">
            <a:extLst>
              <a:ext uri="{FF2B5EF4-FFF2-40B4-BE49-F238E27FC236}">
                <a16:creationId xmlns:a16="http://schemas.microsoft.com/office/drawing/2014/main" id="{8DEB117F-9675-E281-9DF3-34F0EAEC6D41}"/>
              </a:ext>
            </a:extLst>
          </p:cNvPr>
          <p:cNvGrpSpPr/>
          <p:nvPr/>
        </p:nvGrpSpPr>
        <p:grpSpPr>
          <a:xfrm>
            <a:off x="7805482" y="453793"/>
            <a:ext cx="255600" cy="209160"/>
            <a:chOff x="7805482" y="453793"/>
            <a:chExt cx="255600" cy="209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81" name="Rukopis 80">
                  <a:extLst>
                    <a:ext uri="{FF2B5EF4-FFF2-40B4-BE49-F238E27FC236}">
                      <a16:creationId xmlns:a16="http://schemas.microsoft.com/office/drawing/2014/main" id="{48C36EA9-A97E-ECFA-6F62-47EB93F722CD}"/>
                    </a:ext>
                  </a:extLst>
                </p14:cNvPr>
                <p14:cNvContentPartPr/>
                <p14:nvPr/>
              </p14:nvContentPartPr>
              <p14:xfrm>
                <a:off x="7805482" y="481873"/>
                <a:ext cx="50400" cy="153720"/>
              </p14:xfrm>
            </p:contentPart>
          </mc:Choice>
          <mc:Fallback>
            <p:pic>
              <p:nvPicPr>
                <p:cNvPr id="81" name="Rukopis 80">
                  <a:extLst>
                    <a:ext uri="{FF2B5EF4-FFF2-40B4-BE49-F238E27FC236}">
                      <a16:creationId xmlns:a16="http://schemas.microsoft.com/office/drawing/2014/main" id="{48C36EA9-A97E-ECFA-6F62-47EB93F722CD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787482" y="464233"/>
                  <a:ext cx="8604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82" name="Rukopis 81">
                  <a:extLst>
                    <a:ext uri="{FF2B5EF4-FFF2-40B4-BE49-F238E27FC236}">
                      <a16:creationId xmlns:a16="http://schemas.microsoft.com/office/drawing/2014/main" id="{F75B8401-8E88-4E66-CD96-8DC89C478722}"/>
                    </a:ext>
                  </a:extLst>
                </p14:cNvPr>
                <p14:cNvContentPartPr/>
                <p14:nvPr/>
              </p14:nvContentPartPr>
              <p14:xfrm>
                <a:off x="7929682" y="453793"/>
                <a:ext cx="131400" cy="209160"/>
              </p14:xfrm>
            </p:contentPart>
          </mc:Choice>
          <mc:Fallback>
            <p:pic>
              <p:nvPicPr>
                <p:cNvPr id="82" name="Rukopis 81">
                  <a:extLst>
                    <a:ext uri="{FF2B5EF4-FFF2-40B4-BE49-F238E27FC236}">
                      <a16:creationId xmlns:a16="http://schemas.microsoft.com/office/drawing/2014/main" id="{F75B8401-8E88-4E66-CD96-8DC89C47872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911682" y="436153"/>
                  <a:ext cx="167040" cy="244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" name="Skupina 100">
            <a:extLst>
              <a:ext uri="{FF2B5EF4-FFF2-40B4-BE49-F238E27FC236}">
                <a16:creationId xmlns:a16="http://schemas.microsoft.com/office/drawing/2014/main" id="{D1F2BB8B-97AE-62D8-7086-03B252AF0581}"/>
              </a:ext>
            </a:extLst>
          </p:cNvPr>
          <p:cNvGrpSpPr/>
          <p:nvPr/>
        </p:nvGrpSpPr>
        <p:grpSpPr>
          <a:xfrm>
            <a:off x="9487402" y="842953"/>
            <a:ext cx="2287440" cy="744120"/>
            <a:chOff x="9487402" y="842953"/>
            <a:chExt cx="2287440" cy="744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87" name="Rukopis 86">
                  <a:extLst>
                    <a:ext uri="{FF2B5EF4-FFF2-40B4-BE49-F238E27FC236}">
                      <a16:creationId xmlns:a16="http://schemas.microsoft.com/office/drawing/2014/main" id="{B6B5A511-8379-DBCB-875F-E974865F64BF}"/>
                    </a:ext>
                  </a:extLst>
                </p14:cNvPr>
                <p14:cNvContentPartPr/>
                <p14:nvPr/>
              </p14:nvContentPartPr>
              <p14:xfrm>
                <a:off x="9508282" y="881833"/>
                <a:ext cx="611640" cy="305280"/>
              </p14:xfrm>
            </p:contentPart>
          </mc:Choice>
          <mc:Fallback>
            <p:pic>
              <p:nvPicPr>
                <p:cNvPr id="87" name="Rukopis 86">
                  <a:extLst>
                    <a:ext uri="{FF2B5EF4-FFF2-40B4-BE49-F238E27FC236}">
                      <a16:creationId xmlns:a16="http://schemas.microsoft.com/office/drawing/2014/main" id="{B6B5A511-8379-DBCB-875F-E974865F64BF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490282" y="863833"/>
                  <a:ext cx="647280" cy="34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88" name="Rukopis 87">
                  <a:extLst>
                    <a:ext uri="{FF2B5EF4-FFF2-40B4-BE49-F238E27FC236}">
                      <a16:creationId xmlns:a16="http://schemas.microsoft.com/office/drawing/2014/main" id="{FAEAA7D3-0270-3F17-927F-6E690449F6F6}"/>
                    </a:ext>
                  </a:extLst>
                </p14:cNvPr>
                <p14:cNvContentPartPr/>
                <p14:nvPr/>
              </p14:nvContentPartPr>
              <p14:xfrm>
                <a:off x="9487402" y="1103233"/>
                <a:ext cx="143280" cy="205560"/>
              </p14:xfrm>
            </p:contentPart>
          </mc:Choice>
          <mc:Fallback>
            <p:pic>
              <p:nvPicPr>
                <p:cNvPr id="88" name="Rukopis 87">
                  <a:extLst>
                    <a:ext uri="{FF2B5EF4-FFF2-40B4-BE49-F238E27FC236}">
                      <a16:creationId xmlns:a16="http://schemas.microsoft.com/office/drawing/2014/main" id="{FAEAA7D3-0270-3F17-927F-6E690449F6F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469762" y="1085593"/>
                  <a:ext cx="17892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89" name="Rukopis 88">
                  <a:extLst>
                    <a:ext uri="{FF2B5EF4-FFF2-40B4-BE49-F238E27FC236}">
                      <a16:creationId xmlns:a16="http://schemas.microsoft.com/office/drawing/2014/main" id="{57811DC3-5B33-F9A7-F7E5-10681E0C45A9}"/>
                    </a:ext>
                  </a:extLst>
                </p14:cNvPr>
                <p14:cNvContentPartPr/>
                <p14:nvPr/>
              </p14:nvContentPartPr>
              <p14:xfrm>
                <a:off x="10243042" y="844033"/>
                <a:ext cx="204480" cy="297000"/>
              </p14:xfrm>
            </p:contentPart>
          </mc:Choice>
          <mc:Fallback>
            <p:pic>
              <p:nvPicPr>
                <p:cNvPr id="89" name="Rukopis 88">
                  <a:extLst>
                    <a:ext uri="{FF2B5EF4-FFF2-40B4-BE49-F238E27FC236}">
                      <a16:creationId xmlns:a16="http://schemas.microsoft.com/office/drawing/2014/main" id="{57811DC3-5B33-F9A7-F7E5-10681E0C45A9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0225402" y="826033"/>
                  <a:ext cx="240120" cy="33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90" name="Rukopis 89">
                  <a:extLst>
                    <a:ext uri="{FF2B5EF4-FFF2-40B4-BE49-F238E27FC236}">
                      <a16:creationId xmlns:a16="http://schemas.microsoft.com/office/drawing/2014/main" id="{EEF28016-D513-DB56-F0F4-A5C1D9950DFA}"/>
                    </a:ext>
                  </a:extLst>
                </p14:cNvPr>
                <p14:cNvContentPartPr/>
                <p14:nvPr/>
              </p14:nvContentPartPr>
              <p14:xfrm>
                <a:off x="10502602" y="885433"/>
                <a:ext cx="173520" cy="92880"/>
              </p14:xfrm>
            </p:contentPart>
          </mc:Choice>
          <mc:Fallback>
            <p:pic>
              <p:nvPicPr>
                <p:cNvPr id="90" name="Rukopis 89">
                  <a:extLst>
                    <a:ext uri="{FF2B5EF4-FFF2-40B4-BE49-F238E27FC236}">
                      <a16:creationId xmlns:a16="http://schemas.microsoft.com/office/drawing/2014/main" id="{EEF28016-D513-DB56-F0F4-A5C1D9950DFA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0484962" y="867433"/>
                  <a:ext cx="20916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91" name="Rukopis 90">
                  <a:extLst>
                    <a:ext uri="{FF2B5EF4-FFF2-40B4-BE49-F238E27FC236}">
                      <a16:creationId xmlns:a16="http://schemas.microsoft.com/office/drawing/2014/main" id="{E22BFD9A-53D0-A39A-3777-C24F30BC62F4}"/>
                    </a:ext>
                  </a:extLst>
                </p14:cNvPr>
                <p14:cNvContentPartPr/>
                <p14:nvPr/>
              </p14:nvContentPartPr>
              <p14:xfrm>
                <a:off x="10793842" y="842953"/>
                <a:ext cx="295560" cy="210240"/>
              </p14:xfrm>
            </p:contentPart>
          </mc:Choice>
          <mc:Fallback>
            <p:pic>
              <p:nvPicPr>
                <p:cNvPr id="91" name="Rukopis 90">
                  <a:extLst>
                    <a:ext uri="{FF2B5EF4-FFF2-40B4-BE49-F238E27FC236}">
                      <a16:creationId xmlns:a16="http://schemas.microsoft.com/office/drawing/2014/main" id="{E22BFD9A-53D0-A39A-3777-C24F30BC62F4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0775842" y="824953"/>
                  <a:ext cx="33120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92" name="Rukopis 91">
                  <a:extLst>
                    <a:ext uri="{FF2B5EF4-FFF2-40B4-BE49-F238E27FC236}">
                      <a16:creationId xmlns:a16="http://schemas.microsoft.com/office/drawing/2014/main" id="{63E3DCF6-C1E2-4BF1-AE5A-E756E4CF896A}"/>
                    </a:ext>
                  </a:extLst>
                </p14:cNvPr>
                <p14:cNvContentPartPr/>
                <p14:nvPr/>
              </p14:nvContentPartPr>
              <p14:xfrm>
                <a:off x="11119282" y="936553"/>
                <a:ext cx="206640" cy="184680"/>
              </p14:xfrm>
            </p:contentPart>
          </mc:Choice>
          <mc:Fallback>
            <p:pic>
              <p:nvPicPr>
                <p:cNvPr id="92" name="Rukopis 91">
                  <a:extLst>
                    <a:ext uri="{FF2B5EF4-FFF2-40B4-BE49-F238E27FC236}">
                      <a16:creationId xmlns:a16="http://schemas.microsoft.com/office/drawing/2014/main" id="{63E3DCF6-C1E2-4BF1-AE5A-E756E4CF896A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1101282" y="918913"/>
                  <a:ext cx="24228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93" name="Rukopis 92">
                  <a:extLst>
                    <a:ext uri="{FF2B5EF4-FFF2-40B4-BE49-F238E27FC236}">
                      <a16:creationId xmlns:a16="http://schemas.microsoft.com/office/drawing/2014/main" id="{DBB0811A-44F2-3DF6-B6CF-A6BFB7118B49}"/>
                    </a:ext>
                  </a:extLst>
                </p14:cNvPr>
                <p14:cNvContentPartPr/>
                <p14:nvPr/>
              </p14:nvContentPartPr>
              <p14:xfrm>
                <a:off x="11194522" y="1038433"/>
                <a:ext cx="92880" cy="14040"/>
              </p14:xfrm>
            </p:contentPart>
          </mc:Choice>
          <mc:Fallback>
            <p:pic>
              <p:nvPicPr>
                <p:cNvPr id="93" name="Rukopis 92">
                  <a:extLst>
                    <a:ext uri="{FF2B5EF4-FFF2-40B4-BE49-F238E27FC236}">
                      <a16:creationId xmlns:a16="http://schemas.microsoft.com/office/drawing/2014/main" id="{DBB0811A-44F2-3DF6-B6CF-A6BFB7118B49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1176882" y="1020433"/>
                  <a:ext cx="12852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94" name="Rukopis 93">
                  <a:extLst>
                    <a:ext uri="{FF2B5EF4-FFF2-40B4-BE49-F238E27FC236}">
                      <a16:creationId xmlns:a16="http://schemas.microsoft.com/office/drawing/2014/main" id="{F5B5BCB0-C05C-5C90-EDF3-DD1A4B2D1626}"/>
                    </a:ext>
                  </a:extLst>
                </p14:cNvPr>
                <p14:cNvContentPartPr/>
                <p14:nvPr/>
              </p14:nvContentPartPr>
              <p14:xfrm>
                <a:off x="11414122" y="993073"/>
                <a:ext cx="41040" cy="129960"/>
              </p14:xfrm>
            </p:contentPart>
          </mc:Choice>
          <mc:Fallback>
            <p:pic>
              <p:nvPicPr>
                <p:cNvPr id="94" name="Rukopis 93">
                  <a:extLst>
                    <a:ext uri="{FF2B5EF4-FFF2-40B4-BE49-F238E27FC236}">
                      <a16:creationId xmlns:a16="http://schemas.microsoft.com/office/drawing/2014/main" id="{F5B5BCB0-C05C-5C90-EDF3-DD1A4B2D1626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1396122" y="975073"/>
                  <a:ext cx="7668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95" name="Rukopis 94">
                  <a:extLst>
                    <a:ext uri="{FF2B5EF4-FFF2-40B4-BE49-F238E27FC236}">
                      <a16:creationId xmlns:a16="http://schemas.microsoft.com/office/drawing/2014/main" id="{91D53D93-5532-C31C-8858-C32964E35BE8}"/>
                    </a:ext>
                  </a:extLst>
                </p14:cNvPr>
                <p14:cNvContentPartPr/>
                <p14:nvPr/>
              </p14:nvContentPartPr>
              <p14:xfrm>
                <a:off x="11443642" y="897673"/>
                <a:ext cx="1800" cy="1080"/>
              </p14:xfrm>
            </p:contentPart>
          </mc:Choice>
          <mc:Fallback>
            <p:pic>
              <p:nvPicPr>
                <p:cNvPr id="95" name="Rukopis 94">
                  <a:extLst>
                    <a:ext uri="{FF2B5EF4-FFF2-40B4-BE49-F238E27FC236}">
                      <a16:creationId xmlns:a16="http://schemas.microsoft.com/office/drawing/2014/main" id="{91D53D93-5532-C31C-8858-C32964E35BE8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1425642" y="879673"/>
                  <a:ext cx="3744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96" name="Rukopis 95">
                  <a:extLst>
                    <a:ext uri="{FF2B5EF4-FFF2-40B4-BE49-F238E27FC236}">
                      <a16:creationId xmlns:a16="http://schemas.microsoft.com/office/drawing/2014/main" id="{ECA0B9F7-27E7-6F24-D39C-75E486F5AABF}"/>
                    </a:ext>
                  </a:extLst>
                </p14:cNvPr>
                <p14:cNvContentPartPr/>
                <p14:nvPr/>
              </p14:nvContentPartPr>
              <p14:xfrm>
                <a:off x="11513842" y="1063273"/>
                <a:ext cx="261000" cy="156960"/>
              </p14:xfrm>
            </p:contentPart>
          </mc:Choice>
          <mc:Fallback>
            <p:pic>
              <p:nvPicPr>
                <p:cNvPr id="96" name="Rukopis 95">
                  <a:extLst>
                    <a:ext uri="{FF2B5EF4-FFF2-40B4-BE49-F238E27FC236}">
                      <a16:creationId xmlns:a16="http://schemas.microsoft.com/office/drawing/2014/main" id="{ECA0B9F7-27E7-6F24-D39C-75E486F5AABF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1496202" y="1045633"/>
                  <a:ext cx="29664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97" name="Rukopis 96">
                  <a:extLst>
                    <a:ext uri="{FF2B5EF4-FFF2-40B4-BE49-F238E27FC236}">
                      <a16:creationId xmlns:a16="http://schemas.microsoft.com/office/drawing/2014/main" id="{C243CE3B-51F7-9B17-2581-A5D78EF15813}"/>
                    </a:ext>
                  </a:extLst>
                </p14:cNvPr>
                <p14:cNvContentPartPr/>
                <p14:nvPr/>
              </p14:nvContentPartPr>
              <p14:xfrm>
                <a:off x="10556602" y="1136353"/>
                <a:ext cx="28800" cy="244440"/>
              </p14:xfrm>
            </p:contentPart>
          </mc:Choice>
          <mc:Fallback>
            <p:pic>
              <p:nvPicPr>
                <p:cNvPr id="97" name="Rukopis 96">
                  <a:extLst>
                    <a:ext uri="{FF2B5EF4-FFF2-40B4-BE49-F238E27FC236}">
                      <a16:creationId xmlns:a16="http://schemas.microsoft.com/office/drawing/2014/main" id="{C243CE3B-51F7-9B17-2581-A5D78EF15813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0538962" y="1118353"/>
                  <a:ext cx="64440" cy="28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98" name="Rukopis 97">
                  <a:extLst>
                    <a:ext uri="{FF2B5EF4-FFF2-40B4-BE49-F238E27FC236}">
                      <a16:creationId xmlns:a16="http://schemas.microsoft.com/office/drawing/2014/main" id="{FD8976EE-6F00-711A-10DB-770A1053A8E2}"/>
                    </a:ext>
                  </a:extLst>
                </p14:cNvPr>
                <p14:cNvContentPartPr/>
                <p14:nvPr/>
              </p14:nvContentPartPr>
              <p14:xfrm>
                <a:off x="10690162" y="1202593"/>
                <a:ext cx="146520" cy="251640"/>
              </p14:xfrm>
            </p:contentPart>
          </mc:Choice>
          <mc:Fallback>
            <p:pic>
              <p:nvPicPr>
                <p:cNvPr id="98" name="Rukopis 97">
                  <a:extLst>
                    <a:ext uri="{FF2B5EF4-FFF2-40B4-BE49-F238E27FC236}">
                      <a16:creationId xmlns:a16="http://schemas.microsoft.com/office/drawing/2014/main" id="{FD8976EE-6F00-711A-10DB-770A1053A8E2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0672522" y="1184953"/>
                  <a:ext cx="182160" cy="28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99" name="Rukopis 98">
                  <a:extLst>
                    <a:ext uri="{FF2B5EF4-FFF2-40B4-BE49-F238E27FC236}">
                      <a16:creationId xmlns:a16="http://schemas.microsoft.com/office/drawing/2014/main" id="{660E103E-51CF-D7CD-0C95-A57759C4C8C5}"/>
                    </a:ext>
                  </a:extLst>
                </p14:cNvPr>
                <p14:cNvContentPartPr/>
                <p14:nvPr/>
              </p14:nvContentPartPr>
              <p14:xfrm>
                <a:off x="10905442" y="1280353"/>
                <a:ext cx="212400" cy="158760"/>
              </p14:xfrm>
            </p:contentPart>
          </mc:Choice>
          <mc:Fallback>
            <p:pic>
              <p:nvPicPr>
                <p:cNvPr id="99" name="Rukopis 98">
                  <a:extLst>
                    <a:ext uri="{FF2B5EF4-FFF2-40B4-BE49-F238E27FC236}">
                      <a16:creationId xmlns:a16="http://schemas.microsoft.com/office/drawing/2014/main" id="{660E103E-51CF-D7CD-0C95-A57759C4C8C5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0887802" y="1262353"/>
                  <a:ext cx="24804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100" name="Rukopis 99">
                  <a:extLst>
                    <a:ext uri="{FF2B5EF4-FFF2-40B4-BE49-F238E27FC236}">
                      <a16:creationId xmlns:a16="http://schemas.microsoft.com/office/drawing/2014/main" id="{C2C9D44F-1482-4383-06A0-C281373598A6}"/>
                    </a:ext>
                  </a:extLst>
                </p14:cNvPr>
                <p14:cNvContentPartPr/>
                <p14:nvPr/>
              </p14:nvContentPartPr>
              <p14:xfrm>
                <a:off x="11109922" y="1320673"/>
                <a:ext cx="232920" cy="266400"/>
              </p14:xfrm>
            </p:contentPart>
          </mc:Choice>
          <mc:Fallback>
            <p:pic>
              <p:nvPicPr>
                <p:cNvPr id="100" name="Rukopis 99">
                  <a:extLst>
                    <a:ext uri="{FF2B5EF4-FFF2-40B4-BE49-F238E27FC236}">
                      <a16:creationId xmlns:a16="http://schemas.microsoft.com/office/drawing/2014/main" id="{C2C9D44F-1482-4383-06A0-C281373598A6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1091922" y="1303033"/>
                  <a:ext cx="268560" cy="30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4" name="Skupina 103">
            <a:extLst>
              <a:ext uri="{FF2B5EF4-FFF2-40B4-BE49-F238E27FC236}">
                <a16:creationId xmlns:a16="http://schemas.microsoft.com/office/drawing/2014/main" id="{60C9BD30-2FE7-C895-C50A-3AB88302F008}"/>
              </a:ext>
            </a:extLst>
          </p:cNvPr>
          <p:cNvGrpSpPr/>
          <p:nvPr/>
        </p:nvGrpSpPr>
        <p:grpSpPr>
          <a:xfrm>
            <a:off x="8085562" y="462433"/>
            <a:ext cx="496440" cy="216360"/>
            <a:chOff x="8085562" y="462433"/>
            <a:chExt cx="496440" cy="216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102" name="Rukopis 101">
                  <a:extLst>
                    <a:ext uri="{FF2B5EF4-FFF2-40B4-BE49-F238E27FC236}">
                      <a16:creationId xmlns:a16="http://schemas.microsoft.com/office/drawing/2014/main" id="{63CD94ED-CC56-C32F-7BC2-4D6FCC9C20EA}"/>
                    </a:ext>
                  </a:extLst>
                </p14:cNvPr>
                <p14:cNvContentPartPr/>
                <p14:nvPr/>
              </p14:nvContentPartPr>
              <p14:xfrm>
                <a:off x="8085562" y="478993"/>
                <a:ext cx="194040" cy="151200"/>
              </p14:xfrm>
            </p:contentPart>
          </mc:Choice>
          <mc:Fallback>
            <p:pic>
              <p:nvPicPr>
                <p:cNvPr id="102" name="Rukopis 101">
                  <a:extLst>
                    <a:ext uri="{FF2B5EF4-FFF2-40B4-BE49-F238E27FC236}">
                      <a16:creationId xmlns:a16="http://schemas.microsoft.com/office/drawing/2014/main" id="{63CD94ED-CC56-C32F-7BC2-4D6FCC9C20EA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067562" y="460993"/>
                  <a:ext cx="22968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103" name="Rukopis 102">
                  <a:extLst>
                    <a:ext uri="{FF2B5EF4-FFF2-40B4-BE49-F238E27FC236}">
                      <a16:creationId xmlns:a16="http://schemas.microsoft.com/office/drawing/2014/main" id="{17748A08-9D15-41DD-7D93-54B389A1768D}"/>
                    </a:ext>
                  </a:extLst>
                </p14:cNvPr>
                <p14:cNvContentPartPr/>
                <p14:nvPr/>
              </p14:nvContentPartPr>
              <p14:xfrm>
                <a:off x="8408122" y="462433"/>
                <a:ext cx="173880" cy="216360"/>
              </p14:xfrm>
            </p:contentPart>
          </mc:Choice>
          <mc:Fallback>
            <p:pic>
              <p:nvPicPr>
                <p:cNvPr id="103" name="Rukopis 102">
                  <a:extLst>
                    <a:ext uri="{FF2B5EF4-FFF2-40B4-BE49-F238E27FC236}">
                      <a16:creationId xmlns:a16="http://schemas.microsoft.com/office/drawing/2014/main" id="{17748A08-9D15-41DD-7D93-54B389A1768D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8390482" y="444793"/>
                  <a:ext cx="209520" cy="252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5">
            <p14:nvContentPartPr>
              <p14:cNvPr id="120" name="Rukopis 119">
                <a:extLst>
                  <a:ext uri="{FF2B5EF4-FFF2-40B4-BE49-F238E27FC236}">
                    <a16:creationId xmlns:a16="http://schemas.microsoft.com/office/drawing/2014/main" id="{0D872678-9733-693D-06F9-68EC7091D5D4}"/>
                  </a:ext>
                </a:extLst>
              </p14:cNvPr>
              <p14:cNvContentPartPr/>
              <p14:nvPr/>
            </p14:nvContentPartPr>
            <p14:xfrm>
              <a:off x="648322" y="1441993"/>
              <a:ext cx="399240" cy="389880"/>
            </p14:xfrm>
          </p:contentPart>
        </mc:Choice>
        <mc:Fallback>
          <p:pic>
            <p:nvPicPr>
              <p:cNvPr id="120" name="Rukopis 119">
                <a:extLst>
                  <a:ext uri="{FF2B5EF4-FFF2-40B4-BE49-F238E27FC236}">
                    <a16:creationId xmlns:a16="http://schemas.microsoft.com/office/drawing/2014/main" id="{0D872678-9733-693D-06F9-68EC7091D5D4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630322" y="1423993"/>
                <a:ext cx="434880" cy="425520"/>
              </a:xfrm>
              <a:prstGeom prst="rect">
                <a:avLst/>
              </a:prstGeom>
            </p:spPr>
          </p:pic>
        </mc:Fallback>
      </mc:AlternateContent>
      <p:grpSp>
        <p:nvGrpSpPr>
          <p:cNvPr id="124" name="Skupina 123">
            <a:extLst>
              <a:ext uri="{FF2B5EF4-FFF2-40B4-BE49-F238E27FC236}">
                <a16:creationId xmlns:a16="http://schemas.microsoft.com/office/drawing/2014/main" id="{A1C77CF8-6B8A-1F7B-61DD-F0FE283642E4}"/>
              </a:ext>
            </a:extLst>
          </p:cNvPr>
          <p:cNvGrpSpPr/>
          <p:nvPr/>
        </p:nvGrpSpPr>
        <p:grpSpPr>
          <a:xfrm>
            <a:off x="1088602" y="1408513"/>
            <a:ext cx="1832760" cy="331200"/>
            <a:chOff x="1088602" y="1408513"/>
            <a:chExt cx="1832760" cy="331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106" name="Rukopis 105">
                  <a:extLst>
                    <a:ext uri="{FF2B5EF4-FFF2-40B4-BE49-F238E27FC236}">
                      <a16:creationId xmlns:a16="http://schemas.microsoft.com/office/drawing/2014/main" id="{6B5896DE-67BB-9A59-BCF8-4D3F439D29A2}"/>
                    </a:ext>
                  </a:extLst>
                </p14:cNvPr>
                <p14:cNvContentPartPr/>
                <p14:nvPr/>
              </p14:nvContentPartPr>
              <p14:xfrm>
                <a:off x="1164202" y="1424353"/>
                <a:ext cx="54360" cy="297000"/>
              </p14:xfrm>
            </p:contentPart>
          </mc:Choice>
          <mc:Fallback>
            <p:pic>
              <p:nvPicPr>
                <p:cNvPr id="106" name="Rukopis 105">
                  <a:extLst>
                    <a:ext uri="{FF2B5EF4-FFF2-40B4-BE49-F238E27FC236}">
                      <a16:creationId xmlns:a16="http://schemas.microsoft.com/office/drawing/2014/main" id="{6B5896DE-67BB-9A59-BCF8-4D3F439D29A2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146202" y="1406353"/>
                  <a:ext cx="90000" cy="33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107" name="Rukopis 106">
                  <a:extLst>
                    <a:ext uri="{FF2B5EF4-FFF2-40B4-BE49-F238E27FC236}">
                      <a16:creationId xmlns:a16="http://schemas.microsoft.com/office/drawing/2014/main" id="{2DC4D4B1-52C0-07AF-67E8-BD577496F855}"/>
                    </a:ext>
                  </a:extLst>
                </p14:cNvPr>
                <p14:cNvContentPartPr/>
                <p14:nvPr/>
              </p14:nvContentPartPr>
              <p14:xfrm>
                <a:off x="1088602" y="1520473"/>
                <a:ext cx="227520" cy="66240"/>
              </p14:xfrm>
            </p:contentPart>
          </mc:Choice>
          <mc:Fallback>
            <p:pic>
              <p:nvPicPr>
                <p:cNvPr id="107" name="Rukopis 106">
                  <a:extLst>
                    <a:ext uri="{FF2B5EF4-FFF2-40B4-BE49-F238E27FC236}">
                      <a16:creationId xmlns:a16="http://schemas.microsoft.com/office/drawing/2014/main" id="{2DC4D4B1-52C0-07AF-67E8-BD577496F855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70602" y="1502473"/>
                  <a:ext cx="26316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108" name="Rukopis 107">
                  <a:extLst>
                    <a:ext uri="{FF2B5EF4-FFF2-40B4-BE49-F238E27FC236}">
                      <a16:creationId xmlns:a16="http://schemas.microsoft.com/office/drawing/2014/main" id="{57A7FC9D-0822-6AD8-1244-61C1269A3A84}"/>
                    </a:ext>
                  </a:extLst>
                </p14:cNvPr>
                <p14:cNvContentPartPr/>
                <p14:nvPr/>
              </p14:nvContentPartPr>
              <p14:xfrm>
                <a:off x="1312522" y="1535233"/>
                <a:ext cx="150840" cy="118440"/>
              </p14:xfrm>
            </p:contentPart>
          </mc:Choice>
          <mc:Fallback>
            <p:pic>
              <p:nvPicPr>
                <p:cNvPr id="108" name="Rukopis 107">
                  <a:extLst>
                    <a:ext uri="{FF2B5EF4-FFF2-40B4-BE49-F238E27FC236}">
                      <a16:creationId xmlns:a16="http://schemas.microsoft.com/office/drawing/2014/main" id="{57A7FC9D-0822-6AD8-1244-61C1269A3A84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294882" y="1517233"/>
                  <a:ext cx="18648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109" name="Rukopis 108">
                  <a:extLst>
                    <a:ext uri="{FF2B5EF4-FFF2-40B4-BE49-F238E27FC236}">
                      <a16:creationId xmlns:a16="http://schemas.microsoft.com/office/drawing/2014/main" id="{4E9C0E72-B07D-8EDB-3EC7-B956A55A7A07}"/>
                    </a:ext>
                  </a:extLst>
                </p14:cNvPr>
                <p14:cNvContentPartPr/>
                <p14:nvPr/>
              </p14:nvContentPartPr>
              <p14:xfrm>
                <a:off x="1594762" y="1533073"/>
                <a:ext cx="233640" cy="187920"/>
              </p14:xfrm>
            </p:contentPart>
          </mc:Choice>
          <mc:Fallback>
            <p:pic>
              <p:nvPicPr>
                <p:cNvPr id="109" name="Rukopis 108">
                  <a:extLst>
                    <a:ext uri="{FF2B5EF4-FFF2-40B4-BE49-F238E27FC236}">
                      <a16:creationId xmlns:a16="http://schemas.microsoft.com/office/drawing/2014/main" id="{4E9C0E72-B07D-8EDB-3EC7-B956A55A7A07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577122" y="1515073"/>
                  <a:ext cx="269280" cy="22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110" name="Rukopis 109">
                  <a:extLst>
                    <a:ext uri="{FF2B5EF4-FFF2-40B4-BE49-F238E27FC236}">
                      <a16:creationId xmlns:a16="http://schemas.microsoft.com/office/drawing/2014/main" id="{FE19F85E-2529-E090-C407-F47DC8879291}"/>
                    </a:ext>
                  </a:extLst>
                </p14:cNvPr>
                <p14:cNvContentPartPr/>
                <p14:nvPr/>
              </p14:nvContentPartPr>
              <p14:xfrm>
                <a:off x="1955482" y="1601833"/>
                <a:ext cx="4320" cy="45000"/>
              </p14:xfrm>
            </p:contentPart>
          </mc:Choice>
          <mc:Fallback>
            <p:pic>
              <p:nvPicPr>
                <p:cNvPr id="110" name="Rukopis 109">
                  <a:extLst>
                    <a:ext uri="{FF2B5EF4-FFF2-40B4-BE49-F238E27FC236}">
                      <a16:creationId xmlns:a16="http://schemas.microsoft.com/office/drawing/2014/main" id="{FE19F85E-2529-E090-C407-F47DC8879291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937482" y="1584193"/>
                  <a:ext cx="3996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111" name="Rukopis 110">
                  <a:extLst>
                    <a:ext uri="{FF2B5EF4-FFF2-40B4-BE49-F238E27FC236}">
                      <a16:creationId xmlns:a16="http://schemas.microsoft.com/office/drawing/2014/main" id="{54E10A5B-36E2-8A30-207B-F523C9300A99}"/>
                    </a:ext>
                  </a:extLst>
                </p14:cNvPr>
                <p14:cNvContentPartPr/>
                <p14:nvPr/>
              </p14:nvContentPartPr>
              <p14:xfrm>
                <a:off x="1909402" y="1408513"/>
                <a:ext cx="360" cy="360"/>
              </p14:xfrm>
            </p:contentPart>
          </mc:Choice>
          <mc:Fallback>
            <p:pic>
              <p:nvPicPr>
                <p:cNvPr id="111" name="Rukopis 110">
                  <a:extLst>
                    <a:ext uri="{FF2B5EF4-FFF2-40B4-BE49-F238E27FC236}">
                      <a16:creationId xmlns:a16="http://schemas.microsoft.com/office/drawing/2014/main" id="{54E10A5B-36E2-8A30-207B-F523C9300A99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891762" y="1390873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112" name="Rukopis 111">
                  <a:extLst>
                    <a:ext uri="{FF2B5EF4-FFF2-40B4-BE49-F238E27FC236}">
                      <a16:creationId xmlns:a16="http://schemas.microsoft.com/office/drawing/2014/main" id="{165609AC-2C9F-CBEE-7168-BF7FA2BEC7F9}"/>
                    </a:ext>
                  </a:extLst>
                </p14:cNvPr>
                <p14:cNvContentPartPr/>
                <p14:nvPr/>
              </p14:nvContentPartPr>
              <p14:xfrm>
                <a:off x="2233762" y="1460353"/>
                <a:ext cx="34560" cy="270000"/>
              </p14:xfrm>
            </p:contentPart>
          </mc:Choice>
          <mc:Fallback>
            <p:pic>
              <p:nvPicPr>
                <p:cNvPr id="112" name="Rukopis 111">
                  <a:extLst>
                    <a:ext uri="{FF2B5EF4-FFF2-40B4-BE49-F238E27FC236}">
                      <a16:creationId xmlns:a16="http://schemas.microsoft.com/office/drawing/2014/main" id="{165609AC-2C9F-CBEE-7168-BF7FA2BEC7F9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2216122" y="1442713"/>
                  <a:ext cx="7020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113" name="Rukopis 112">
                  <a:extLst>
                    <a:ext uri="{FF2B5EF4-FFF2-40B4-BE49-F238E27FC236}">
                      <a16:creationId xmlns:a16="http://schemas.microsoft.com/office/drawing/2014/main" id="{2F7F075B-3386-7027-A593-D8A89997E01A}"/>
                    </a:ext>
                  </a:extLst>
                </p14:cNvPr>
                <p14:cNvContentPartPr/>
                <p14:nvPr/>
              </p14:nvContentPartPr>
              <p14:xfrm>
                <a:off x="2080762" y="1435153"/>
                <a:ext cx="437040" cy="40320"/>
              </p14:xfrm>
            </p:contentPart>
          </mc:Choice>
          <mc:Fallback>
            <p:pic>
              <p:nvPicPr>
                <p:cNvPr id="113" name="Rukopis 112">
                  <a:extLst>
                    <a:ext uri="{FF2B5EF4-FFF2-40B4-BE49-F238E27FC236}">
                      <a16:creationId xmlns:a16="http://schemas.microsoft.com/office/drawing/2014/main" id="{2F7F075B-3386-7027-A593-D8A89997E01A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2063122" y="1417153"/>
                  <a:ext cx="47268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114" name="Rukopis 113">
                  <a:extLst>
                    <a:ext uri="{FF2B5EF4-FFF2-40B4-BE49-F238E27FC236}">
                      <a16:creationId xmlns:a16="http://schemas.microsoft.com/office/drawing/2014/main" id="{3F1E46B2-1AE1-3067-A2AC-C7CA32043089}"/>
                    </a:ext>
                  </a:extLst>
                </p14:cNvPr>
                <p14:cNvContentPartPr/>
                <p14:nvPr/>
              </p14:nvContentPartPr>
              <p14:xfrm>
                <a:off x="2316202" y="1447393"/>
                <a:ext cx="46080" cy="274320"/>
              </p14:xfrm>
            </p:contentPart>
          </mc:Choice>
          <mc:Fallback>
            <p:pic>
              <p:nvPicPr>
                <p:cNvPr id="114" name="Rukopis 113">
                  <a:extLst>
                    <a:ext uri="{FF2B5EF4-FFF2-40B4-BE49-F238E27FC236}">
                      <a16:creationId xmlns:a16="http://schemas.microsoft.com/office/drawing/2014/main" id="{3F1E46B2-1AE1-3067-A2AC-C7CA32043089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2298202" y="1429393"/>
                  <a:ext cx="81720" cy="30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115" name="Rukopis 114">
                  <a:extLst>
                    <a:ext uri="{FF2B5EF4-FFF2-40B4-BE49-F238E27FC236}">
                      <a16:creationId xmlns:a16="http://schemas.microsoft.com/office/drawing/2014/main" id="{D994CD31-356F-8D3C-8FB2-765FE540890B}"/>
                    </a:ext>
                  </a:extLst>
                </p14:cNvPr>
                <p14:cNvContentPartPr/>
                <p14:nvPr/>
              </p14:nvContentPartPr>
              <p14:xfrm>
                <a:off x="2368762" y="1467193"/>
                <a:ext cx="31680" cy="253440"/>
              </p14:xfrm>
            </p:contentPart>
          </mc:Choice>
          <mc:Fallback>
            <p:pic>
              <p:nvPicPr>
                <p:cNvPr id="115" name="Rukopis 114">
                  <a:extLst>
                    <a:ext uri="{FF2B5EF4-FFF2-40B4-BE49-F238E27FC236}">
                      <a16:creationId xmlns:a16="http://schemas.microsoft.com/office/drawing/2014/main" id="{D994CD31-356F-8D3C-8FB2-765FE540890B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2351122" y="1449193"/>
                  <a:ext cx="67320" cy="28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116" name="Rukopis 115">
                  <a:extLst>
                    <a:ext uri="{FF2B5EF4-FFF2-40B4-BE49-F238E27FC236}">
                      <a16:creationId xmlns:a16="http://schemas.microsoft.com/office/drawing/2014/main" id="{910DD612-CE1E-3D78-C807-15B9CF5BEBFB}"/>
                    </a:ext>
                  </a:extLst>
                </p14:cNvPr>
                <p14:cNvContentPartPr/>
                <p14:nvPr/>
              </p14:nvContentPartPr>
              <p14:xfrm>
                <a:off x="2121442" y="1714513"/>
                <a:ext cx="453600" cy="25200"/>
              </p14:xfrm>
            </p:contentPart>
          </mc:Choice>
          <mc:Fallback>
            <p:pic>
              <p:nvPicPr>
                <p:cNvPr id="116" name="Rukopis 115">
                  <a:extLst>
                    <a:ext uri="{FF2B5EF4-FFF2-40B4-BE49-F238E27FC236}">
                      <a16:creationId xmlns:a16="http://schemas.microsoft.com/office/drawing/2014/main" id="{910DD612-CE1E-3D78-C807-15B9CF5BEBFB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2103802" y="1696513"/>
                  <a:ext cx="48924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122" name="Rukopis 121">
                  <a:extLst>
                    <a:ext uri="{FF2B5EF4-FFF2-40B4-BE49-F238E27FC236}">
                      <a16:creationId xmlns:a16="http://schemas.microsoft.com/office/drawing/2014/main" id="{09AFC21B-B99F-E3CE-AD41-0694CA36DFB5}"/>
                    </a:ext>
                  </a:extLst>
                </p14:cNvPr>
                <p14:cNvContentPartPr/>
                <p14:nvPr/>
              </p14:nvContentPartPr>
              <p14:xfrm>
                <a:off x="2600602" y="1527313"/>
                <a:ext cx="306720" cy="89640"/>
              </p14:xfrm>
            </p:contentPart>
          </mc:Choice>
          <mc:Fallback>
            <p:pic>
              <p:nvPicPr>
                <p:cNvPr id="122" name="Rukopis 121">
                  <a:extLst>
                    <a:ext uri="{FF2B5EF4-FFF2-40B4-BE49-F238E27FC236}">
                      <a16:creationId xmlns:a16="http://schemas.microsoft.com/office/drawing/2014/main" id="{09AFC21B-B99F-E3CE-AD41-0694CA36DFB5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2582962" y="1509673"/>
                  <a:ext cx="34236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123" name="Rukopis 122">
                  <a:extLst>
                    <a:ext uri="{FF2B5EF4-FFF2-40B4-BE49-F238E27FC236}">
                      <a16:creationId xmlns:a16="http://schemas.microsoft.com/office/drawing/2014/main" id="{EC26849F-103C-E6C3-DD3C-9A6257D32E99}"/>
                    </a:ext>
                  </a:extLst>
                </p14:cNvPr>
                <p14:cNvContentPartPr/>
                <p14:nvPr/>
              </p14:nvContentPartPr>
              <p14:xfrm>
                <a:off x="2828482" y="1440913"/>
                <a:ext cx="92880" cy="202320"/>
              </p14:xfrm>
            </p:contentPart>
          </mc:Choice>
          <mc:Fallback>
            <p:pic>
              <p:nvPicPr>
                <p:cNvPr id="123" name="Rukopis 122">
                  <a:extLst>
                    <a:ext uri="{FF2B5EF4-FFF2-40B4-BE49-F238E27FC236}">
                      <a16:creationId xmlns:a16="http://schemas.microsoft.com/office/drawing/2014/main" id="{EC26849F-103C-E6C3-DD3C-9A6257D32E99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2810842" y="1422913"/>
                  <a:ext cx="128520" cy="237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83">
            <p14:nvContentPartPr>
              <p14:cNvPr id="125" name="Rukopis 124">
                <a:extLst>
                  <a:ext uri="{FF2B5EF4-FFF2-40B4-BE49-F238E27FC236}">
                    <a16:creationId xmlns:a16="http://schemas.microsoft.com/office/drawing/2014/main" id="{B261CC08-C7DF-C4FD-F045-267C7B129104}"/>
                  </a:ext>
                </a:extLst>
              </p14:cNvPr>
              <p14:cNvContentPartPr/>
              <p14:nvPr/>
            </p14:nvContentPartPr>
            <p14:xfrm>
              <a:off x="5976322" y="755473"/>
              <a:ext cx="263160" cy="219600"/>
            </p14:xfrm>
          </p:contentPart>
        </mc:Choice>
        <mc:Fallback>
          <p:pic>
            <p:nvPicPr>
              <p:cNvPr id="125" name="Rukopis 124">
                <a:extLst>
                  <a:ext uri="{FF2B5EF4-FFF2-40B4-BE49-F238E27FC236}">
                    <a16:creationId xmlns:a16="http://schemas.microsoft.com/office/drawing/2014/main" id="{B261CC08-C7DF-C4FD-F045-267C7B129104}"/>
                  </a:ext>
                </a:extLst>
              </p:cNvPr>
              <p:cNvPicPr/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5958682" y="737473"/>
                <a:ext cx="298800" cy="25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5">
            <p14:nvContentPartPr>
              <p14:cNvPr id="126" name="Rukopis 125">
                <a:extLst>
                  <a:ext uri="{FF2B5EF4-FFF2-40B4-BE49-F238E27FC236}">
                    <a16:creationId xmlns:a16="http://schemas.microsoft.com/office/drawing/2014/main" id="{12CC88CF-FF83-959B-96A7-FD09CE59AEA8}"/>
                  </a:ext>
                </a:extLst>
              </p14:cNvPr>
              <p14:cNvContentPartPr/>
              <p14:nvPr/>
            </p14:nvContentPartPr>
            <p14:xfrm>
              <a:off x="3936562" y="662233"/>
              <a:ext cx="628920" cy="59400"/>
            </p14:xfrm>
          </p:contentPart>
        </mc:Choice>
        <mc:Fallback>
          <p:pic>
            <p:nvPicPr>
              <p:cNvPr id="126" name="Rukopis 125">
                <a:extLst>
                  <a:ext uri="{FF2B5EF4-FFF2-40B4-BE49-F238E27FC236}">
                    <a16:creationId xmlns:a16="http://schemas.microsoft.com/office/drawing/2014/main" id="{12CC88CF-FF83-959B-96A7-FD09CE59AEA8}"/>
                  </a:ext>
                </a:extLst>
              </p:cNvPr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3918922" y="644233"/>
                <a:ext cx="664560" cy="95040"/>
              </a:xfrm>
              <a:prstGeom prst="rect">
                <a:avLst/>
              </a:prstGeom>
            </p:spPr>
          </p:pic>
        </mc:Fallback>
      </mc:AlternateContent>
      <p:grpSp>
        <p:nvGrpSpPr>
          <p:cNvPr id="140" name="Skupina 139">
            <a:extLst>
              <a:ext uri="{FF2B5EF4-FFF2-40B4-BE49-F238E27FC236}">
                <a16:creationId xmlns:a16="http://schemas.microsoft.com/office/drawing/2014/main" id="{9006A0A4-11A4-0FCE-8AD5-5303A12255DE}"/>
              </a:ext>
            </a:extLst>
          </p:cNvPr>
          <p:cNvGrpSpPr/>
          <p:nvPr/>
        </p:nvGrpSpPr>
        <p:grpSpPr>
          <a:xfrm>
            <a:off x="9424042" y="4879633"/>
            <a:ext cx="2261520" cy="639720"/>
            <a:chOff x="9424042" y="4879633"/>
            <a:chExt cx="2261520" cy="639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127" name="Rukopis 126">
                  <a:extLst>
                    <a:ext uri="{FF2B5EF4-FFF2-40B4-BE49-F238E27FC236}">
                      <a16:creationId xmlns:a16="http://schemas.microsoft.com/office/drawing/2014/main" id="{7E0E32A7-11B9-AAAC-BC64-067937104E05}"/>
                    </a:ext>
                  </a:extLst>
                </p14:cNvPr>
                <p14:cNvContentPartPr/>
                <p14:nvPr/>
              </p14:nvContentPartPr>
              <p14:xfrm>
                <a:off x="9510802" y="5179153"/>
                <a:ext cx="567720" cy="225000"/>
              </p14:xfrm>
            </p:contentPart>
          </mc:Choice>
          <mc:Fallback>
            <p:pic>
              <p:nvPicPr>
                <p:cNvPr id="127" name="Rukopis 126">
                  <a:extLst>
                    <a:ext uri="{FF2B5EF4-FFF2-40B4-BE49-F238E27FC236}">
                      <a16:creationId xmlns:a16="http://schemas.microsoft.com/office/drawing/2014/main" id="{7E0E32A7-11B9-AAAC-BC64-067937104E05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9493162" y="5161153"/>
                  <a:ext cx="60336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128" name="Rukopis 127">
                  <a:extLst>
                    <a:ext uri="{FF2B5EF4-FFF2-40B4-BE49-F238E27FC236}">
                      <a16:creationId xmlns:a16="http://schemas.microsoft.com/office/drawing/2014/main" id="{C79E1661-CFE2-BF89-09B2-5CE8B0B03F19}"/>
                    </a:ext>
                  </a:extLst>
                </p14:cNvPr>
                <p14:cNvContentPartPr/>
                <p14:nvPr/>
              </p14:nvContentPartPr>
              <p14:xfrm>
                <a:off x="9424042" y="5296153"/>
                <a:ext cx="150840" cy="223200"/>
              </p14:xfrm>
            </p:contentPart>
          </mc:Choice>
          <mc:Fallback>
            <p:pic>
              <p:nvPicPr>
                <p:cNvPr id="128" name="Rukopis 127">
                  <a:extLst>
                    <a:ext uri="{FF2B5EF4-FFF2-40B4-BE49-F238E27FC236}">
                      <a16:creationId xmlns:a16="http://schemas.microsoft.com/office/drawing/2014/main" id="{C79E1661-CFE2-BF89-09B2-5CE8B0B03F19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9406402" y="5278153"/>
                  <a:ext cx="186480" cy="25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130" name="Rukopis 129">
                  <a:extLst>
                    <a:ext uri="{FF2B5EF4-FFF2-40B4-BE49-F238E27FC236}">
                      <a16:creationId xmlns:a16="http://schemas.microsoft.com/office/drawing/2014/main" id="{C4FFABCD-2549-1BBB-29A7-FF0B6978066C}"/>
                    </a:ext>
                  </a:extLst>
                </p14:cNvPr>
                <p14:cNvContentPartPr/>
                <p14:nvPr/>
              </p14:nvContentPartPr>
              <p14:xfrm>
                <a:off x="10128202" y="4981873"/>
                <a:ext cx="121320" cy="223920"/>
              </p14:xfrm>
            </p:contentPart>
          </mc:Choice>
          <mc:Fallback>
            <p:pic>
              <p:nvPicPr>
                <p:cNvPr id="130" name="Rukopis 129">
                  <a:extLst>
                    <a:ext uri="{FF2B5EF4-FFF2-40B4-BE49-F238E27FC236}">
                      <a16:creationId xmlns:a16="http://schemas.microsoft.com/office/drawing/2014/main" id="{C4FFABCD-2549-1BBB-29A7-FF0B6978066C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0110202" y="4963873"/>
                  <a:ext cx="15696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131" name="Rukopis 130">
                  <a:extLst>
                    <a:ext uri="{FF2B5EF4-FFF2-40B4-BE49-F238E27FC236}">
                      <a16:creationId xmlns:a16="http://schemas.microsoft.com/office/drawing/2014/main" id="{EE4D36F5-3DBA-B2D2-8F2F-F3AD03FC718D}"/>
                    </a:ext>
                  </a:extLst>
                </p14:cNvPr>
                <p14:cNvContentPartPr/>
                <p14:nvPr/>
              </p14:nvContentPartPr>
              <p14:xfrm>
                <a:off x="10243042" y="5125153"/>
                <a:ext cx="29880" cy="208080"/>
              </p14:xfrm>
            </p:contentPart>
          </mc:Choice>
          <mc:Fallback>
            <p:pic>
              <p:nvPicPr>
                <p:cNvPr id="131" name="Rukopis 130">
                  <a:extLst>
                    <a:ext uri="{FF2B5EF4-FFF2-40B4-BE49-F238E27FC236}">
                      <a16:creationId xmlns:a16="http://schemas.microsoft.com/office/drawing/2014/main" id="{EE4D36F5-3DBA-B2D2-8F2F-F3AD03FC718D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0225402" y="5107153"/>
                  <a:ext cx="6552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133" name="Rukopis 132">
                  <a:extLst>
                    <a:ext uri="{FF2B5EF4-FFF2-40B4-BE49-F238E27FC236}">
                      <a16:creationId xmlns:a16="http://schemas.microsoft.com/office/drawing/2014/main" id="{59EAC076-2050-E17D-C39C-0C562B745968}"/>
                    </a:ext>
                  </a:extLst>
                </p14:cNvPr>
                <p14:cNvContentPartPr/>
                <p14:nvPr/>
              </p14:nvContentPartPr>
              <p14:xfrm>
                <a:off x="10388122" y="5191033"/>
                <a:ext cx="5760" cy="26640"/>
              </p14:xfrm>
            </p:contentPart>
          </mc:Choice>
          <mc:Fallback>
            <p:pic>
              <p:nvPicPr>
                <p:cNvPr id="133" name="Rukopis 132">
                  <a:extLst>
                    <a:ext uri="{FF2B5EF4-FFF2-40B4-BE49-F238E27FC236}">
                      <a16:creationId xmlns:a16="http://schemas.microsoft.com/office/drawing/2014/main" id="{59EAC076-2050-E17D-C39C-0C562B745968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0370482" y="5173033"/>
                  <a:ext cx="4140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134" name="Rukopis 133">
                  <a:extLst>
                    <a:ext uri="{FF2B5EF4-FFF2-40B4-BE49-F238E27FC236}">
                      <a16:creationId xmlns:a16="http://schemas.microsoft.com/office/drawing/2014/main" id="{08CE8DB9-7EB8-42CC-AB20-C6666BB14B12}"/>
                    </a:ext>
                  </a:extLst>
                </p14:cNvPr>
                <p14:cNvContentPartPr/>
                <p14:nvPr/>
              </p14:nvContentPartPr>
              <p14:xfrm>
                <a:off x="10455082" y="4958113"/>
                <a:ext cx="189720" cy="285840"/>
              </p14:xfrm>
            </p:contentPart>
          </mc:Choice>
          <mc:Fallback>
            <p:pic>
              <p:nvPicPr>
                <p:cNvPr id="134" name="Rukopis 133">
                  <a:extLst>
                    <a:ext uri="{FF2B5EF4-FFF2-40B4-BE49-F238E27FC236}">
                      <a16:creationId xmlns:a16="http://schemas.microsoft.com/office/drawing/2014/main" id="{08CE8DB9-7EB8-42CC-AB20-C6666BB14B12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0437442" y="4940113"/>
                  <a:ext cx="225360" cy="32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135" name="Rukopis 134">
                  <a:extLst>
                    <a:ext uri="{FF2B5EF4-FFF2-40B4-BE49-F238E27FC236}">
                      <a16:creationId xmlns:a16="http://schemas.microsoft.com/office/drawing/2014/main" id="{DF24ACCE-BE25-FFD5-300F-C107048C18AF}"/>
                    </a:ext>
                  </a:extLst>
                </p14:cNvPr>
                <p14:cNvContentPartPr/>
                <p14:nvPr/>
              </p14:nvContentPartPr>
              <p14:xfrm>
                <a:off x="10784842" y="5124433"/>
                <a:ext cx="5040" cy="17280"/>
              </p14:xfrm>
            </p:contentPart>
          </mc:Choice>
          <mc:Fallback>
            <p:pic>
              <p:nvPicPr>
                <p:cNvPr id="135" name="Rukopis 134">
                  <a:extLst>
                    <a:ext uri="{FF2B5EF4-FFF2-40B4-BE49-F238E27FC236}">
                      <a16:creationId xmlns:a16="http://schemas.microsoft.com/office/drawing/2014/main" id="{DF24ACCE-BE25-FFD5-300F-C107048C18AF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767202" y="5106793"/>
                  <a:ext cx="4068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136" name="Rukopis 135">
                  <a:extLst>
                    <a:ext uri="{FF2B5EF4-FFF2-40B4-BE49-F238E27FC236}">
                      <a16:creationId xmlns:a16="http://schemas.microsoft.com/office/drawing/2014/main" id="{B7D93FCD-E74F-231B-6047-E75715170FAA}"/>
                    </a:ext>
                  </a:extLst>
                </p14:cNvPr>
                <p14:cNvContentPartPr/>
                <p14:nvPr/>
              </p14:nvContentPartPr>
              <p14:xfrm>
                <a:off x="10922722" y="4898713"/>
                <a:ext cx="34560" cy="287280"/>
              </p14:xfrm>
            </p:contentPart>
          </mc:Choice>
          <mc:Fallback>
            <p:pic>
              <p:nvPicPr>
                <p:cNvPr id="136" name="Rukopis 135">
                  <a:extLst>
                    <a:ext uri="{FF2B5EF4-FFF2-40B4-BE49-F238E27FC236}">
                      <a16:creationId xmlns:a16="http://schemas.microsoft.com/office/drawing/2014/main" id="{B7D93FCD-E74F-231B-6047-E75715170FAA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0905082" y="4881073"/>
                  <a:ext cx="70200" cy="32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137" name="Rukopis 136">
                  <a:extLst>
                    <a:ext uri="{FF2B5EF4-FFF2-40B4-BE49-F238E27FC236}">
                      <a16:creationId xmlns:a16="http://schemas.microsoft.com/office/drawing/2014/main" id="{3A98B0EB-A5DE-A9F9-B3A7-56ACFEDB3554}"/>
                    </a:ext>
                  </a:extLst>
                </p14:cNvPr>
                <p14:cNvContentPartPr/>
                <p14:nvPr/>
              </p14:nvContentPartPr>
              <p14:xfrm>
                <a:off x="11028562" y="4909513"/>
                <a:ext cx="163800" cy="247320"/>
              </p14:xfrm>
            </p:contentPart>
          </mc:Choice>
          <mc:Fallback>
            <p:pic>
              <p:nvPicPr>
                <p:cNvPr id="137" name="Rukopis 136">
                  <a:extLst>
                    <a:ext uri="{FF2B5EF4-FFF2-40B4-BE49-F238E27FC236}">
                      <a16:creationId xmlns:a16="http://schemas.microsoft.com/office/drawing/2014/main" id="{3A98B0EB-A5DE-A9F9-B3A7-56ACFEDB3554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1010562" y="4891513"/>
                  <a:ext cx="199440" cy="28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138" name="Rukopis 137">
                  <a:extLst>
                    <a:ext uri="{FF2B5EF4-FFF2-40B4-BE49-F238E27FC236}">
                      <a16:creationId xmlns:a16="http://schemas.microsoft.com/office/drawing/2014/main" id="{94B4D4EB-3B6D-DB3A-2F4D-9DAB94ACA62B}"/>
                    </a:ext>
                  </a:extLst>
                </p14:cNvPr>
                <p14:cNvContentPartPr/>
                <p14:nvPr/>
              </p14:nvContentPartPr>
              <p14:xfrm>
                <a:off x="11251402" y="4879633"/>
                <a:ext cx="223200" cy="264960"/>
              </p14:xfrm>
            </p:contentPart>
          </mc:Choice>
          <mc:Fallback>
            <p:pic>
              <p:nvPicPr>
                <p:cNvPr id="138" name="Rukopis 137">
                  <a:extLst>
                    <a:ext uri="{FF2B5EF4-FFF2-40B4-BE49-F238E27FC236}">
                      <a16:creationId xmlns:a16="http://schemas.microsoft.com/office/drawing/2014/main" id="{94B4D4EB-3B6D-DB3A-2F4D-9DAB94ACA62B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11233762" y="4861993"/>
                  <a:ext cx="258840" cy="30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139" name="Rukopis 138">
                  <a:extLst>
                    <a:ext uri="{FF2B5EF4-FFF2-40B4-BE49-F238E27FC236}">
                      <a16:creationId xmlns:a16="http://schemas.microsoft.com/office/drawing/2014/main" id="{364CF056-D62B-ACD7-EB7A-94A1ABA8072F}"/>
                    </a:ext>
                  </a:extLst>
                </p14:cNvPr>
                <p14:cNvContentPartPr/>
                <p14:nvPr/>
              </p14:nvContentPartPr>
              <p14:xfrm>
                <a:off x="11524642" y="4879633"/>
                <a:ext cx="160920" cy="287640"/>
              </p14:xfrm>
            </p:contentPart>
          </mc:Choice>
          <mc:Fallback>
            <p:pic>
              <p:nvPicPr>
                <p:cNvPr id="139" name="Rukopis 138">
                  <a:extLst>
                    <a:ext uri="{FF2B5EF4-FFF2-40B4-BE49-F238E27FC236}">
                      <a16:creationId xmlns:a16="http://schemas.microsoft.com/office/drawing/2014/main" id="{364CF056-D62B-ACD7-EB7A-94A1ABA8072F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11506642" y="4861993"/>
                  <a:ext cx="196560" cy="323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09">
            <p14:nvContentPartPr>
              <p14:cNvPr id="144" name="Rukopis 143">
                <a:extLst>
                  <a:ext uri="{FF2B5EF4-FFF2-40B4-BE49-F238E27FC236}">
                    <a16:creationId xmlns:a16="http://schemas.microsoft.com/office/drawing/2014/main" id="{ABEC8336-190C-0D08-CD97-D007A7C4DB3C}"/>
                  </a:ext>
                </a:extLst>
              </p14:cNvPr>
              <p14:cNvContentPartPr/>
              <p14:nvPr/>
            </p14:nvContentPartPr>
            <p14:xfrm>
              <a:off x="7851922" y="5882953"/>
              <a:ext cx="209160" cy="331920"/>
            </p14:xfrm>
          </p:contentPart>
        </mc:Choice>
        <mc:Fallback>
          <p:pic>
            <p:nvPicPr>
              <p:cNvPr id="144" name="Rukopis 143">
                <a:extLst>
                  <a:ext uri="{FF2B5EF4-FFF2-40B4-BE49-F238E27FC236}">
                    <a16:creationId xmlns:a16="http://schemas.microsoft.com/office/drawing/2014/main" id="{ABEC8336-190C-0D08-CD97-D007A7C4DB3C}"/>
                  </a:ext>
                </a:extLst>
              </p:cNvPr>
              <p:cNvPicPr/>
              <p:nvPr/>
            </p:nvPicPr>
            <p:blipFill>
              <a:blip r:embed="rId110"/>
              <a:stretch>
                <a:fillRect/>
              </a:stretch>
            </p:blipFill>
            <p:spPr>
              <a:xfrm>
                <a:off x="7834282" y="5864953"/>
                <a:ext cx="244800" cy="36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1">
            <p14:nvContentPartPr>
              <p14:cNvPr id="148" name="Rukopis 147">
                <a:extLst>
                  <a:ext uri="{FF2B5EF4-FFF2-40B4-BE49-F238E27FC236}">
                    <a16:creationId xmlns:a16="http://schemas.microsoft.com/office/drawing/2014/main" id="{1E450FA9-8445-0F85-5CD9-E69B28F7BB9D}"/>
                  </a:ext>
                </a:extLst>
              </p14:cNvPr>
              <p14:cNvContentPartPr/>
              <p14:nvPr/>
            </p14:nvContentPartPr>
            <p14:xfrm>
              <a:off x="2973922" y="6541393"/>
              <a:ext cx="560880" cy="21600"/>
            </p14:xfrm>
          </p:contentPart>
        </mc:Choice>
        <mc:Fallback>
          <p:pic>
            <p:nvPicPr>
              <p:cNvPr id="148" name="Rukopis 147">
                <a:extLst>
                  <a:ext uri="{FF2B5EF4-FFF2-40B4-BE49-F238E27FC236}">
                    <a16:creationId xmlns:a16="http://schemas.microsoft.com/office/drawing/2014/main" id="{1E450FA9-8445-0F85-5CD9-E69B28F7BB9D}"/>
                  </a:ext>
                </a:extLst>
              </p:cNvPr>
              <p:cNvPicPr/>
              <p:nvPr/>
            </p:nvPicPr>
            <p:blipFill>
              <a:blip r:embed="rId112"/>
              <a:stretch>
                <a:fillRect/>
              </a:stretch>
            </p:blipFill>
            <p:spPr>
              <a:xfrm>
                <a:off x="2956282" y="6523393"/>
                <a:ext cx="596520" cy="57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2894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BE5590-A07C-9992-3A85-52D79B996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65123"/>
            <a:ext cx="10515600" cy="1325563"/>
          </a:xfrm>
        </p:spPr>
        <p:txBody>
          <a:bodyPr/>
          <a:lstStyle/>
          <a:p>
            <a:r>
              <a:rPr lang="cs-CZ" dirty="0"/>
              <a:t>Prameny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8A3AF6-5181-0B8A-A9EE-5D8D75B88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412874"/>
            <a:ext cx="11201400" cy="5211764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1 Kronika papežů a císařů Martina Poláka Opavského</a:t>
            </a:r>
          </a:p>
          <a:p>
            <a:r>
              <a:rPr lang="cs-CZ" b="1" dirty="0"/>
              <a:t>2 Kosmas a jeho pokračovatelé (1265)</a:t>
            </a:r>
          </a:p>
          <a:p>
            <a:r>
              <a:rPr lang="cs-CZ" dirty="0"/>
              <a:t>3 Domácí legendy české</a:t>
            </a:r>
          </a:p>
          <a:p>
            <a:r>
              <a:rPr lang="cs-CZ" dirty="0"/>
              <a:t>4 Neznámé „</a:t>
            </a:r>
            <a:r>
              <a:rPr lang="cs-CZ" dirty="0" err="1"/>
              <a:t>kvaterny</a:t>
            </a:r>
            <a:r>
              <a:rPr lang="cs-CZ" dirty="0"/>
              <a:t>“ (kronika kláštera Opatovického)</a:t>
            </a:r>
          </a:p>
          <a:p>
            <a:pPr lvl="1"/>
            <a:r>
              <a:rPr lang="cs-CZ" dirty="0"/>
              <a:t>Jeden nebo více těchto </a:t>
            </a:r>
            <a:r>
              <a:rPr lang="cs-CZ" dirty="0" err="1"/>
              <a:t>kvaternů</a:t>
            </a:r>
            <a:r>
              <a:rPr lang="cs-CZ" dirty="0"/>
              <a:t> znal i Dalimil, poněvadž je asi viděl v kláštere Opatovickém, nazval je kronikou Opatovickou </a:t>
            </a:r>
          </a:p>
          <a:p>
            <a:pPr lvl="1"/>
            <a:r>
              <a:rPr lang="cs-CZ" dirty="0" err="1"/>
              <a:t>Kvaterny</a:t>
            </a:r>
            <a:r>
              <a:rPr lang="cs-CZ" dirty="0"/>
              <a:t> pokračovaly po Dalimilovi -&gt; </a:t>
            </a:r>
            <a:r>
              <a:rPr lang="cs-CZ" dirty="0" err="1"/>
              <a:t>Neplach</a:t>
            </a:r>
            <a:r>
              <a:rPr lang="cs-CZ" dirty="0"/>
              <a:t> měl rozsáhlejší předlohu (skladatel možná použil pak i samotného Dalimila)</a:t>
            </a:r>
            <a:endParaRPr lang="cs-CZ" sz="2000" dirty="0"/>
          </a:p>
          <a:p>
            <a:pPr lvl="1"/>
            <a:r>
              <a:rPr lang="cs-CZ" dirty="0"/>
              <a:t>Dalimil pamětník x </a:t>
            </a:r>
            <a:r>
              <a:rPr lang="cs-CZ" dirty="0" err="1"/>
              <a:t>Neplach</a:t>
            </a:r>
            <a:r>
              <a:rPr lang="cs-CZ"/>
              <a:t> opis </a:t>
            </a:r>
            <a:r>
              <a:rPr lang="cs-CZ" dirty="0"/>
              <a:t>doslovněji a nedbaleji, předlohu snad ještě zhoršil</a:t>
            </a:r>
          </a:p>
          <a:p>
            <a:pPr lvl="1"/>
            <a:r>
              <a:rPr lang="cs-CZ" dirty="0"/>
              <a:t>+ Seznam knížat a králů českých</a:t>
            </a:r>
          </a:p>
          <a:p>
            <a:r>
              <a:rPr lang="cs-CZ" dirty="0"/>
              <a:t>Zbraslavská kronika? (1253-1338)</a:t>
            </a:r>
          </a:p>
          <a:p>
            <a:r>
              <a:rPr lang="cs-CZ" dirty="0"/>
              <a:t>Dalimilova kronika? (1314/</a:t>
            </a:r>
            <a:r>
              <a:rPr lang="cs-CZ" i="1" dirty="0"/>
              <a:t>1325</a:t>
            </a:r>
            <a:r>
              <a:rPr lang="cs-CZ" dirty="0"/>
              <a:t>)</a:t>
            </a:r>
          </a:p>
          <a:p>
            <a:r>
              <a:rPr lang="cs-CZ" dirty="0"/>
              <a:t>Knihovna opatovického kláštera</a:t>
            </a:r>
          </a:p>
          <a:p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8000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0B60E9-8F93-4E16-1A37-3397EAC0A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760" y="209323"/>
            <a:ext cx="3584122" cy="1325563"/>
          </a:xfrm>
        </p:spPr>
        <p:txBody>
          <a:bodyPr/>
          <a:lstStyle/>
          <a:p>
            <a:r>
              <a:rPr lang="cs-CZ" dirty="0"/>
              <a:t>Obsah kroniky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40293E-5EDF-16B0-8DAA-1DBFF5ED9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780" y="1412366"/>
            <a:ext cx="11574439" cy="5159350"/>
          </a:xfrm>
        </p:spPr>
        <p:txBody>
          <a:bodyPr>
            <a:normAutofit fontScale="92500" lnSpcReduction="10000"/>
          </a:bodyPr>
          <a:lstStyle/>
          <a:p>
            <a:pPr fontAlgn="ctr"/>
            <a:r>
              <a:rPr lang="cs-CZ" dirty="0"/>
              <a:t>Analistické záznamy, začínající vznikem světa, pokračující výčtem římských císařů a papežů a následně i českými dějinami</a:t>
            </a:r>
          </a:p>
          <a:p>
            <a:pPr fontAlgn="ctr"/>
            <a:r>
              <a:rPr lang="cs-CZ" dirty="0"/>
              <a:t>1 Prolog</a:t>
            </a:r>
          </a:p>
          <a:p>
            <a:pPr fontAlgn="ctr"/>
            <a:r>
              <a:rPr lang="cs-CZ" dirty="0"/>
              <a:t>2 </a:t>
            </a:r>
            <a:r>
              <a:rPr lang="cs-CZ" b="1" dirty="0"/>
              <a:t>Stvoření světa – 400, </a:t>
            </a:r>
            <a:r>
              <a:rPr lang="cs-CZ" dirty="0"/>
              <a:t>detailnější záznamy</a:t>
            </a:r>
          </a:p>
          <a:p>
            <a:pPr fontAlgn="ctr"/>
            <a:r>
              <a:rPr lang="cs-CZ" dirty="0"/>
              <a:t>3 </a:t>
            </a:r>
            <a:r>
              <a:rPr lang="cs-CZ" b="1" dirty="0"/>
              <a:t>400 – 894</a:t>
            </a:r>
            <a:r>
              <a:rPr lang="cs-CZ" dirty="0"/>
              <a:t>, zaznamenává pouze, kolik let byl papež a císař v úřadě + zmínky o některých svatých</a:t>
            </a:r>
          </a:p>
          <a:p>
            <a:pPr fontAlgn="ctr"/>
            <a:r>
              <a:rPr lang="cs-CZ" dirty="0"/>
              <a:t>4 Vypravování o českých knížatech, od Libuše po nástup Václava</a:t>
            </a:r>
          </a:p>
          <a:p>
            <a:pPr fontAlgn="ctr"/>
            <a:r>
              <a:rPr lang="cs-CZ" dirty="0"/>
              <a:t>5 </a:t>
            </a:r>
            <a:r>
              <a:rPr lang="cs-CZ" b="1" dirty="0"/>
              <a:t>895 – 1000</a:t>
            </a:r>
            <a:r>
              <a:rPr lang="cs-CZ" dirty="0"/>
              <a:t>, detailnější záznamy, české věci, záznamy papežů a císařů</a:t>
            </a:r>
          </a:p>
          <a:p>
            <a:pPr fontAlgn="ctr"/>
            <a:r>
              <a:rPr lang="cs-CZ" dirty="0"/>
              <a:t>6 </a:t>
            </a:r>
            <a:r>
              <a:rPr lang="cs-CZ" b="1" dirty="0"/>
              <a:t>1000 – 1351(1352)</a:t>
            </a:r>
            <a:r>
              <a:rPr lang="cs-CZ" dirty="0"/>
              <a:t>,</a:t>
            </a:r>
            <a:r>
              <a:rPr lang="cs-CZ" b="1" dirty="0"/>
              <a:t> </a:t>
            </a:r>
            <a:r>
              <a:rPr lang="cs-CZ" dirty="0"/>
              <a:t>záznamy papežů a císařů</a:t>
            </a:r>
          </a:p>
          <a:p>
            <a:pPr fontAlgn="ctr"/>
            <a:r>
              <a:rPr lang="cs-CZ" dirty="0"/>
              <a:t>7 </a:t>
            </a:r>
            <a:r>
              <a:rPr lang="cs-CZ" b="1" dirty="0"/>
              <a:t>928 – 1347 (1346)</a:t>
            </a:r>
            <a:r>
              <a:rPr lang="cs-CZ" dirty="0"/>
              <a:t>, návrat k české kronice, detailnější záznamy</a:t>
            </a:r>
          </a:p>
          <a:p>
            <a:pPr lvl="1" fontAlgn="ctr"/>
            <a:r>
              <a:rPr lang="cs-CZ" dirty="0"/>
              <a:t>2 chybějící listy?</a:t>
            </a:r>
          </a:p>
          <a:p>
            <a:pPr fontAlgn="ctr"/>
            <a:r>
              <a:rPr lang="cs-CZ" dirty="0"/>
              <a:t>8 </a:t>
            </a:r>
            <a:r>
              <a:rPr lang="cs-CZ" b="1" dirty="0"/>
              <a:t>1365</a:t>
            </a:r>
            <a:r>
              <a:rPr lang="cs-CZ" dirty="0"/>
              <a:t> popis cesty Karla do Avignonu</a:t>
            </a:r>
          </a:p>
          <a:p>
            <a:pPr fontAlgn="ctr"/>
            <a:endParaRPr lang="cs-CZ" dirty="0"/>
          </a:p>
          <a:p>
            <a:pPr fontAlgn="ctr"/>
            <a:endParaRPr lang="cs-CZ" dirty="0"/>
          </a:p>
          <a:p>
            <a:pPr fontAlgn="ctr"/>
            <a:endParaRPr lang="cs-CZ" dirty="0"/>
          </a:p>
          <a:p>
            <a:pPr fontAlgn="ctr"/>
            <a:endParaRPr lang="cs-CZ" dirty="0"/>
          </a:p>
          <a:p>
            <a:pPr fontAlgn="ctr"/>
            <a:endParaRPr lang="cs-CZ" sz="2400" dirty="0"/>
          </a:p>
          <a:p>
            <a:pPr fontAlgn="ctr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9366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95431EB-5F1F-A150-8825-8EC7B3BABE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53" y="241042"/>
            <a:ext cx="3090744" cy="452202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73968DB-1C0A-983E-1B49-C2F9DDBE39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9342" y="2222837"/>
            <a:ext cx="6861333" cy="4452601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2E4322F1-E298-BD5E-BFEC-197AA6C43DAE}"/>
              </a:ext>
            </a:extLst>
          </p:cNvPr>
          <p:cNvSpPr txBox="1"/>
          <p:nvPr/>
        </p:nvSpPr>
        <p:spPr>
          <a:xfrm>
            <a:off x="3764982" y="182562"/>
            <a:ext cx="77472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Dochování a rukopisy</a:t>
            </a:r>
          </a:p>
          <a:p>
            <a:pPr marL="285750" indent="-285750">
              <a:buFontTx/>
              <a:buChar char="-"/>
            </a:pPr>
            <a:r>
              <a:rPr lang="cs-CZ" sz="2000" dirty="0"/>
              <a:t>Nezvěstný rukopis z knihovny kláštera u sv. Doroty ve Vídni, Bernard a Jeroným Paz</a:t>
            </a:r>
          </a:p>
          <a:p>
            <a:pPr marL="285750" indent="-285750">
              <a:buFontTx/>
              <a:buChar char="-"/>
            </a:pPr>
            <a:r>
              <a:rPr lang="cs-CZ" sz="2000" i="1" dirty="0"/>
              <a:t>Lobkovický rukopis</a:t>
            </a:r>
          </a:p>
          <a:p>
            <a:pPr marL="742950" lvl="1" indent="-285750">
              <a:buFontTx/>
              <a:buChar char="-"/>
            </a:pPr>
            <a:r>
              <a:rPr lang="cs-CZ" sz="2000" dirty="0"/>
              <a:t>Jediný dochovaný ze středověku</a:t>
            </a:r>
          </a:p>
          <a:p>
            <a:pPr marL="742950" lvl="1" indent="-285750">
              <a:buFontTx/>
              <a:buChar char="-"/>
            </a:pPr>
            <a:r>
              <a:rPr lang="cs-CZ" sz="2000" dirty="0"/>
              <a:t>Objevil Josef </a:t>
            </a:r>
            <a:r>
              <a:rPr lang="cs-CZ" sz="2000" dirty="0" err="1"/>
              <a:t>Emler</a:t>
            </a:r>
            <a:r>
              <a:rPr lang="cs-CZ" sz="2000" dirty="0"/>
              <a:t> v Lobkovické knihovně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512B354-613A-1158-5CB6-01892609AC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0157" y="4841632"/>
            <a:ext cx="2814679" cy="183380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6" name="Rukopis 5">
                <a:extLst>
                  <a:ext uri="{FF2B5EF4-FFF2-40B4-BE49-F238E27FC236}">
                    <a16:creationId xmlns:a16="http://schemas.microsoft.com/office/drawing/2014/main" id="{F4B362F8-8340-3572-2038-6202E6F3DBA6}"/>
                  </a:ext>
                </a:extLst>
              </p14:cNvPr>
              <p14:cNvContentPartPr/>
              <p14:nvPr/>
            </p14:nvContentPartPr>
            <p14:xfrm>
              <a:off x="3821002" y="5939554"/>
              <a:ext cx="457560" cy="38160"/>
            </p14:xfrm>
          </p:contentPart>
        </mc:Choice>
        <mc:Fallback>
          <p:pic>
            <p:nvPicPr>
              <p:cNvPr id="6" name="Rukopis 5">
                <a:extLst>
                  <a:ext uri="{FF2B5EF4-FFF2-40B4-BE49-F238E27FC236}">
                    <a16:creationId xmlns:a16="http://schemas.microsoft.com/office/drawing/2014/main" id="{F4B362F8-8340-3572-2038-6202E6F3DBA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803362" y="5921914"/>
                <a:ext cx="493200" cy="73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00091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0FACA8-E23E-76A0-4C91-53CDE3D29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5381" y="153490"/>
            <a:ext cx="7025640" cy="1325563"/>
          </a:xfrm>
        </p:spPr>
        <p:txBody>
          <a:bodyPr/>
          <a:lstStyle/>
          <a:p>
            <a:r>
              <a:rPr lang="cs-CZ" dirty="0"/>
              <a:t>			Vampýři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EE14BE-3E2D-2306-8AB9-3E75410B5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5380" y="1257300"/>
            <a:ext cx="6873240" cy="5311140"/>
          </a:xfrm>
        </p:spPr>
        <p:txBody>
          <a:bodyPr/>
          <a:lstStyle/>
          <a:p>
            <a:pPr marL="171450" indent="-171450">
              <a:buFontTx/>
              <a:buChar char="-"/>
            </a:pPr>
            <a:r>
              <a:rPr lang="cs-CZ" dirty="0"/>
              <a:t>Neplachovy případy jsou nejstaršími písemně dochovanými prameny o vampyrismu v našich zemích</a:t>
            </a:r>
          </a:p>
          <a:p>
            <a:pPr marL="171450" indent="-171450">
              <a:buFontTx/>
              <a:buChar char="-"/>
            </a:pPr>
            <a:r>
              <a:rPr lang="cs-CZ" dirty="0"/>
              <a:t>Popis </a:t>
            </a:r>
            <a:r>
              <a:rPr lang="cs-CZ" dirty="0" err="1"/>
              <a:t>protivampyrických</a:t>
            </a:r>
            <a:r>
              <a:rPr lang="cs-CZ" dirty="0"/>
              <a:t> opatření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E51FEF0-39CD-A064-4FED-99E2A77187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089" y="97953"/>
            <a:ext cx="4635587" cy="230234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45FC3D0-35D0-0B6A-CE90-E11171FC5A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089" y="2400301"/>
            <a:ext cx="4635587" cy="151717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BAA68D2A-7B59-F41D-7A19-6A4E74C28B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172" y="4172566"/>
            <a:ext cx="4499419" cy="2457152"/>
          </a:xfrm>
          <a:prstGeom prst="rect">
            <a:avLst/>
          </a:prstGeom>
        </p:spPr>
      </p:pic>
      <p:pic>
        <p:nvPicPr>
          <p:cNvPr id="2050" name="Picture 2" descr="Vampýři, nebo zločinci? Kým byli ve skutečnosti nebožtíci z Čelákovic? |  100+1 zahraniční zajímavost">
            <a:extLst>
              <a:ext uri="{FF2B5EF4-FFF2-40B4-BE49-F238E27FC236}">
                <a16:creationId xmlns:a16="http://schemas.microsoft.com/office/drawing/2014/main" id="{8269C9A2-078F-201F-4118-3608B09F6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116" y="3262890"/>
            <a:ext cx="4208534" cy="336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3" name="Rukopis 12">
                <a:extLst>
                  <a:ext uri="{FF2B5EF4-FFF2-40B4-BE49-F238E27FC236}">
                    <a16:creationId xmlns:a16="http://schemas.microsoft.com/office/drawing/2014/main" id="{E9C0EF94-46FE-E631-50DF-0F8EED8DC5F2}"/>
                  </a:ext>
                </a:extLst>
              </p14:cNvPr>
              <p14:cNvContentPartPr/>
              <p14:nvPr/>
            </p14:nvContentPartPr>
            <p14:xfrm>
              <a:off x="4004303" y="1658427"/>
              <a:ext cx="557640" cy="8640"/>
            </p14:xfrm>
          </p:contentPart>
        </mc:Choice>
        <mc:Fallback>
          <p:pic>
            <p:nvPicPr>
              <p:cNvPr id="13" name="Rukopis 12">
                <a:extLst>
                  <a:ext uri="{FF2B5EF4-FFF2-40B4-BE49-F238E27FC236}">
                    <a16:creationId xmlns:a16="http://schemas.microsoft.com/office/drawing/2014/main" id="{E9C0EF94-46FE-E631-50DF-0F8EED8DC5F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95303" y="1649427"/>
                <a:ext cx="575280" cy="2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4" name="Rukopis 13">
                <a:extLst>
                  <a:ext uri="{FF2B5EF4-FFF2-40B4-BE49-F238E27FC236}">
                    <a16:creationId xmlns:a16="http://schemas.microsoft.com/office/drawing/2014/main" id="{4813CDF7-D050-888E-8CEC-1D2D7F4DD1B2}"/>
                  </a:ext>
                </a:extLst>
              </p14:cNvPr>
              <p14:cNvContentPartPr/>
              <p14:nvPr/>
            </p14:nvContentPartPr>
            <p14:xfrm>
              <a:off x="449303" y="1872627"/>
              <a:ext cx="811080" cy="7920"/>
            </p14:xfrm>
          </p:contentPart>
        </mc:Choice>
        <mc:Fallback>
          <p:pic>
            <p:nvPicPr>
              <p:cNvPr id="14" name="Rukopis 13">
                <a:extLst>
                  <a:ext uri="{FF2B5EF4-FFF2-40B4-BE49-F238E27FC236}">
                    <a16:creationId xmlns:a16="http://schemas.microsoft.com/office/drawing/2014/main" id="{4813CDF7-D050-888E-8CEC-1D2D7F4DD1B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40663" y="1863627"/>
                <a:ext cx="82872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5" name="Rukopis 14">
                <a:extLst>
                  <a:ext uri="{FF2B5EF4-FFF2-40B4-BE49-F238E27FC236}">
                    <a16:creationId xmlns:a16="http://schemas.microsoft.com/office/drawing/2014/main" id="{4940B23E-FE9F-9A67-B573-D593F4A10F90}"/>
                  </a:ext>
                </a:extLst>
              </p14:cNvPr>
              <p14:cNvContentPartPr/>
              <p14:nvPr/>
            </p14:nvContentPartPr>
            <p14:xfrm>
              <a:off x="3922583" y="3303267"/>
              <a:ext cx="766440" cy="34200"/>
            </p14:xfrm>
          </p:contentPart>
        </mc:Choice>
        <mc:Fallback>
          <p:pic>
            <p:nvPicPr>
              <p:cNvPr id="15" name="Rukopis 14">
                <a:extLst>
                  <a:ext uri="{FF2B5EF4-FFF2-40B4-BE49-F238E27FC236}">
                    <a16:creationId xmlns:a16="http://schemas.microsoft.com/office/drawing/2014/main" id="{4940B23E-FE9F-9A67-B573-D593F4A10F90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913943" y="3294267"/>
                <a:ext cx="784080" cy="5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8" name="Rukopis 17">
                <a:extLst>
                  <a:ext uri="{FF2B5EF4-FFF2-40B4-BE49-F238E27FC236}">
                    <a16:creationId xmlns:a16="http://schemas.microsoft.com/office/drawing/2014/main" id="{F10CE14E-2CC1-48BF-2B7C-F980636DF208}"/>
                  </a:ext>
                </a:extLst>
              </p14:cNvPr>
              <p14:cNvContentPartPr/>
              <p14:nvPr/>
            </p14:nvContentPartPr>
            <p14:xfrm>
              <a:off x="250223" y="3509547"/>
              <a:ext cx="2653200" cy="30240"/>
            </p14:xfrm>
          </p:contentPart>
        </mc:Choice>
        <mc:Fallback>
          <p:pic>
            <p:nvPicPr>
              <p:cNvPr id="18" name="Rukopis 17">
                <a:extLst>
                  <a:ext uri="{FF2B5EF4-FFF2-40B4-BE49-F238E27FC236}">
                    <a16:creationId xmlns:a16="http://schemas.microsoft.com/office/drawing/2014/main" id="{F10CE14E-2CC1-48BF-2B7C-F980636DF20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41583" y="3500907"/>
                <a:ext cx="2670840" cy="4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21" name="Rukopis 20">
                <a:extLst>
                  <a:ext uri="{FF2B5EF4-FFF2-40B4-BE49-F238E27FC236}">
                    <a16:creationId xmlns:a16="http://schemas.microsoft.com/office/drawing/2014/main" id="{DBDDFE2F-6FB2-96AD-5B63-13ED97B83102}"/>
                  </a:ext>
                </a:extLst>
              </p14:cNvPr>
              <p14:cNvContentPartPr/>
              <p14:nvPr/>
            </p14:nvContentPartPr>
            <p14:xfrm>
              <a:off x="2772743" y="5965107"/>
              <a:ext cx="1201680" cy="30600"/>
            </p14:xfrm>
          </p:contentPart>
        </mc:Choice>
        <mc:Fallback>
          <p:pic>
            <p:nvPicPr>
              <p:cNvPr id="21" name="Rukopis 20">
                <a:extLst>
                  <a:ext uri="{FF2B5EF4-FFF2-40B4-BE49-F238E27FC236}">
                    <a16:creationId xmlns:a16="http://schemas.microsoft.com/office/drawing/2014/main" id="{DBDDFE2F-6FB2-96AD-5B63-13ED97B8310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764103" y="5956107"/>
                <a:ext cx="1219320" cy="48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3587747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Žlutá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6266</TotalTime>
  <Words>4135</Words>
  <Application>Microsoft Office PowerPoint</Application>
  <PresentationFormat>Širokoúhlá obrazovka</PresentationFormat>
  <Paragraphs>330</Paragraphs>
  <Slides>13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Courier New</vt:lpstr>
      <vt:lpstr>Motiv Office</vt:lpstr>
      <vt:lpstr>NEPLACHOVA KRONIKA</vt:lpstr>
      <vt:lpstr>  Jan Neplach</vt:lpstr>
      <vt:lpstr>Prezentace aplikace PowerPoint</vt:lpstr>
      <vt:lpstr>Neplachova kronika</vt:lpstr>
      <vt:lpstr>Prezentace aplikace PowerPoint</vt:lpstr>
      <vt:lpstr>Prameny</vt:lpstr>
      <vt:lpstr>Obsah kroniky</vt:lpstr>
      <vt:lpstr>Prezentace aplikace PowerPoint</vt:lpstr>
      <vt:lpstr>   Vampýři</vt:lpstr>
      <vt:lpstr>Korunovace Karlovy</vt:lpstr>
      <vt:lpstr>Cesta do Avignonu</vt:lpstr>
      <vt:lpstr>Prezentace aplikace PowerPoint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Barbora Hrdličková</dc:creator>
  <cp:lastModifiedBy>Barbora Hrdličková</cp:lastModifiedBy>
  <cp:revision>1</cp:revision>
  <dcterms:created xsi:type="dcterms:W3CDTF">2026-03-21T02:50:57Z</dcterms:created>
  <dcterms:modified xsi:type="dcterms:W3CDTF">2026-03-31T07:37:38Z</dcterms:modified>
</cp:coreProperties>
</file>