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8" r:id="rId1"/>
  </p:sldMasterIdLst>
  <p:sldIdLst>
    <p:sldId id="257" r:id="rId2"/>
    <p:sldId id="256" r:id="rId3"/>
    <p:sldId id="258" r:id="rId4"/>
    <p:sldId id="260" r:id="rId5"/>
    <p:sldId id="259" r:id="rId6"/>
    <p:sldId id="261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04406-9FC5-ACFE-893D-D4EADEB1A8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8388" y="745440"/>
            <a:ext cx="8132227" cy="3559859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0AF19C-C14B-F137-2DE9-1992459045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308" y="4669316"/>
            <a:ext cx="8132227" cy="135048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C6A999-B8D4-1774-9F1B-9F9FE1B3B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3B7B-C7B5-42CF-90CF-67B3D21B2314}" type="datetime1">
              <a:rPr lang="en-US" smtClean="0"/>
              <a:t>12/9/2025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165D5D-2AE2-6F91-D1EB-6DD8FC3CE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0029E4-3A4E-970A-17A8-1E17D37D1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614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CDEBC-9F49-FA9D-D13C-DB380A628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387" y="757451"/>
            <a:ext cx="10875953" cy="1214650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00CB13-23E6-D711-450C-A85A0CB995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35467" y="1972101"/>
            <a:ext cx="10848873" cy="40476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89BB7B-5C14-76DB-FEA8-3DBC09A96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D9902-F134-45BD-ABD2-80C28059B090}" type="datetime1">
              <a:rPr lang="en-US" smtClean="0"/>
              <a:t>12/9/2025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BC13CC-29B3-9FDC-C746-D5D65CC2A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B52A12-895F-E9BE-5289-4E0411BD3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344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A17614-2270-537D-8B09-6CB65016AD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359496" y="755981"/>
            <a:ext cx="2277552" cy="533836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BC98B5-885C-CBB1-A858-76F65F7D28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755981"/>
            <a:ext cx="8230086" cy="5338369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E5DAFE-6A83-FB7D-72DF-232EFE204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04DB0-379A-41B7-9B29-7F42F0D571D5}" type="datetime1">
              <a:rPr lang="en-US" smtClean="0"/>
              <a:t>12/9/2025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B41CCF-A3CD-506E-3AAE-CAEFA8C1B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20DD9D-25C2-0EDF-A6F4-71946D57B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028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5D22A-1F6D-0DE5-E04A-DC466353D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4ADD6F-7C93-3CD3-AC8D-28A78787CB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706E74-14FC-84D9-4B41-7D9FB0D57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96519-E62D-4F8C-AE1E-36928EC7D15C}" type="datetime1">
              <a:rPr lang="en-US" smtClean="0"/>
              <a:t>12/9/2025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5A7DC-6292-6181-949E-F8BC3FA11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50F5C6-EADC-E072-B19B-49BB11DF0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722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B2054-1AE7-534F-0CFE-1F0628A09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138" y="2243708"/>
            <a:ext cx="9156288" cy="3776091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88EC2A-45C7-131C-0F4A-56E62EB02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0137" y="838201"/>
            <a:ext cx="9156289" cy="140550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75A323-2679-E978-8856-2FEBE8F5A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7AEB6-FCE1-4CD5-923B-84E54F1460D5}" type="datetime1">
              <a:rPr lang="en-US" smtClean="0"/>
              <a:t>12/9/2025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971DC2-625E-0477-BF8C-F3CDDCE4B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F1A644-D449-E464-C2DF-F045A5189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376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12719-44A3-3EE8-D757-F0E0F9632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197" y="750627"/>
            <a:ext cx="10846556" cy="1304150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440DC2-69F2-A056-508C-F5138E71FC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6961" y="2075250"/>
            <a:ext cx="4571288" cy="410149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A2243E-0673-54F2-5B38-DF5D2C7367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79560" y="2075250"/>
            <a:ext cx="4770191" cy="410149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946B7D-7BAF-8DE9-FB5A-282908B03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4C2F-71A1-43C9-B2F6-A4FAC8157F1A}" type="datetime1">
              <a:rPr lang="en-US" smtClean="0"/>
              <a:t>12/9/2025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F99017-BDD7-56C7-43AE-4B86AC78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6E7D63-14BF-E333-B350-75DA58E28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756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C7F72-3970-859F-C268-E9940EF2D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649" y="743803"/>
            <a:ext cx="10764271" cy="1025362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B37CC6-89B8-3CF3-6973-1B5B71782F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6961" y="1769166"/>
            <a:ext cx="4571287" cy="815008"/>
          </a:xfrm>
        </p:spPr>
        <p:txBody>
          <a:bodyPr anchor="b">
            <a:noAutofit/>
          </a:bodyPr>
          <a:lstStyle>
            <a:lvl1pPr marL="0" indent="0">
              <a:buNone/>
              <a:defRPr sz="2000" b="0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650EB0-E35B-DA3D-B6A1-2422B01C60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56961" y="2678597"/>
            <a:ext cx="4571287" cy="35067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7A15D0-F178-1506-0E61-C8FFDF9BD6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98633" y="1769166"/>
            <a:ext cx="4571287" cy="815008"/>
          </a:xfrm>
        </p:spPr>
        <p:txBody>
          <a:bodyPr anchor="b">
            <a:noAutofit/>
          </a:bodyPr>
          <a:lstStyle>
            <a:lvl1pPr marL="0" indent="0">
              <a:buNone/>
              <a:defRPr sz="2000" b="0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6CB421-A65A-A7DC-40A7-D8B76F9C3A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98633" y="2678596"/>
            <a:ext cx="4571287" cy="35067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AF5675-5329-D2DB-FAFF-700D076CA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31DCC-9916-4BB7-A2E9-25EC84C740A7}" type="datetime1">
              <a:rPr lang="en-US" smtClean="0"/>
              <a:t>12/9/2025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392A97-07D9-5E5C-2A31-3B7D764CE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626143-8FEE-0ABD-25C7-C34AF6568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937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26EFE-D86C-B076-D4D1-FAD1883E0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387" y="757766"/>
            <a:ext cx="7240293" cy="3547534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3F3B23-C631-4B62-3211-30222ABE1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9146A-335D-4B7F-86AE-5D483B1F631C}" type="datetime1">
              <a:rPr lang="en-US" smtClean="0"/>
              <a:t>12/9/2025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89A1FB-EA0D-F6A3-A4EB-001AA082A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D671B7-A902-587D-89D0-ECFB738FD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48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A27D49-E5B4-0E67-FCFC-62A04E70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1D8EC-8E17-4CE6-99C2-C22488572868}" type="datetime1">
              <a:rPr lang="en-US" smtClean="0"/>
              <a:t>12/9/2025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0E4B02-DD32-C63F-6FEE-BC36E2EFD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25FA8B-18F7-7DDC-74E0-B1C7139E7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679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2D42A-8FC3-F6BE-4CF7-1490DE4FD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395" y="766636"/>
            <a:ext cx="3951745" cy="1510628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A2BAA-1CCB-696D-D506-5E17470801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5400" y="702452"/>
            <a:ext cx="6249988" cy="531734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B3C3E7-B970-EF6C-A6D3-6CB81C9487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23953" y="2277264"/>
            <a:ext cx="3752747" cy="374253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F32464-D130-7DA0-050D-B444566B1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50ABA-DFFA-4B13-BB77-624D9164A38B}" type="datetime1">
              <a:rPr lang="en-US" smtClean="0"/>
              <a:t>12/9/2025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C2B3B4-209E-187A-6F86-2F2EAD9F7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6A2A86-6CB1-F027-66AC-8EBFA9D06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278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68F49-A418-C21F-25DC-E4C2E1716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972" y="765850"/>
            <a:ext cx="3995693" cy="1774778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78CDE2-0C1B-D3BE-F399-98D983EF45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05400" y="838200"/>
            <a:ext cx="6249988" cy="51815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786322-CA2D-A634-C10E-4F22BCE48B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0137" y="2552699"/>
            <a:ext cx="3736563" cy="3467099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AD0DD6-F55F-4437-DEC5-FA6028509A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0137" y="63202"/>
            <a:ext cx="2743200" cy="318221"/>
          </a:xfrm>
        </p:spPr>
        <p:txBody>
          <a:bodyPr/>
          <a:lstStyle/>
          <a:p>
            <a:fld id="{3220A08F-2B1D-4498-A043-7C299B1C2561}" type="datetime1">
              <a:rPr lang="en-US" smtClean="0"/>
              <a:t>12/9/2025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5B46D7-EE7C-E399-6A6B-18237228F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11B808-3207-D755-3B0B-E1D8814B2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637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FF45E2-9197-4E34-029A-725ADAC0C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387" y="620202"/>
            <a:ext cx="9956747" cy="14387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8CC19E-63FE-1D76-2550-01FD9A6D9A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5467" y="2306781"/>
            <a:ext cx="9956747" cy="3870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DFA067-55BA-33CD-E6F2-B24B2D5DE8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40137" y="63202"/>
            <a:ext cx="2743200" cy="3182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567E9B64-DC09-41C8-9DE3-DA74AF8D2F97}" type="datetime1">
              <a:rPr lang="en-US" smtClean="0"/>
              <a:t>12/9/2025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65EAE2-7EF5-FFAA-CD74-AA63C67119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44016" y="6424761"/>
            <a:ext cx="40599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cap="all" spc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09DC1A-2539-3AE9-11EA-B87D22E62C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3951" y="6425816"/>
            <a:ext cx="4297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3136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1" r:id="rId6"/>
    <p:sldLayoutId id="2147483737" r:id="rId7"/>
    <p:sldLayoutId id="2147483738" r:id="rId8"/>
    <p:sldLayoutId id="2147483739" r:id="rId9"/>
    <p:sldLayoutId id="2147483740" r:id="rId10"/>
    <p:sldLayoutId id="2147483742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Neue Haas Grotesk Text Pro" panose="020B0504020202020204" pitchFamily="34" charset="0"/>
        <a:buChar char="+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228600" algn="l" defTabSz="914400" rtl="0" eaLnBrk="1" latinLnBrk="0" hangingPunct="1">
        <a:lnSpc>
          <a:spcPct val="120000"/>
        </a:lnSpc>
        <a:spcBef>
          <a:spcPts val="500"/>
        </a:spcBef>
        <a:buFont typeface="Neue Haas Grotesk Text Pro" panose="020B0504020202020204" pitchFamily="34" charset="0"/>
        <a:buChar char="+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E124A3CD-D65B-A234-3B58-1BBBBF0A2F46}"/>
              </a:ext>
            </a:extLst>
          </p:cNvPr>
          <p:cNvSpPr/>
          <p:nvPr/>
        </p:nvSpPr>
        <p:spPr>
          <a:xfrm>
            <a:off x="350276" y="4328898"/>
            <a:ext cx="11491443" cy="1446962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Archaeology of Ink</a:t>
            </a:r>
            <a:endParaRPr lang="cs-CZ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noProof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Artistry on the bodies of the</a:t>
            </a:r>
            <a:r>
              <a:rPr lang="cs-CZ" sz="2400" noProof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past</a:t>
            </a:r>
            <a:endParaRPr lang="cs-CZ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BE7FEC33-5EC2-4F5A-D830-7A1522C414B6}"/>
              </a:ext>
            </a:extLst>
          </p:cNvPr>
          <p:cNvSpPr/>
          <p:nvPr/>
        </p:nvSpPr>
        <p:spPr>
          <a:xfrm>
            <a:off x="4929033" y="5869266"/>
            <a:ext cx="2333927" cy="530942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Mikhail Martyn</a:t>
            </a:r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ěnkov</a:t>
            </a:r>
          </a:p>
        </p:txBody>
      </p:sp>
      <p:pic>
        <p:nvPicPr>
          <p:cNvPr id="15" name="Obrázek 14" descr="Obsah obrázku skica, Lidská tvář, černobílá, portrét">
            <a:extLst>
              <a:ext uri="{FF2B5EF4-FFF2-40B4-BE49-F238E27FC236}">
                <a16:creationId xmlns:a16="http://schemas.microsoft.com/office/drawing/2014/main" id="{73537E7A-6E23-C77E-FB87-C09DD65CE4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76" y="559415"/>
            <a:ext cx="2753484" cy="3337184"/>
          </a:xfrm>
          <a:prstGeom prst="rect">
            <a:avLst/>
          </a:prstGeom>
        </p:spPr>
      </p:pic>
      <p:pic>
        <p:nvPicPr>
          <p:cNvPr id="18" name="Obrázek 17" descr="Obsah obrázku Lidská tvář, skica, muž, portrét&#10;&#10;Obsah generovaný pomocí AI může být nesprávný.">
            <a:extLst>
              <a:ext uri="{FF2B5EF4-FFF2-40B4-BE49-F238E27FC236}">
                <a16:creationId xmlns:a16="http://schemas.microsoft.com/office/drawing/2014/main" id="{4E2470AF-B99C-3553-BAE4-7BEA353E65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984" y="559414"/>
            <a:ext cx="2246181" cy="3337183"/>
          </a:xfrm>
          <a:prstGeom prst="rect">
            <a:avLst/>
          </a:prstGeom>
        </p:spPr>
      </p:pic>
      <p:pic>
        <p:nvPicPr>
          <p:cNvPr id="20" name="Obrázek 19" descr="Obsah obrázku oblečení, osoba, Lidská tvář, černobílá&#10;&#10;Obsah generovaný pomocí AI může být nesprávný.">
            <a:extLst>
              <a:ext uri="{FF2B5EF4-FFF2-40B4-BE49-F238E27FC236}">
                <a16:creationId xmlns:a16="http://schemas.microsoft.com/office/drawing/2014/main" id="{1EB2C70E-E965-1822-3B36-204AB0CE9C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053" y="559415"/>
            <a:ext cx="2091301" cy="3337182"/>
          </a:xfrm>
          <a:prstGeom prst="rect">
            <a:avLst/>
          </a:prstGeom>
        </p:spPr>
      </p:pic>
      <p:pic>
        <p:nvPicPr>
          <p:cNvPr id="22" name="Obrázek 21" descr="Obsah obrázku skica, Lidská tvář, portrét, oblečení&#10;&#10;Obsah generovaný pomocí AI může být nesprávný.">
            <a:extLst>
              <a:ext uri="{FF2B5EF4-FFF2-40B4-BE49-F238E27FC236}">
                <a16:creationId xmlns:a16="http://schemas.microsoft.com/office/drawing/2014/main" id="{3D57F4F9-E227-AAE0-1684-D75F2799CD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7578" y="559416"/>
            <a:ext cx="3304141" cy="3337182"/>
          </a:xfrm>
          <a:prstGeom prst="rect">
            <a:avLst/>
          </a:prstGeom>
        </p:spPr>
      </p:pic>
      <p:cxnSp>
        <p:nvCxnSpPr>
          <p:cNvPr id="24" name="Přímá spojnice 23">
            <a:extLst>
              <a:ext uri="{FF2B5EF4-FFF2-40B4-BE49-F238E27FC236}">
                <a16:creationId xmlns:a16="http://schemas.microsoft.com/office/drawing/2014/main" id="{A6F4B6C4-2608-DB3F-0802-9DEF9A812DCE}"/>
              </a:ext>
            </a:extLst>
          </p:cNvPr>
          <p:cNvCxnSpPr>
            <a:cxnSpLocks/>
          </p:cNvCxnSpPr>
          <p:nvPr/>
        </p:nvCxnSpPr>
        <p:spPr>
          <a:xfrm>
            <a:off x="491613" y="4424516"/>
            <a:ext cx="1122843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>
            <a:extLst>
              <a:ext uri="{FF2B5EF4-FFF2-40B4-BE49-F238E27FC236}">
                <a16:creationId xmlns:a16="http://schemas.microsoft.com/office/drawing/2014/main" id="{92575502-D697-19D4-CDD2-F97A5D21F7C6}"/>
              </a:ext>
            </a:extLst>
          </p:cNvPr>
          <p:cNvCxnSpPr>
            <a:cxnSpLocks/>
          </p:cNvCxnSpPr>
          <p:nvPr/>
        </p:nvCxnSpPr>
        <p:spPr>
          <a:xfrm>
            <a:off x="491613" y="4424516"/>
            <a:ext cx="0" cy="124869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8E1CD421-3913-C308-779B-2EE8CD35CDDD}"/>
              </a:ext>
            </a:extLst>
          </p:cNvPr>
          <p:cNvCxnSpPr>
            <a:cxnSpLocks/>
          </p:cNvCxnSpPr>
          <p:nvPr/>
        </p:nvCxnSpPr>
        <p:spPr>
          <a:xfrm>
            <a:off x="491613" y="5673213"/>
            <a:ext cx="1122843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35">
            <a:extLst>
              <a:ext uri="{FF2B5EF4-FFF2-40B4-BE49-F238E27FC236}">
                <a16:creationId xmlns:a16="http://schemas.microsoft.com/office/drawing/2014/main" id="{EEC9F803-BAAF-2D3B-3319-187BF69BB4C9}"/>
              </a:ext>
            </a:extLst>
          </p:cNvPr>
          <p:cNvCxnSpPr>
            <a:cxnSpLocks/>
          </p:cNvCxnSpPr>
          <p:nvPr/>
        </p:nvCxnSpPr>
        <p:spPr>
          <a:xfrm>
            <a:off x="11720052" y="4434348"/>
            <a:ext cx="0" cy="122903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8862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4B04182-BBFB-AB05-0885-6E210C0029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521CA69E-7BF3-1721-8D9F-E6B366AD7270}"/>
              </a:ext>
            </a:extLst>
          </p:cNvPr>
          <p:cNvSpPr/>
          <p:nvPr/>
        </p:nvSpPr>
        <p:spPr>
          <a:xfrm>
            <a:off x="884902" y="265472"/>
            <a:ext cx="2015613" cy="629264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Iron Age</a:t>
            </a:r>
            <a:endParaRPr lang="cs-CZ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C702EC9C-14FE-A4EE-F8DE-85F3D9021451}"/>
              </a:ext>
            </a:extLst>
          </p:cNvPr>
          <p:cNvSpPr/>
          <p:nvPr/>
        </p:nvSpPr>
        <p:spPr>
          <a:xfrm>
            <a:off x="4549878" y="265472"/>
            <a:ext cx="2782529" cy="629264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Scytho-Siberian World</a:t>
            </a:r>
            <a:endParaRPr lang="cs-CZ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9F593299-9963-CDEC-A232-E39704B607B4}"/>
              </a:ext>
            </a:extLst>
          </p:cNvPr>
          <p:cNvSpPr/>
          <p:nvPr/>
        </p:nvSpPr>
        <p:spPr>
          <a:xfrm>
            <a:off x="8981770" y="265472"/>
            <a:ext cx="2325328" cy="629264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Pazyryk Culture</a:t>
            </a:r>
            <a:endParaRPr lang="cs-CZ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694E2E38-7F71-7258-6304-534531969B2C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>
            <a:off x="2900515" y="580104"/>
            <a:ext cx="164936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820EF6BE-5C32-6F36-A8EC-2F78C000B753}"/>
              </a:ext>
            </a:extLst>
          </p:cNvPr>
          <p:cNvCxnSpPr>
            <a:cxnSpLocks/>
            <a:stCxn id="6" idx="3"/>
            <a:endCxn id="7" idx="1"/>
          </p:cNvCxnSpPr>
          <p:nvPr/>
        </p:nvCxnSpPr>
        <p:spPr>
          <a:xfrm>
            <a:off x="7332407" y="580104"/>
            <a:ext cx="164936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Obrázek 26" descr="Obsah obrázku mapa, text, atlas, diagram">
            <a:extLst>
              <a:ext uri="{FF2B5EF4-FFF2-40B4-BE49-F238E27FC236}">
                <a16:creationId xmlns:a16="http://schemas.microsoft.com/office/drawing/2014/main" id="{D8A5AD09-6E1E-CD71-4327-DC346A6624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875" y="1160208"/>
            <a:ext cx="8096250" cy="535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812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3094F1DA-919E-F981-DED7-6B51514A06C8}"/>
              </a:ext>
            </a:extLst>
          </p:cNvPr>
          <p:cNvSpPr/>
          <p:nvPr/>
        </p:nvSpPr>
        <p:spPr>
          <a:xfrm>
            <a:off x="997975" y="383458"/>
            <a:ext cx="3126658" cy="806245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Ukok Plateu (Ak-Alakha)</a:t>
            </a:r>
            <a:endParaRPr lang="cs-CZ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388CE1D9-126E-5F6A-4D63-6EEC7C44CD99}"/>
              </a:ext>
            </a:extLst>
          </p:cNvPr>
          <p:cNvSpPr/>
          <p:nvPr/>
        </p:nvSpPr>
        <p:spPr>
          <a:xfrm>
            <a:off x="7000568" y="383458"/>
            <a:ext cx="3126658" cy="806246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Siberian Ice Maiden</a:t>
            </a:r>
            <a:endParaRPr lang="cs-CZ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Obrázek 9" descr="Obsah obrázku text, mapa, snímek obrazovky">
            <a:extLst>
              <a:ext uri="{FF2B5EF4-FFF2-40B4-BE49-F238E27FC236}">
                <a16:creationId xmlns:a16="http://schemas.microsoft.com/office/drawing/2014/main" id="{4AECA3DB-CB33-4335-4266-633E4CF58B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24" y="1321427"/>
            <a:ext cx="4360018" cy="5192221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C25DE970-3322-53D3-6774-F067D90D19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6495" y="1321427"/>
            <a:ext cx="5514803" cy="3102077"/>
          </a:xfrm>
          <a:prstGeom prst="rect">
            <a:avLst/>
          </a:prstGeom>
        </p:spPr>
      </p:pic>
      <p:sp>
        <p:nvSpPr>
          <p:cNvPr id="13" name="Obdélník 12">
            <a:extLst>
              <a:ext uri="{FF2B5EF4-FFF2-40B4-BE49-F238E27FC236}">
                <a16:creationId xmlns:a16="http://schemas.microsoft.com/office/drawing/2014/main" id="{7C6B9645-637C-596E-2F0B-FA95881C5A37}"/>
              </a:ext>
            </a:extLst>
          </p:cNvPr>
          <p:cNvSpPr/>
          <p:nvPr/>
        </p:nvSpPr>
        <p:spPr>
          <a:xfrm>
            <a:off x="5250425" y="4739148"/>
            <a:ext cx="3185651" cy="914400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Natural mummification due to permafrost</a:t>
            </a: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315C0236-91F7-D8EE-A9F8-A51A9F648F31}"/>
              </a:ext>
            </a:extLst>
          </p:cNvPr>
          <p:cNvSpPr/>
          <p:nvPr/>
        </p:nvSpPr>
        <p:spPr>
          <a:xfrm>
            <a:off x="8603226" y="4739148"/>
            <a:ext cx="3150650" cy="914400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5th–4th Century BCE </a:t>
            </a: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ABDB2402-940D-C808-2F15-2D6E1D9313F6}"/>
              </a:ext>
            </a:extLst>
          </p:cNvPr>
          <p:cNvSpPr/>
          <p:nvPr/>
        </p:nvSpPr>
        <p:spPr>
          <a:xfrm>
            <a:off x="7000568" y="5860026"/>
            <a:ext cx="3126658" cy="766916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Zoomorphic and mythologic motives </a:t>
            </a:r>
            <a:endParaRPr lang="cs-CZ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01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Obsah obrázku skica, kresba, Perokresba, ilustrace">
            <a:extLst>
              <a:ext uri="{FF2B5EF4-FFF2-40B4-BE49-F238E27FC236}">
                <a16:creationId xmlns:a16="http://schemas.microsoft.com/office/drawing/2014/main" id="{929E8E7C-C727-EACA-0662-8D4ED3387C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10" y="167148"/>
            <a:ext cx="5604387" cy="3152468"/>
          </a:xfrm>
          <a:prstGeom prst="rect">
            <a:avLst/>
          </a:prstGeom>
        </p:spPr>
      </p:pic>
      <p:pic>
        <p:nvPicPr>
          <p:cNvPr id="10" name="Obrázek 9" descr="Obsah obrázku skica, kresba tužkou, kresba, Perokresba">
            <a:extLst>
              <a:ext uri="{FF2B5EF4-FFF2-40B4-BE49-F238E27FC236}">
                <a16:creationId xmlns:a16="http://schemas.microsoft.com/office/drawing/2014/main" id="{811A05E8-F20D-70F7-0E9C-439217384E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10" y="3429000"/>
            <a:ext cx="5604387" cy="3152468"/>
          </a:xfrm>
          <a:prstGeom prst="rect">
            <a:avLst/>
          </a:prstGeom>
        </p:spPr>
      </p:pic>
      <p:sp>
        <p:nvSpPr>
          <p:cNvPr id="13" name="Obdélník 12">
            <a:extLst>
              <a:ext uri="{FF2B5EF4-FFF2-40B4-BE49-F238E27FC236}">
                <a16:creationId xmlns:a16="http://schemas.microsoft.com/office/drawing/2014/main" id="{CCB71DCF-185B-E4B9-CEC2-36EF9B336BFE}"/>
              </a:ext>
            </a:extLst>
          </p:cNvPr>
          <p:cNvSpPr/>
          <p:nvPr/>
        </p:nvSpPr>
        <p:spPr>
          <a:xfrm>
            <a:off x="6784258" y="511277"/>
            <a:ext cx="2497394" cy="717755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Right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cs-CZ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orearm</a:t>
            </a: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300CB06F-8D56-8B7E-DE77-DBBC28F28243}"/>
              </a:ext>
            </a:extLst>
          </p:cNvPr>
          <p:cNvSpPr/>
          <p:nvPr/>
        </p:nvSpPr>
        <p:spPr>
          <a:xfrm>
            <a:off x="6784258" y="5623495"/>
            <a:ext cx="2497394" cy="698090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Left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cs-CZ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orearm</a:t>
            </a:r>
          </a:p>
        </p:txBody>
      </p:sp>
      <p:cxnSp>
        <p:nvCxnSpPr>
          <p:cNvPr id="16" name="Přímá spojnice 15">
            <a:extLst>
              <a:ext uri="{FF2B5EF4-FFF2-40B4-BE49-F238E27FC236}">
                <a16:creationId xmlns:a16="http://schemas.microsoft.com/office/drawing/2014/main" id="{48F0A134-52D2-F115-BD09-6247E477E092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5820697" y="870155"/>
            <a:ext cx="96356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>
            <a:extLst>
              <a:ext uri="{FF2B5EF4-FFF2-40B4-BE49-F238E27FC236}">
                <a16:creationId xmlns:a16="http://schemas.microsoft.com/office/drawing/2014/main" id="{B09C8CFD-00E2-D8B7-DD08-7C40D1C7F45C}"/>
              </a:ext>
            </a:extLst>
          </p:cNvPr>
          <p:cNvCxnSpPr>
            <a:cxnSpLocks/>
            <a:stCxn id="14" idx="1"/>
          </p:cNvCxnSpPr>
          <p:nvPr/>
        </p:nvCxnSpPr>
        <p:spPr>
          <a:xfrm flipH="1" flipV="1">
            <a:off x="5820697" y="5968181"/>
            <a:ext cx="963561" cy="435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bdélník 21">
            <a:extLst>
              <a:ext uri="{FF2B5EF4-FFF2-40B4-BE49-F238E27FC236}">
                <a16:creationId xmlns:a16="http://schemas.microsoft.com/office/drawing/2014/main" id="{70F4133E-646F-3ADC-F96C-608B9A39562F}"/>
              </a:ext>
            </a:extLst>
          </p:cNvPr>
          <p:cNvSpPr/>
          <p:nvPr/>
        </p:nvSpPr>
        <p:spPr>
          <a:xfrm>
            <a:off x="9947192" y="896608"/>
            <a:ext cx="1585029" cy="717755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Hands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thumbs</a:t>
            </a:r>
            <a:r>
              <a:rPr lang="cs-CZ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24" name="Přímá spojnice 23">
            <a:extLst>
              <a:ext uri="{FF2B5EF4-FFF2-40B4-BE49-F238E27FC236}">
                <a16:creationId xmlns:a16="http://schemas.microsoft.com/office/drawing/2014/main" id="{85991FDD-5D61-978D-046D-69B0880BB3B5}"/>
              </a:ext>
            </a:extLst>
          </p:cNvPr>
          <p:cNvCxnSpPr>
            <a:cxnSpLocks/>
            <a:stCxn id="22" idx="2"/>
          </p:cNvCxnSpPr>
          <p:nvPr/>
        </p:nvCxnSpPr>
        <p:spPr>
          <a:xfrm flipH="1">
            <a:off x="10734791" y="1614363"/>
            <a:ext cx="4916" cy="23293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Obrázek 26" descr="Obsah obrázku kresba, skica, klipart, Perokresba&#10;&#10;Obsah generovaný pomocí AI může být nesprávný.">
            <a:extLst>
              <a:ext uri="{FF2B5EF4-FFF2-40B4-BE49-F238E27FC236}">
                <a16:creationId xmlns:a16="http://schemas.microsoft.com/office/drawing/2014/main" id="{0AD20753-EE69-0F5A-BD8E-B076487647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320" y="1790400"/>
            <a:ext cx="4872901" cy="3453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800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Obsah obrázku Lidská tvář, osoba, skica, krk">
            <a:extLst>
              <a:ext uri="{FF2B5EF4-FFF2-40B4-BE49-F238E27FC236}">
                <a16:creationId xmlns:a16="http://schemas.microsoft.com/office/drawing/2014/main" id="{C0807D08-0ADD-E44C-8B63-49FFCBDAF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02" y="112826"/>
            <a:ext cx="4911472" cy="3127068"/>
          </a:xfrm>
          <a:prstGeom prst="rect">
            <a:avLst/>
          </a:prstGeom>
        </p:spPr>
      </p:pic>
      <p:pic>
        <p:nvPicPr>
          <p:cNvPr id="10" name="Obrázek 9" descr="Obsah obrázku umění, interiér, kostel, svatyně">
            <a:extLst>
              <a:ext uri="{FF2B5EF4-FFF2-40B4-BE49-F238E27FC236}">
                <a16:creationId xmlns:a16="http://schemas.microsoft.com/office/drawing/2014/main" id="{FFAFC760-7DC2-5960-F16B-AD750C5C5B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181" y="470174"/>
            <a:ext cx="2972733" cy="5673257"/>
          </a:xfrm>
          <a:prstGeom prst="rect">
            <a:avLst/>
          </a:prstGeom>
        </p:spPr>
      </p:pic>
      <p:pic>
        <p:nvPicPr>
          <p:cNvPr id="12" name="Obrázek 11" descr="Obsah obrázku pták, umění, socha&#10;&#10;Obsah generovaný pomocí AI může být nesprávný.">
            <a:extLst>
              <a:ext uri="{FF2B5EF4-FFF2-40B4-BE49-F238E27FC236}">
                <a16:creationId xmlns:a16="http://schemas.microsoft.com/office/drawing/2014/main" id="{436B3243-D808-2F63-A47F-02525F9928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074" y="470174"/>
            <a:ext cx="3240390" cy="5667864"/>
          </a:xfrm>
          <a:prstGeom prst="rect">
            <a:avLst/>
          </a:prstGeom>
        </p:spPr>
      </p:pic>
      <p:pic>
        <p:nvPicPr>
          <p:cNvPr id="14" name="Obrázek 13" descr="Obsah obrázku socha, umění, jeskyně, interiér&#10;&#10;Obsah generovaný pomocí AI může být nesprávný.">
            <a:extLst>
              <a:ext uri="{FF2B5EF4-FFF2-40B4-BE49-F238E27FC236}">
                <a16:creationId xmlns:a16="http://schemas.microsoft.com/office/drawing/2014/main" id="{2EF088EB-94F6-59E5-07C4-3A4143ED77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01" y="3429000"/>
            <a:ext cx="4911473" cy="3316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251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142EEB42-C3B9-9811-5E02-6C1CE3864549}"/>
              </a:ext>
            </a:extLst>
          </p:cNvPr>
          <p:cNvSpPr/>
          <p:nvPr/>
        </p:nvSpPr>
        <p:spPr>
          <a:xfrm>
            <a:off x="688258" y="403121"/>
            <a:ext cx="10815484" cy="6086169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D30204E4-0B1E-3A64-D416-CD4B93CF4D45}"/>
              </a:ext>
            </a:extLst>
          </p:cNvPr>
          <p:cNvSpPr txBox="1"/>
          <p:nvPr/>
        </p:nvSpPr>
        <p:spPr>
          <a:xfrm>
            <a:off x="934065" y="1120676"/>
            <a:ext cx="92226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Deter-Wolf, A. – Robitaille, B. – Krutak, L. – Galliot, S. 2016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The world’s oldest tattoos. Journal of Archaeological Science: Reports 5. 19–24.</a:t>
            </a:r>
            <a:b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Caspari, G. – Deter-Wolf, A. – Riday, D. – Vavulin, M. – Pankova, S. 2025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High-resolution near-infared data reveal Pazyryk tattooing methods. Antiquity.</a:t>
            </a:r>
            <a:b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Krutak, L. – Deter-Wolf, A. 2017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Ancient Ink: The Archaeology of Tattooing. </a:t>
            </a:r>
          </a:p>
          <a:p>
            <a:endParaRPr lang="cs-CZ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261983"/>
      </p:ext>
    </p:extLst>
  </p:cSld>
  <p:clrMapOvr>
    <a:masterClrMapping/>
  </p:clrMapOvr>
</p:sld>
</file>

<file path=ppt/theme/theme1.xml><?xml version="1.0" encoding="utf-8"?>
<a:theme xmlns:a="http://schemas.openxmlformats.org/drawingml/2006/main" name="DylanVTI">
  <a:themeElements>
    <a:clrScheme name="Custom 8">
      <a:dk1>
        <a:sysClr val="windowText" lastClr="000000"/>
      </a:dk1>
      <a:lt1>
        <a:sysClr val="window" lastClr="FFFFFF"/>
      </a:lt1>
      <a:dk2>
        <a:srgbClr val="1A1A33"/>
      </a:dk2>
      <a:lt2>
        <a:srgbClr val="EEFFE3"/>
      </a:lt2>
      <a:accent1>
        <a:srgbClr val="5C40EF"/>
      </a:accent1>
      <a:accent2>
        <a:srgbClr val="B8A0F8"/>
      </a:accent2>
      <a:accent3>
        <a:srgbClr val="00C777"/>
      </a:accent3>
      <a:accent4>
        <a:srgbClr val="005A66"/>
      </a:accent4>
      <a:accent5>
        <a:srgbClr val="9956EA"/>
      </a:accent5>
      <a:accent6>
        <a:srgbClr val="9BBB25"/>
      </a:accent6>
      <a:hlink>
        <a:srgbClr val="674CF0"/>
      </a:hlink>
      <a:folHlink>
        <a:srgbClr val="B53699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lanVTI" id="{602636BD-A055-489B-83EC-AD971B7E5F9C}" vid="{CD33A9BC-C4B5-4F36-8A14-490DC4E38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144</Words>
  <Application>Microsoft Office PowerPoint</Application>
  <PresentationFormat>Širokoúhlá obrazovka</PresentationFormat>
  <Paragraphs>17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Neue Haas Grotesk Text Pro</vt:lpstr>
      <vt:lpstr>Times New Roman</vt:lpstr>
      <vt:lpstr>DylanVTI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Mikhail Martyněnkov</dc:creator>
  <cp:lastModifiedBy>Mikhail Martyněnkov</cp:lastModifiedBy>
  <cp:revision>1</cp:revision>
  <dcterms:created xsi:type="dcterms:W3CDTF">2025-12-09T07:50:50Z</dcterms:created>
  <dcterms:modified xsi:type="dcterms:W3CDTF">2025-12-09T14:12:21Z</dcterms:modified>
</cp:coreProperties>
</file>