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5" r:id="rId4"/>
    <p:sldId id="257" r:id="rId5"/>
    <p:sldId id="258" r:id="rId6"/>
    <p:sldId id="263" r:id="rId7"/>
    <p:sldId id="260" r:id="rId8"/>
    <p:sldId id="267" r:id="rId9"/>
    <p:sldId id="266" r:id="rId10"/>
    <p:sldId id="261" r:id="rId11"/>
    <p:sldId id="259" r:id="rId12"/>
    <p:sldId id="262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2aan4XiHbY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BfDlVo2CM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Время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5__20Talking_20about_20time">
            <a:hlinkClick r:id="" action="ppaction://media"/>
            <a:extLst>
              <a:ext uri="{FF2B5EF4-FFF2-40B4-BE49-F238E27FC236}">
                <a16:creationId xmlns:a16="http://schemas.microsoft.com/office/drawing/2014/main" id="{0AF6792A-339A-E6E8-C085-7FD659E34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80947" y="1854372"/>
            <a:ext cx="955329" cy="95532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ECFDBFB-8135-74FC-52EC-E6672EA1213D}"/>
              </a:ext>
            </a:extLst>
          </p:cNvPr>
          <p:cNvSpPr txBox="1"/>
          <p:nvPr/>
        </p:nvSpPr>
        <p:spPr>
          <a:xfrm>
            <a:off x="1742900" y="1008611"/>
            <a:ext cx="8115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Перескажите диалог, сосредоточьтесь на  точном указании времени</a:t>
            </a:r>
            <a:endParaRPr lang="cs-CZ" sz="2000" b="1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EDC304C-CFAD-F635-5405-E810B05ACD93}"/>
              </a:ext>
            </a:extLst>
          </p:cNvPr>
          <p:cNvSpPr txBox="1"/>
          <p:nvPr/>
        </p:nvSpPr>
        <p:spPr>
          <a:xfrm>
            <a:off x="371302" y="307924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7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95772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14896FE-26E6-1830-33F9-915143FA4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899" y="1631984"/>
            <a:ext cx="6545574" cy="188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Ценность времени в жизни человека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планирование помогает успевать больше?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Почему современным людям не хватает времени?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Роль пунктуальности в общении и работе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185651" y="259323"/>
            <a:ext cx="118206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“Время” </a:t>
            </a:r>
          </a:p>
          <a:p>
            <a:pPr>
              <a:buNone/>
            </a:pPr>
            <a:r>
              <a:rPr lang="ru-RU" sz="2000" dirty="0">
                <a:hlinkClick r:id="rId2"/>
              </a:rPr>
              <a:t>Сколько времени? Часы, минуты и секунды по-русски.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40074A3-D700-C4AE-3410-6618A11C8BBE}"/>
              </a:ext>
            </a:extLst>
          </p:cNvPr>
          <p:cNvSpPr txBox="1"/>
          <p:nvPr/>
        </p:nvSpPr>
        <p:spPr>
          <a:xfrm>
            <a:off x="329738" y="1094121"/>
            <a:ext cx="1167661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Время: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время, час, минута, секунда, утро, день, вечер, ночь, сутки, неделя, выходные, будни, календарь, часы, расписание, будильник, встреча, опоздание, перерыв, время суток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спрашивать время, показывать время, вставать, ложиться, опаздывать, приходить, ждать, успевать, планировать, назначать встречу, проводить время, отдыхать, работать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Прилагательные: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ранний, поздний, свободный, занятый, точный, быстрый, медленный, удобный, важный, регулярный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Выражения и 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восемь часов, половина девятого, четверть часа, десять минут девятого, через пять минут, примерно, вовремя, каждый день, по расписанию, в это время, весь день, вчера, сегодня, завтра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описания: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распорядок дня, организация времени, привычки, пунктуальность, встреча, транспорт, время отдыха</a:t>
            </a: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60AF9A7-CAB3-74E6-AEE6-36191C02D0BB}"/>
              </a:ext>
            </a:extLst>
          </p:cNvPr>
          <p:cNvSpPr txBox="1"/>
          <p:nvPr/>
        </p:nvSpPr>
        <p:spPr>
          <a:xfrm>
            <a:off x="1158241" y="834630"/>
            <a:ext cx="8866908" cy="4549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Kolik je hodin?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 přesně pět hodin odpoledne.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Vlak jede ve čtvrt na sedm ráno.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Máme schůzku v půl osmé večer.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 deset minut začíná film v kině.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 za pět minut dvanáct.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Vstávám obvykle brzy, kolem šesté hodiny.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Včera jsem pracoval do pozdní noci.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Zítra ráno musím jít k lékaři.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Minulý týden jsme byli na dovolené.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Jak dlouho to bude trvat?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Příští měsíc mám narozeniny.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Rychle, už je pozdě</a:t>
            </a:r>
            <a:r>
              <a:rPr lang="ru-RU" sz="2000" kern="1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455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E17F953-7762-9A84-D1BA-337989662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509" y="0"/>
            <a:ext cx="4795491" cy="319118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5544017-DDC9-12F6-A526-4A79DA0AD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589222" cy="369343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0921DEB-E9B8-3518-6009-8559E2AED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106" y="2334673"/>
            <a:ext cx="2383743" cy="218865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54092A1-F82B-7C0C-E013-FBC89DA67D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6166" y="3191181"/>
            <a:ext cx="5025834" cy="366681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1FC5F51-D128-0FB4-A060-3FC1D777DF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53" y="3705225"/>
            <a:ext cx="5715000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09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022E66F-3A85-7D89-E19C-D9ECA53F45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30" b="5165"/>
          <a:stretch>
            <a:fillRect/>
          </a:stretch>
        </p:blipFill>
        <p:spPr>
          <a:xfrm>
            <a:off x="0" y="-1"/>
            <a:ext cx="5747210" cy="52647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F13881B-8FB5-7F98-3652-8484B54F2D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73" r="1115" b="12858"/>
          <a:stretch>
            <a:fillRect/>
          </a:stretch>
        </p:blipFill>
        <p:spPr>
          <a:xfrm>
            <a:off x="5948112" y="-1"/>
            <a:ext cx="6062767" cy="52647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1452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>
            <a:extLst>
              <a:ext uri="{FF2B5EF4-FFF2-40B4-BE49-F238E27FC236}">
                <a16:creationId xmlns:a16="http://schemas.microsoft.com/office/drawing/2014/main" id="{0493ED00-A190-B2ED-398A-A6C284ADA2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84" t="35394" r="23704" b="12243"/>
          <a:stretch>
            <a:fillRect/>
          </a:stretch>
        </p:blipFill>
        <p:spPr>
          <a:xfrm>
            <a:off x="60959" y="83127"/>
            <a:ext cx="9337433" cy="474933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34A4E767-417B-BDC4-5634-94D7E611CB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169" t="18586" r="20920" b="67030"/>
          <a:stretch>
            <a:fillRect/>
          </a:stretch>
        </p:blipFill>
        <p:spPr>
          <a:xfrm>
            <a:off x="60958" y="4710546"/>
            <a:ext cx="9281481" cy="1296785"/>
          </a:xfrm>
          <a:prstGeom prst="rect">
            <a:avLst/>
          </a:prstGeom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FC2631CD-17F8-7114-09DD-FB04C38A0492}"/>
              </a:ext>
            </a:extLst>
          </p:cNvPr>
          <p:cNvSpPr txBox="1"/>
          <p:nvPr/>
        </p:nvSpPr>
        <p:spPr>
          <a:xfrm>
            <a:off x="9731964" y="376843"/>
            <a:ext cx="23885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Мы говорим о времени по-разному на разных языках. Как мы отвечаем на вопрос «Который час?» по-русски / по-чешски… ?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5CB68B1-F571-241C-13AF-3D4CEED12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029" y="1452954"/>
            <a:ext cx="10789917" cy="372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планируете свой день, по часам или по настроению?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 часто опаздываете или приходите раньше? Почему?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Сколько времени Вы проводите в транспорте каждый день?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 Вас есть часы или Вы смотрите время на телефоне?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думаете, почему важно уметь планировать своё время?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для Вас труднее: встать рано или лечь вовремя?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Сколько времени в день Вы отдыхаете?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бы Вы сделали, если бы у Вас было на один час больше в сутках?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FF0C8F-ED23-002E-A8AB-71A5A90608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08" t="27394" r="29345" b="21859"/>
          <a:stretch>
            <a:fillRect/>
          </a:stretch>
        </p:blipFill>
        <p:spPr>
          <a:xfrm>
            <a:off x="803564" y="824869"/>
            <a:ext cx="10124902" cy="496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94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661115B-4767-23A2-AC16-A8A5B19AAEED}"/>
              </a:ext>
            </a:extLst>
          </p:cNvPr>
          <p:cNvSpPr txBox="1"/>
          <p:nvPr/>
        </p:nvSpPr>
        <p:spPr>
          <a:xfrm>
            <a:off x="421178" y="348040"/>
            <a:ext cx="1115568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300" b="1" i="0" u="none" strike="noStrike" baseline="0" dirty="0">
                <a:latin typeface="SkolarPE-Bold"/>
              </a:rPr>
              <a:t>3. Скажите по-русски, который час.</a:t>
            </a:r>
          </a:p>
          <a:p>
            <a:pPr algn="l"/>
            <a:r>
              <a:rPr lang="cs-CZ" sz="2300" b="0" i="0" u="none" strike="noStrike" baseline="0" dirty="0">
                <a:latin typeface="SkolarPE"/>
              </a:rPr>
              <a:t>00:00, 12:00, 01:00, 13:00, 02:00, 14:00, 03:00, 15:00, 11:00, 23:00, 00:05, 12:42, 01:38,</a:t>
            </a:r>
          </a:p>
          <a:p>
            <a:pPr algn="l"/>
            <a:r>
              <a:rPr lang="cs-CZ" sz="2300" b="0" i="0" u="none" strike="noStrike" baseline="0" dirty="0">
                <a:latin typeface="SkolarPE"/>
              </a:rPr>
              <a:t>13:15, 02:45, 14:30, 03:21, 15:15, 11:08, 23:55.</a:t>
            </a:r>
            <a:endParaRPr lang="ru-RU" sz="2300" b="0" i="0" u="none" strike="noStrike" baseline="0" dirty="0">
              <a:latin typeface="SkolarPE"/>
            </a:endParaRPr>
          </a:p>
          <a:p>
            <a:pPr algn="l"/>
            <a:endParaRPr lang="ru-RU" sz="2300" dirty="0">
              <a:latin typeface="SkolarPE"/>
            </a:endParaRPr>
          </a:p>
          <a:p>
            <a:pPr algn="l"/>
            <a:endParaRPr lang="cs-CZ" sz="2300" b="0" i="0" u="none" strike="noStrike" baseline="0" dirty="0">
              <a:latin typeface="SkolarPE"/>
            </a:endParaRPr>
          </a:p>
          <a:p>
            <a:pPr algn="l"/>
            <a:r>
              <a:rPr lang="bg-BG" sz="2300" b="1" i="0" u="none" strike="noStrike" baseline="0" dirty="0">
                <a:latin typeface="SkolarPE-Bold"/>
              </a:rPr>
              <a:t>4. Запишите цифрами время. ДИКТАНТ:</a:t>
            </a:r>
          </a:p>
          <a:p>
            <a:pPr algn="l"/>
            <a:r>
              <a:rPr lang="ru-RU" sz="2300" b="0" i="0" u="none" strike="noStrike" baseline="0" dirty="0">
                <a:latin typeface="SkolarPE"/>
              </a:rPr>
              <a:t>1. Двадцать два десять, 2. двадцать часов пять минут, 3. пятнадцать минут второ-</a:t>
            </a:r>
          </a:p>
          <a:p>
            <a:pPr algn="l"/>
            <a:r>
              <a:rPr lang="ru-RU" sz="2300" b="0" i="0" u="none" strike="noStrike" baseline="0" dirty="0">
                <a:latin typeface="SkolarPE"/>
              </a:rPr>
              <a:t>го, 4. четверть десятого, 5. десять тридцать, 6. тринадцать часов тридцать минут,</a:t>
            </a:r>
          </a:p>
          <a:p>
            <a:pPr algn="l"/>
            <a:r>
              <a:rPr lang="ru-RU" sz="2300" b="0" i="0" u="none" strike="noStrike" baseline="0" dirty="0">
                <a:latin typeface="SkolarPE"/>
              </a:rPr>
              <a:t>7. половина шестого, 8. два сорок пять утра, 9. три часа ночи, 10. без пятнадцати</a:t>
            </a:r>
          </a:p>
          <a:p>
            <a:pPr algn="l"/>
            <a:r>
              <a:rPr lang="ru-RU" sz="2300" b="0" i="0" u="none" strike="noStrike" baseline="0" dirty="0">
                <a:latin typeface="SkolarPE"/>
              </a:rPr>
              <a:t>два ночи, 11. без четверти одиннадцать, 12. семнадцать двадцать, 13. четырнадцать часов двенадцать минут, 14. двадцать минут пятого, 15. ровно восемь часов утра, 16. семь часов ноль </a:t>
            </a:r>
            <a:r>
              <a:rPr lang="ru-RU" sz="2300" b="0" i="0" u="none" strike="noStrike" baseline="0" dirty="0" err="1">
                <a:latin typeface="SkolarPE"/>
              </a:rPr>
              <a:t>ноль</a:t>
            </a:r>
            <a:r>
              <a:rPr lang="ru-RU" sz="2300" b="0" i="0" u="none" strike="noStrike" baseline="0" dirty="0">
                <a:latin typeface="SkolarPE"/>
              </a:rPr>
              <a:t> минут.</a:t>
            </a:r>
          </a:p>
          <a:p>
            <a:pPr algn="l"/>
            <a:endParaRPr lang="ru-RU" sz="2300" dirty="0">
              <a:latin typeface="SkolarPE"/>
            </a:endParaRPr>
          </a:p>
          <a:p>
            <a:r>
              <a:rPr lang="ru-RU" sz="2300" b="1" dirty="0"/>
              <a:t>5. Скажите, сколько времени приблизительно. </a:t>
            </a:r>
            <a:r>
              <a:rPr lang="ru-RU" sz="2300" i="1" dirty="0"/>
              <a:t>Образец: 17:57 – Почти шесть</a:t>
            </a:r>
          </a:p>
          <a:p>
            <a:r>
              <a:rPr lang="ru-RU" sz="2300" i="1" dirty="0"/>
              <a:t>часов вечера. 8:02 – начало девятого.</a:t>
            </a:r>
          </a:p>
          <a:p>
            <a:r>
              <a:rPr lang="cs-CZ" sz="2300" dirty="0"/>
              <a:t>01:55, 13:02, 05:59, 17:01, 09:51, 10:03, 12:29, 14:03, 22:58.</a:t>
            </a:r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71BD60E-C161-BCB4-31A9-F641EA6CC535}"/>
              </a:ext>
            </a:extLst>
          </p:cNvPr>
          <p:cNvSpPr txBox="1"/>
          <p:nvPr/>
        </p:nvSpPr>
        <p:spPr>
          <a:xfrm>
            <a:off x="3048000" y="324571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https://www.youtube.com/watch?v=5BfDlVo2CMg</a:t>
            </a:r>
            <a:endParaRPr lang="ru-RU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788E40B-D903-AAA1-023B-CBAA5A969014}"/>
              </a:ext>
            </a:extLst>
          </p:cNvPr>
          <p:cNvSpPr txBox="1"/>
          <p:nvPr/>
        </p:nvSpPr>
        <p:spPr>
          <a:xfrm>
            <a:off x="2709950" y="2349731"/>
            <a:ext cx="7597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Расскажите о распорядке дня собеседников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507917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F864A9F-D8D1-31DB-B99F-FBDC2F93F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597"/>
            <a:ext cx="9379527" cy="558061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1804E2D-DC83-48CA-99A2-E9FCB1CCFADE}"/>
              </a:ext>
            </a:extLst>
          </p:cNvPr>
          <p:cNvSpPr txBox="1"/>
          <p:nvPr/>
        </p:nvSpPr>
        <p:spPr>
          <a:xfrm>
            <a:off x="9379527" y="631767"/>
            <a:ext cx="26129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Для кого подходит такой режим?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А каков Ваш режим?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Во сколько Вы обычно встаёте утром и ложитесь спать вечером? Что (и во сколько) Вы обычно делаете утром, днём и вечером?</a:t>
            </a:r>
          </a:p>
        </p:txBody>
      </p:sp>
    </p:spTree>
    <p:extLst>
      <p:ext uri="{BB962C8B-B14F-4D97-AF65-F5344CB8AC3E}">
        <p14:creationId xmlns:p14="http://schemas.microsoft.com/office/powerpoint/2010/main" val="42729660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686</Words>
  <Application>Microsoft Office PowerPoint</Application>
  <PresentationFormat>Širokoúhlá obrazovka</PresentationFormat>
  <Paragraphs>60</Paragraphs>
  <Slides>13</Slides>
  <Notes>1</Notes>
  <HiddenSlides>0</HiddenSlides>
  <MMClips>1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SkolarPE</vt:lpstr>
      <vt:lpstr>SkolarPE-Bold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13</cp:revision>
  <dcterms:created xsi:type="dcterms:W3CDTF">2026-01-21T15:50:39Z</dcterms:created>
  <dcterms:modified xsi:type="dcterms:W3CDTF">2026-02-02T14:42:07Z</dcterms:modified>
</cp:coreProperties>
</file>