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64" r:id="rId4"/>
    <p:sldId id="261" r:id="rId5"/>
    <p:sldId id="262" r:id="rId6"/>
    <p:sldId id="263" r:id="rId7"/>
    <p:sldId id="265" r:id="rId8"/>
    <p:sldId id="266" r:id="rId9"/>
    <p:sldId id="269" r:id="rId10"/>
    <p:sldId id="270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880" autoAdjust="0"/>
  </p:normalViewPr>
  <p:slideViewPr>
    <p:cSldViewPr>
      <p:cViewPr varScale="1">
        <p:scale>
          <a:sx n="117" d="100"/>
          <a:sy n="117" d="100"/>
        </p:scale>
        <p:origin x="20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25.10.2022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Vševojsk-2-9 čl. </a:t>
            </a:r>
            <a:r>
              <a:rPr lang="cs-CZ"/>
              <a:t>14, 18, 19-přežití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41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Vševojsk</a:t>
            </a:r>
            <a:r>
              <a:rPr lang="cs-CZ" dirty="0"/>
              <a:t>-2-9 BO při výcviku</a:t>
            </a:r>
          </a:p>
          <a:p>
            <a:r>
              <a:rPr lang="cs-CZ" dirty="0"/>
              <a:t>Zdrav 6-2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25.10.2022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V&#353;evojsk-2-9_(2011)%20BO%20p&#345;i%20v&#253;cviku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&#353;evojsk-2-9_(2011)%20BO%20p&#345;i%20v&#253;cviku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V&#253;zkum%202010%20ppt.pp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Bezpečnostní opatření při TV v rámci </a:t>
            </a:r>
            <a:r>
              <a:rPr lang="cs-CZ" dirty="0" err="1"/>
              <a:t>ReMO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25.10.2022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adidaktikatv</a:t>
            </a:r>
            <a:r>
              <a:rPr lang="cs-CZ" dirty="0"/>
              <a:t> v </a:t>
            </a:r>
            <a:r>
              <a:rPr lang="cs-CZ" dirty="0" err="1"/>
              <a:t>remo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0F059-68C7-86C2-0AFD-7D7C9B2DA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2854B7-B143-893A-487D-17FDF21A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31BED7-A301-9924-8041-96E7C9A8B7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/>
          </a:bodyPr>
          <a:lstStyle/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2400" dirty="0"/>
              <a:t>Základní výcviková legislativa: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2400" dirty="0"/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NVMO č. 12/2011		Služební tělesná výchova v rezortu MO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/>
              <a:t>Pub</a:t>
            </a:r>
            <a:r>
              <a:rPr lang="cs-CZ" sz="2400" dirty="0"/>
              <a:t>-71-84-01		Speciální tělesná příprava – zkušební 				řády, programy instruktorských kurzů, 				profesní minimum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/>
              <a:t>Pub</a:t>
            </a:r>
            <a:r>
              <a:rPr lang="cs-CZ" sz="2400" dirty="0"/>
              <a:t>-70-00-01		Programy základní přípravy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>
                <a:hlinkClick r:id="rId2" action="ppaction://hlinkfile"/>
              </a:rPr>
              <a:t>Vševojsk</a:t>
            </a:r>
            <a:r>
              <a:rPr lang="cs-CZ" sz="2400" dirty="0">
                <a:hlinkClick r:id="rId2" action="ppaction://hlinkfile"/>
              </a:rPr>
              <a:t>-2-9</a:t>
            </a:r>
            <a:r>
              <a:rPr lang="cs-CZ" sz="2400" dirty="0"/>
              <a:t>		Bezpečnostní opatření při výcviku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Všeob-P-35			Vnitřní kontrola a vyřizování petic a 					stížností v působnosti MO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/>
              <a:t>Prog</a:t>
            </a:r>
            <a:r>
              <a:rPr lang="cs-CZ" sz="2400" dirty="0"/>
              <a:t>-1-3-XX		</a:t>
            </a:r>
            <a:r>
              <a:rPr lang="cs-CZ" sz="2400" dirty="0" err="1"/>
              <a:t>XX</a:t>
            </a:r>
            <a:r>
              <a:rPr lang="cs-CZ" sz="2400" dirty="0"/>
              <a:t> dle typu vojska, zkontrolovat 					platnost!!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Organizační rozkaz útvaru</a:t>
            </a:r>
          </a:p>
        </p:txBody>
      </p:sp>
    </p:spTree>
    <p:extLst>
      <p:ext uri="{BB962C8B-B14F-4D97-AF65-F5344CB8AC3E}">
        <p14:creationId xmlns:p14="http://schemas.microsoft.com/office/powerpoint/2010/main" val="222582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Cíl, průběh a klíčová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Cílem přednášky je seznámit a naučit přístup resortu během výcviku k otázkám bezpečnosti vedoucích i cvičících.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/>
              <a:t>Prezentace je zamýšlena k teoretické přednášce.</a:t>
            </a:r>
          </a:p>
          <a:p>
            <a:pPr marL="0" indent="0"/>
            <a:endParaRPr lang="cs-CZ" dirty="0"/>
          </a:p>
          <a:p>
            <a:pPr marL="0" indent="0"/>
            <a:r>
              <a:rPr lang="cs-CZ" u="sng" dirty="0"/>
              <a:t>Klíčová slova:</a:t>
            </a:r>
            <a:r>
              <a:rPr lang="cs-CZ" dirty="0"/>
              <a:t> Osoba způsobilá, revize materiálu, výcviková dokumentace</a:t>
            </a:r>
            <a:endParaRPr lang="cs-CZ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69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legislatiVA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/>
          </a:bodyPr>
          <a:lstStyle/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2400" dirty="0"/>
              <a:t>Základní výcviková legislativa: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2400" dirty="0"/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NVMO č. 12/2011		Služební tělesná výchova v rezortu MO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/>
              <a:t>Pub</a:t>
            </a:r>
            <a:r>
              <a:rPr lang="cs-CZ" sz="2400" dirty="0"/>
              <a:t>-71-84-01		Speciální tělesná příprava – zkušební 				řády, programy instruktorských kurzů, 				profesní minimum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/>
              <a:t>Pub</a:t>
            </a:r>
            <a:r>
              <a:rPr lang="cs-CZ" sz="2400" dirty="0"/>
              <a:t>-70-00-01		Programy základní přípravy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>
                <a:hlinkClick r:id="rId3" action="ppaction://hlinkfile"/>
              </a:rPr>
              <a:t>Vševojsk</a:t>
            </a:r>
            <a:r>
              <a:rPr lang="cs-CZ" sz="2400" dirty="0">
                <a:hlinkClick r:id="rId3" action="ppaction://hlinkfile"/>
              </a:rPr>
              <a:t>-2-9</a:t>
            </a:r>
            <a:r>
              <a:rPr lang="cs-CZ" sz="2400" dirty="0"/>
              <a:t>		Bezpečnostní opatření při výcviku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Všeob-P-35			Vnitřní kontrola a vyřizování petic a 					stížností v působnosti MO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 err="1"/>
              <a:t>Prog</a:t>
            </a:r>
            <a:r>
              <a:rPr lang="cs-CZ" sz="2400" dirty="0"/>
              <a:t>-1-3-XX		</a:t>
            </a:r>
            <a:r>
              <a:rPr lang="cs-CZ" sz="2400" dirty="0" err="1"/>
              <a:t>XX</a:t>
            </a:r>
            <a:r>
              <a:rPr lang="cs-CZ" sz="2400" dirty="0"/>
              <a:t> dle typu vojska, zkontrolovat 					platnost!!</a:t>
            </a:r>
          </a:p>
          <a:p>
            <a:pPr marL="360363" lvl="1" indent="-261938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sz="2400" dirty="0"/>
              <a:t>Organizační rozkaz útvaru</a:t>
            </a:r>
          </a:p>
        </p:txBody>
      </p:sp>
    </p:spTree>
    <p:extLst>
      <p:ext uri="{BB962C8B-B14F-4D97-AF65-F5344CB8AC3E}">
        <p14:creationId xmlns:p14="http://schemas.microsoft.com/office/powerpoint/2010/main" val="180616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</a:t>
            </a:r>
            <a:r>
              <a:rPr lang="cs-CZ" dirty="0"/>
              <a:t> při výcviku </a:t>
            </a:r>
            <a:r>
              <a:rPr lang="cs-CZ" dirty="0" err="1"/>
              <a:t>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dirty="0"/>
              <a:t>interní normativní akty resortu obrany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dirty="0"/>
              <a:t>bezpečnostní opatření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dirty="0"/>
              <a:t>výcviková a provozní dokumentace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dirty="0"/>
              <a:t>materiálně provozní zabezpečení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dirty="0"/>
              <a:t>kontrolní činnost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dirty="0"/>
              <a:t>metodické pokyny a didaktické zásady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dirty="0"/>
              <a:t>organizační formy, zkušenosti a znalosti vedoucího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dirty="0" err="1"/>
              <a:t>vycvičenost</a:t>
            </a:r>
            <a:r>
              <a:rPr lang="cs-CZ" sz="2800" dirty="0"/>
              <a:t> vojáků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800" dirty="0"/>
              <a:t>Zdravotní zabezpečení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87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povinnosti k zajištění </a:t>
            </a:r>
            <a:r>
              <a:rPr lang="cs-CZ" dirty="0" err="1"/>
              <a:t>bO</a:t>
            </a:r>
            <a:r>
              <a:rPr lang="cs-CZ" dirty="0"/>
              <a:t> při výcviku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783357"/>
            <a:ext cx="8686800" cy="4525963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dirty="0"/>
              <a:t>vyžadovat a kontrolovat dodržování interních normativních aktů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dirty="0"/>
              <a:t>schvalovat dokumentaci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dirty="0"/>
              <a:t>provádět kontrolu, včetně kontroly vedení výcviku oprávněnou osobou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dirty="0"/>
              <a:t>zajistit zdravotní zabezpečení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dirty="0"/>
              <a:t>vyžadovat a kontrolovat dodržování zásad požární ochrany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dirty="0"/>
              <a:t>zjišťovat příčiny úrazů a povolit výcvik jen pro zdravotně způsobilé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dirty="0"/>
              <a:t>poskytovat k výcviku MTZ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dirty="0"/>
              <a:t>provádět školení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14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na 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cs-CZ" dirty="0"/>
              <a:t>ošetřením a údržbou TVM a zařízením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vedení výcviku osobou s patřičným vzděláním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kontrolou a přípravou místa výcviku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kontrolou a přípravou TVM a zařízení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zpracování a seznámení s dokumentací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poučení o bezpečnostních opatřeních</a:t>
            </a:r>
            <a:endParaRPr lang="cs-CZ" sz="1600" dirty="0"/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kvalitním provedením výcviku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zapsáním údajů o výcviku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49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Výcviková a plánovací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organizační rozkaz velitele útvaru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organizační nařízení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(směrnice) přípravy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písemná přípravu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třídní kniha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rozvrh zaměstnání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zápis o provedené kontrole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povolení výcviku mimo VVP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CHKO, les</a:t>
            </a:r>
            <a:r>
              <a:rPr lang="cs-CZ"/>
              <a:t>, most,…</a:t>
            </a: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56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 action="ppaction://hlinkpres?slideindex=1&amp;slidetitle="/>
              </a:rPr>
              <a:t>Odkaz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2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Kdo schvaluje výcvikovou dokumentaci útvaru?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Kdo je zodpovědný za dodržování BO při výcviku?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Jakým způsobem ošetříte výcvik na vícedenním kurzu např. při SD nebo oblasti STP?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Které dokumenty potřebujete zpracovat před vlastním provedením výcviku?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67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474</Words>
  <Application>Microsoft Macintosh PowerPoint</Application>
  <PresentationFormat>Předvádění na obrazovce (4:3)</PresentationFormat>
  <Paragraphs>91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Wingdings</vt:lpstr>
      <vt:lpstr>Wingdings 2</vt:lpstr>
      <vt:lpstr>Cesta</vt:lpstr>
      <vt:lpstr>Teorie adidaktikatv v remo</vt:lpstr>
      <vt:lpstr>Cíl, průběh a klíčová slova</vt:lpstr>
      <vt:lpstr>legislatiVA</vt:lpstr>
      <vt:lpstr>bo při výcviku tp</vt:lpstr>
      <vt:lpstr>Obecné povinnosti k zajištění bO při výcviku</vt:lpstr>
      <vt:lpstr>jak na to</vt:lpstr>
      <vt:lpstr>Výcviková a plánovací dokumentace</vt:lpstr>
      <vt:lpstr>výzkum</vt:lpstr>
      <vt:lpstr>Kontrolní otázky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Jan Maleček</cp:lastModifiedBy>
  <cp:revision>30</cp:revision>
  <dcterms:modified xsi:type="dcterms:W3CDTF">2022-10-25T08:10:28Z</dcterms:modified>
</cp:coreProperties>
</file>