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8" r:id="rId3"/>
    <p:sldId id="264" r:id="rId4"/>
    <p:sldId id="261" r:id="rId5"/>
    <p:sldId id="262" r:id="rId6"/>
    <p:sldId id="263" r:id="rId7"/>
    <p:sldId id="265" r:id="rId8"/>
    <p:sldId id="266" r:id="rId9"/>
    <p:sldId id="269" r:id="rId10"/>
    <p:sldId id="270" r:id="rId11"/>
    <p:sldId id="260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89880" autoAdjust="0"/>
  </p:normalViewPr>
  <p:slideViewPr>
    <p:cSldViewPr>
      <p:cViewPr varScale="1">
        <p:scale>
          <a:sx n="117" d="100"/>
          <a:sy n="117" d="100"/>
        </p:scale>
        <p:origin x="202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25.10.2022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709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25.10.2022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2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Vševojsk-2-9 čl. </a:t>
            </a:r>
            <a:r>
              <a:rPr lang="cs-CZ"/>
              <a:t>14, 18, 19-přežití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1418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Vševojsk</a:t>
            </a:r>
            <a:r>
              <a:rPr lang="cs-CZ" dirty="0"/>
              <a:t>-2-9 BO při výcviku</a:t>
            </a:r>
          </a:p>
          <a:p>
            <a:r>
              <a:rPr lang="cs-CZ" dirty="0"/>
              <a:t>Zdrav 6-2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107504" y="44624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25.10.2022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67544" y="5949280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/>
              <a:t>mjr. Vladimír</a:t>
            </a:r>
            <a:r>
              <a:rPr lang="cs-CZ" sz="2400" baseline="0" dirty="0"/>
              <a:t> MICHALIČKA</a:t>
            </a:r>
            <a:endParaRPr lang="cs-CZ" sz="2400" dirty="0"/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88639"/>
            <a:ext cx="1001984" cy="13455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V&#353;evojsk-2-9_(2011)%20BO%20p&#345;i%20v&#253;cviku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V&#353;evojsk-2-9_(2011)%20BO%20p&#345;i%20v&#253;cviku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V&#253;zkum%202010%20ppt.ppt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cs-CZ" dirty="0"/>
              <a:t>Bezpečnostní opatření při TV v rámci </a:t>
            </a:r>
            <a:r>
              <a:rPr lang="cs-CZ" dirty="0" err="1"/>
              <a:t>ReMO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25.10.2022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Teorie </a:t>
            </a:r>
            <a:r>
              <a:rPr lang="cs-CZ" dirty="0" err="1"/>
              <a:t>adidaktikatv</a:t>
            </a:r>
            <a:r>
              <a:rPr lang="cs-CZ" dirty="0"/>
              <a:t> v </a:t>
            </a:r>
            <a:r>
              <a:rPr lang="cs-CZ" dirty="0" err="1"/>
              <a:t>remo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30F059-68C7-86C2-0AFD-7D7C9B2DA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22854B7-B143-893A-487D-17FDF21AE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D31BED7-A301-9924-8041-96E7C9A8B76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268760"/>
            <a:ext cx="8686800" cy="5256584"/>
          </a:xfrm>
        </p:spPr>
        <p:txBody>
          <a:bodyPr>
            <a:normAutofit/>
          </a:bodyPr>
          <a:lstStyle/>
          <a:p>
            <a:pPr marL="360363" lvl="1" indent="-261938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cs-CZ" sz="2400" dirty="0"/>
              <a:t>Základní výcviková legislativa:</a:t>
            </a:r>
          </a:p>
          <a:p>
            <a:pPr marL="360363" lvl="1" indent="-261938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cs-CZ" sz="2400" dirty="0"/>
          </a:p>
          <a:p>
            <a:pPr marL="360363" lvl="1" indent="-261938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2400" dirty="0"/>
              <a:t>NVMO č. 12/2011		Služební tělesná výchova v rezortu MO</a:t>
            </a:r>
          </a:p>
          <a:p>
            <a:pPr marL="360363" lvl="1" indent="-261938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2400" dirty="0" err="1"/>
              <a:t>Pub</a:t>
            </a:r>
            <a:r>
              <a:rPr lang="cs-CZ" sz="2400" dirty="0"/>
              <a:t>-71-84-01		Speciální tělesná příprava – zkušební 				řády, programy instruktorských kurzů, 				profesní minimum</a:t>
            </a:r>
          </a:p>
          <a:p>
            <a:pPr marL="360363" lvl="1" indent="-261938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2400" dirty="0" err="1"/>
              <a:t>Pub</a:t>
            </a:r>
            <a:r>
              <a:rPr lang="cs-CZ" sz="2400" dirty="0"/>
              <a:t>-70-00-01		Programy základní přípravy</a:t>
            </a:r>
          </a:p>
          <a:p>
            <a:pPr marL="360363" lvl="1" indent="-261938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2400" dirty="0" err="1">
                <a:hlinkClick r:id="rId2" action="ppaction://hlinkfile"/>
              </a:rPr>
              <a:t>Vševojsk</a:t>
            </a:r>
            <a:r>
              <a:rPr lang="cs-CZ" sz="2400" dirty="0">
                <a:hlinkClick r:id="rId2" action="ppaction://hlinkfile"/>
              </a:rPr>
              <a:t>-2-9</a:t>
            </a:r>
            <a:r>
              <a:rPr lang="cs-CZ" sz="2400" dirty="0"/>
              <a:t>		Bezpečnostní opatření při výcviku</a:t>
            </a:r>
          </a:p>
          <a:p>
            <a:pPr marL="360363" lvl="1" indent="-261938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2400" dirty="0"/>
              <a:t>Všeob-P-35			Vnitřní kontrola a vyřizování petic a 					stížností v působnosti MO</a:t>
            </a:r>
          </a:p>
          <a:p>
            <a:pPr marL="360363" lvl="1" indent="-261938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2400" dirty="0" err="1"/>
              <a:t>Prog</a:t>
            </a:r>
            <a:r>
              <a:rPr lang="cs-CZ" sz="2400" dirty="0"/>
              <a:t>-1-3-XX		</a:t>
            </a:r>
            <a:r>
              <a:rPr lang="cs-CZ" sz="2400" dirty="0" err="1"/>
              <a:t>XX</a:t>
            </a:r>
            <a:r>
              <a:rPr lang="cs-CZ" sz="2400" dirty="0"/>
              <a:t> dle typu vojska, zkontrolovat 					platnost!!</a:t>
            </a:r>
          </a:p>
          <a:p>
            <a:pPr marL="360363" lvl="1" indent="-261938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2400" dirty="0"/>
              <a:t>Organizační rozkaz útvaru</a:t>
            </a:r>
          </a:p>
        </p:txBody>
      </p:sp>
    </p:spTree>
    <p:extLst>
      <p:ext uri="{BB962C8B-B14F-4D97-AF65-F5344CB8AC3E}">
        <p14:creationId xmlns:p14="http://schemas.microsoft.com/office/powerpoint/2010/main" val="2225821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10681"/>
            <a:ext cx="8458200" cy="1222375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11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Cíl, průběh a klíčová slova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cs-CZ" dirty="0"/>
              <a:t>Cílem přednášky je seznámit a naučit přístup resortu během výcviku k otázkám bezpečnosti vedoucích i cvičících.</a:t>
            </a:r>
          </a:p>
          <a:p>
            <a:pPr marL="0" indent="0"/>
            <a:endParaRPr lang="cs-CZ" dirty="0"/>
          </a:p>
          <a:p>
            <a:pPr marL="0" indent="0"/>
            <a:r>
              <a:rPr lang="cs-CZ" dirty="0"/>
              <a:t>Prezentace je zamýšlena k teoretické přednášce.</a:t>
            </a:r>
          </a:p>
          <a:p>
            <a:pPr marL="0" indent="0"/>
            <a:endParaRPr lang="cs-CZ" dirty="0"/>
          </a:p>
          <a:p>
            <a:pPr marL="0" indent="0"/>
            <a:r>
              <a:rPr lang="cs-CZ" u="sng" dirty="0"/>
              <a:t>Klíčová slova:</a:t>
            </a:r>
            <a:r>
              <a:rPr lang="cs-CZ" dirty="0"/>
              <a:t> Osoba způsobilá, revize materiálu, výcviková dokumentace</a:t>
            </a:r>
            <a:endParaRPr lang="cs-CZ" u="sng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698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legislatiVA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68760"/>
            <a:ext cx="8686800" cy="5256584"/>
          </a:xfrm>
        </p:spPr>
        <p:txBody>
          <a:bodyPr>
            <a:normAutofit/>
          </a:bodyPr>
          <a:lstStyle/>
          <a:p>
            <a:pPr marL="360363" lvl="1" indent="-261938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cs-CZ" sz="2400" dirty="0"/>
              <a:t>Základní výcviková legislativa:</a:t>
            </a:r>
          </a:p>
          <a:p>
            <a:pPr marL="360363" lvl="1" indent="-261938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cs-CZ" sz="2400" dirty="0"/>
          </a:p>
          <a:p>
            <a:pPr marL="360363" lvl="1" indent="-261938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2400" dirty="0"/>
              <a:t>NVMO č. 12/2011		Služební tělesná výchova v rezortu MO</a:t>
            </a:r>
          </a:p>
          <a:p>
            <a:pPr marL="360363" lvl="1" indent="-261938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2400" dirty="0" err="1"/>
              <a:t>Pub</a:t>
            </a:r>
            <a:r>
              <a:rPr lang="cs-CZ" sz="2400" dirty="0"/>
              <a:t>-71-84-01		Speciální tělesná příprava – zkušební 				řády, programy instruktorských kurzů, 				profesní minimum</a:t>
            </a:r>
          </a:p>
          <a:p>
            <a:pPr marL="360363" lvl="1" indent="-261938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2400" dirty="0" err="1"/>
              <a:t>Pub</a:t>
            </a:r>
            <a:r>
              <a:rPr lang="cs-CZ" sz="2400" dirty="0"/>
              <a:t>-70-00-01		Programy základní přípravy</a:t>
            </a:r>
          </a:p>
          <a:p>
            <a:pPr marL="360363" lvl="1" indent="-261938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2400" dirty="0" err="1">
                <a:hlinkClick r:id="rId3" action="ppaction://hlinkfile"/>
              </a:rPr>
              <a:t>Vševojsk</a:t>
            </a:r>
            <a:r>
              <a:rPr lang="cs-CZ" sz="2400" dirty="0">
                <a:hlinkClick r:id="rId3" action="ppaction://hlinkfile"/>
              </a:rPr>
              <a:t>-2-9</a:t>
            </a:r>
            <a:r>
              <a:rPr lang="cs-CZ" sz="2400" dirty="0"/>
              <a:t>		Bezpečnostní opatření při výcviku</a:t>
            </a:r>
          </a:p>
          <a:p>
            <a:pPr marL="360363" lvl="1" indent="-261938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2400" dirty="0"/>
              <a:t>Všeob-P-35			Vnitřní kontrola a vyřizování petic a 					stížností v působnosti MO</a:t>
            </a:r>
          </a:p>
          <a:p>
            <a:pPr marL="360363" lvl="1" indent="-261938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2400" dirty="0" err="1"/>
              <a:t>Prog</a:t>
            </a:r>
            <a:r>
              <a:rPr lang="cs-CZ" sz="2400" dirty="0"/>
              <a:t>-1-3-XX		</a:t>
            </a:r>
            <a:r>
              <a:rPr lang="cs-CZ" sz="2400" dirty="0" err="1"/>
              <a:t>XX</a:t>
            </a:r>
            <a:r>
              <a:rPr lang="cs-CZ" sz="2400" dirty="0"/>
              <a:t> dle typu vojska, zkontrolovat 					platnost!!</a:t>
            </a:r>
          </a:p>
          <a:p>
            <a:pPr marL="360363" lvl="1" indent="-261938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2400" dirty="0"/>
              <a:t>Organizační rozkaz útvaru</a:t>
            </a:r>
          </a:p>
        </p:txBody>
      </p:sp>
    </p:spTree>
    <p:extLst>
      <p:ext uri="{BB962C8B-B14F-4D97-AF65-F5344CB8AC3E}">
        <p14:creationId xmlns:p14="http://schemas.microsoft.com/office/powerpoint/2010/main" val="1806164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bo</a:t>
            </a:r>
            <a:r>
              <a:rPr lang="cs-CZ" dirty="0"/>
              <a:t> při výcviku </a:t>
            </a:r>
            <a:r>
              <a:rPr lang="cs-CZ" dirty="0" err="1"/>
              <a:t>tp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800" dirty="0"/>
              <a:t>interní normativní akty resortu obrany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800" dirty="0"/>
              <a:t>bezpečnostní opatření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800" dirty="0"/>
              <a:t>výcviková a provozní dokumentace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800" dirty="0"/>
              <a:t>materiálně provozní zabezpečení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800" dirty="0"/>
              <a:t>kontrolní činnost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800" dirty="0"/>
              <a:t>metodické pokyny a didaktické zásady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800" dirty="0"/>
              <a:t>organizační formy, zkušenosti a znalosti vedoucího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800" dirty="0" err="1"/>
              <a:t>vycvičenost</a:t>
            </a:r>
            <a:r>
              <a:rPr lang="cs-CZ" sz="2800" dirty="0"/>
              <a:t> vojáků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800" dirty="0"/>
              <a:t>Zdravotní zabezpečení</a:t>
            </a:r>
          </a:p>
          <a:p>
            <a:pPr>
              <a:buFont typeface="Wingdings" pitchFamily="2" charset="2"/>
              <a:buChar char="§"/>
            </a:pP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0873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povinnosti k zajištění </a:t>
            </a:r>
            <a:r>
              <a:rPr lang="cs-CZ" dirty="0" err="1"/>
              <a:t>bO</a:t>
            </a:r>
            <a:r>
              <a:rPr lang="cs-CZ" dirty="0"/>
              <a:t> při výcviku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783357"/>
            <a:ext cx="8686800" cy="4525963"/>
          </a:xfrm>
        </p:spPr>
        <p:txBody>
          <a:bodyPr/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400" dirty="0"/>
              <a:t>vyžadovat a kontrolovat dodržování interních normativních aktů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400" dirty="0"/>
              <a:t>schvalovat dokumentaci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400" dirty="0"/>
              <a:t>provádět kontrolu, včetně kontroly vedení výcviku oprávněnou osobou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400" dirty="0"/>
              <a:t>zajistit zdravotní zabezpečení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400" dirty="0"/>
              <a:t>vyžadovat a kontrolovat dodržování zásad požární ochrany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400" dirty="0"/>
              <a:t>zjišťovat příčiny úrazů a povolit výcvik jen pro zdravotně způsobilé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400" dirty="0"/>
              <a:t>poskytovat k výcviku MTZ 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400" dirty="0"/>
              <a:t>provádět školení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140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jak na to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  <a:defRPr/>
            </a:pPr>
            <a:r>
              <a:rPr lang="cs-CZ" dirty="0"/>
              <a:t>ošetřením a údržbou TVM a zařízením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dirty="0"/>
              <a:t>vedení výcviku osobou s patřičným vzděláním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dirty="0"/>
              <a:t>kontrolou a přípravou místa výcviku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dirty="0"/>
              <a:t>kontrolou a přípravou TVM a zařízení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dirty="0"/>
              <a:t>zpracování a seznámení s dokumentací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dirty="0"/>
              <a:t>poučení o bezpečnostních opatřeních</a:t>
            </a:r>
            <a:endParaRPr lang="cs-CZ" sz="1600" dirty="0"/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dirty="0"/>
              <a:t>kvalitním provedením výcviku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dirty="0"/>
              <a:t>zapsáním údajů o výcviku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495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Výcviková a plánovací dokumentace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/>
              <a:t>organizační rozkaz velitele útvaru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organizační nařízení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plán (směrnice) přípravy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písemná přípravu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třídní kniha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rozvrh zaměstnání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zápis o provedené kontrole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povolení výcviku mimo VVP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CHKO, les</a:t>
            </a:r>
            <a:r>
              <a:rPr lang="cs-CZ"/>
              <a:t>, most,…</a:t>
            </a:r>
            <a:endParaRPr lang="cs-CZ" dirty="0"/>
          </a:p>
          <a:p>
            <a:pPr>
              <a:buFont typeface="Wingdings" pitchFamily="2" charset="2"/>
              <a:buChar char="§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6563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 action="ppaction://hlinkpres?slideindex=1&amp;slidetitle="/>
              </a:rPr>
              <a:t>Odkaz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226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Kontrolní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Kdo schvaluje výcvikovou dokumentaci útvaru?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Kdo je zodpovědný za dodržování BO při výcviku?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Jakým způsobem ošetříte výcvik na vícedenním kurzu např. při SD nebo oblasti STP?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Které dokumenty potřebujete zpracovat před vlastním provedením výcviku?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86714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49</TotalTime>
  <Words>474</Words>
  <Application>Microsoft Macintosh PowerPoint</Application>
  <PresentationFormat>Předvádění na obrazovce (4:3)</PresentationFormat>
  <Paragraphs>91</Paragraphs>
  <Slides>11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Franklin Gothic Book</vt:lpstr>
      <vt:lpstr>Wingdings</vt:lpstr>
      <vt:lpstr>Wingdings 2</vt:lpstr>
      <vt:lpstr>Cesta</vt:lpstr>
      <vt:lpstr>Teorie adidaktikatv v remo</vt:lpstr>
      <vt:lpstr>Cíl, průběh a klíčová slova</vt:lpstr>
      <vt:lpstr>legislatiVA</vt:lpstr>
      <vt:lpstr>bo při výcviku tp</vt:lpstr>
      <vt:lpstr>Obecné povinnosti k zajištění bO při výcviku</vt:lpstr>
      <vt:lpstr>jak na to</vt:lpstr>
      <vt:lpstr>Výcviková a plánovací dokumentace</vt:lpstr>
      <vt:lpstr>výzkum</vt:lpstr>
      <vt:lpstr>Kontrolní otázky</vt:lpstr>
      <vt:lpstr>Zdroje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Ladyk</dc:creator>
  <cp:lastModifiedBy>Jan Maleček</cp:lastModifiedBy>
  <cp:revision>30</cp:revision>
  <dcterms:modified xsi:type="dcterms:W3CDTF">2022-10-25T08:10:28Z</dcterms:modified>
</cp:coreProperties>
</file>