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14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114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662CCC4-7434-42AE-8461-4510EC6628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46ED18D3-E27F-4671-9897-9A1E379E16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AC7B8D6-88ED-45AA-BA7D-FAF7019E8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2B6A7EA-F4B5-421E-AA35-23322280B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7CC802F-A573-4545-B4A2-717A201B6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71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BE9006E-5862-4056-A52F-3F83AE7CB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918B369-752A-467F-9F77-E9915958DB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9159FFC-20F0-4A62-B9A6-CA341DFE7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07E83620-6CA7-4F4A-BAE9-F24D32C07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AFFF99B-0BA7-467B-8445-2E52C55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21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18525761-4F25-4F87-B2CA-9EE8276D21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C6B95FA-939B-4D0C-A60D-B16E8695E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4D7DC41-5A81-44BB-8983-75343FE67E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49984F0-C18A-49DC-A16E-7B83EDBA3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BF38E6D-9CE4-4AF8-B646-9770401C3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1552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A34EDF8-41A7-4F46-A8D7-9153FEE1B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901C7CA-77EF-4380-A364-4C8BAA0073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193134F-1364-47ED-A1D6-5BB1A2EEA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C063E97-7615-43BF-A179-80E0E0D83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2A13C4C-8508-4D9A-B04F-462ED8AA9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202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7AFF77-BEF8-4D67-9C70-2A796D8F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67D1A1C-D8C7-44BA-A561-EF46B57559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CCF5C91-C71E-47CF-B033-F3FDA893A1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19DE4A-2F1A-42AF-A569-7B110811E5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8C2128A-9D3C-4169-8919-54DC2426E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869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7BFE75-2F69-4144-87C2-7CD2694D1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36631361-994D-4211-B0B3-DF52ECA2C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5CAF3164-0C58-4C72-A029-FEECBA3CD9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DC68D98-2BE1-45E5-BCCA-479F8B5C3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03066CE-FB2C-4949-9932-4A0B5E36A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4F4E790-C60D-4C47-B327-D43BDD62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600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A32DCA-DEB7-4C01-A7E4-3E7C36A3F2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CA185150-6E7F-473F-A400-1CE09432E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xmlns="" id="{715DBF28-9B09-4452-80F6-DBA1D61867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506B3B3F-37BE-41FC-9FF7-43DAB60D9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xmlns="" id="{9706662F-07A1-46A1-A4FC-132424EB23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AA1FBCD-3AF7-4560-B89B-42B6A5E85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8CCC423D-EAC8-4663-9918-A2BFEEA8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87D084A2-EB73-44D5-94CE-93C5B1DD3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232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DF22647-5CB3-457C-801C-5011F4D9D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2B6BADF-0358-42F0-AA43-61CEA437E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566BCFB4-4DD8-4FDF-8FEF-D04E2FDB0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51ED70E-08C3-4511-99D4-43B66DA04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57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9A73F21B-5F43-4D3E-A209-4C63DBA8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7E036D8-7B44-4AF8-B291-20429F33D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CCDA2FB9-52BC-4974-9149-4CB2637C3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31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1E6E25-D05C-4ACD-919C-FB976063C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F892A229-8950-4804-82E1-53072D2906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AB677C7B-8395-49A6-BE6A-D87C00226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05A28F6-7377-44E1-AFB7-4FAF93BEF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9882790-DDE4-48CC-B732-D0236F7CD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AF677DD-0DFD-41D6-81F0-CE1C0915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4354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7E0721-DD1E-404C-9BEA-84D3CAD44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1BD7120-820B-410E-9FF0-032240CC77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xmlns="" id="{06CA2F65-1E3E-462C-87FD-E91AD4D1AC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87C0C5E-EC0A-4AD2-8F30-F02E81419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09A1719-C7BC-4BAE-8C82-E225E0BF0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8006B99C-C1B1-4683-9BB8-14AC5EF7E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188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8C3C0807-5F3A-4A25-A4C9-EEC72826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xmlns="" id="{69F06890-8C0C-4923-85FA-A87DD40FA2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758F0D45-23F4-4E6C-895E-DCB7411D36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06409-47B4-451F-AC52-577F170255E8}" type="datetimeFigureOut">
              <a:rPr lang="en-GB" smtClean="0"/>
              <a:t>11/04/2018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7212DDB-014E-42B4-BA15-2F6DCB74CF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455F1DA-4249-48CB-B6C7-FB0718A4CC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8711F-A602-4333-8BFD-EB27D22805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7342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>
            <a:extLst>
              <a:ext uri="{FF2B5EF4-FFF2-40B4-BE49-F238E27FC236}">
                <a16:creationId xmlns:a16="http://schemas.microsoft.com/office/drawing/2014/main" xmlns="" id="{699A15A3-3990-4AD9-A467-6E970B0A55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FCF0922-F1EB-4F82-BB4B-99CC6D0F3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7450" y="900703"/>
            <a:ext cx="7277100" cy="941796"/>
          </a:xfrm>
          <a:solidFill>
            <a:schemeClr val="bg1">
              <a:alpha val="75000"/>
            </a:schemeClr>
          </a:solidFill>
          <a:ln w="3810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wrap="square">
            <a:normAutofit/>
          </a:bodyPr>
          <a:lstStyle/>
          <a:p>
            <a:pPr algn="ctr"/>
            <a:r>
              <a:rPr lang="fr-FR" sz="60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Francophonie</a:t>
            </a:r>
            <a:endParaRPr lang="en-GB" sz="6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528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ECB801CC-B659-4B00-B836-1A1D445C38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601" y="492573"/>
            <a:ext cx="3601987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6B7ED03-6567-4F7E-98C0-81DA59CD9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742951"/>
            <a:ext cx="4332307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Shakespeare, </a:t>
            </a:r>
            <a:r>
              <a:rPr lang="en-US" sz="60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Tempest</a:t>
            </a:r>
            <a:r>
              <a:rPr lang="en-US" sz="60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1623</a:t>
            </a:r>
          </a:p>
        </p:txBody>
      </p:sp>
    </p:spTree>
    <p:extLst>
      <p:ext uri="{BB962C8B-B14F-4D97-AF65-F5344CB8AC3E}">
        <p14:creationId xmlns:p14="http://schemas.microsoft.com/office/powerpoint/2010/main" val="2918211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44BF5144-F7BD-4540-9CFD-700A8426D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23EE7C39-A6EF-4E50-AD83-98E87B47A7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604" y="91440"/>
            <a:ext cx="4272077" cy="667512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E396E0-D7EB-4A4B-886B-8EEAC66E0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0856"/>
            <a:ext cx="4276578" cy="295628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Aimé Césaire, </a:t>
            </a:r>
            <a:r>
              <a:rPr lang="fr-FR" sz="5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 tempête</a:t>
            </a:r>
            <a: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1969</a:t>
            </a:r>
          </a:p>
        </p:txBody>
      </p:sp>
    </p:spTree>
    <p:extLst>
      <p:ext uri="{BB962C8B-B14F-4D97-AF65-F5344CB8AC3E}">
        <p14:creationId xmlns:p14="http://schemas.microsoft.com/office/powerpoint/2010/main" val="22810889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44BF5144-F7BD-4540-9CFD-700A8426D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77B70D6E-EB96-4BF7-A381-11416967E7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901" y="641786"/>
            <a:ext cx="3651250" cy="55744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13369D-5887-4C60-BC4A-91A46569D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36036"/>
            <a:ext cx="4200939" cy="317111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Bret Easton Ellis, </a:t>
            </a:r>
            <a:r>
              <a:rPr lang="en-US" sz="5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 Psycho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1991</a:t>
            </a:r>
          </a:p>
        </p:txBody>
      </p:sp>
    </p:spTree>
    <p:extLst>
      <p:ext uri="{BB962C8B-B14F-4D97-AF65-F5344CB8AC3E}">
        <p14:creationId xmlns:p14="http://schemas.microsoft.com/office/powerpoint/2010/main" val="2686826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>
            <a:extLst>
              <a:ext uri="{FF2B5EF4-FFF2-40B4-BE49-F238E27FC236}">
                <a16:creationId xmlns:a16="http://schemas.microsoft.com/office/drawing/2014/main" xmlns="" id="{44BF5144-F7BD-4540-9CFD-700A8426DAF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850" y="1466224"/>
            <a:ext cx="5439902" cy="3925553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9718551A-55EB-40BE-8B69-EB4CDFC5C1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645" y="641786"/>
            <a:ext cx="3539761" cy="5574428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41CE428-D4DC-4CD0-937F-AE3A8EBF9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50856"/>
            <a:ext cx="4135902" cy="2956289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Alain </a:t>
            </a:r>
            <a:r>
              <a:rPr lang="en-US" sz="5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Mabanckou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400" i="1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African Psycho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2003</a:t>
            </a:r>
          </a:p>
        </p:txBody>
      </p:sp>
    </p:spTree>
    <p:extLst>
      <p:ext uri="{BB962C8B-B14F-4D97-AF65-F5344CB8AC3E}">
        <p14:creationId xmlns:p14="http://schemas.microsoft.com/office/powerpoint/2010/main" val="152858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79F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707D6834-3B04-42D2-AB5A-3CC7B9CA09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9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063689"/>
          </a:xfrm>
        </p:spPr>
        <p:txBody>
          <a:bodyPr>
            <a:normAutofit/>
          </a:bodyPr>
          <a:lstStyle/>
          <a:p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Habib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Bourguiba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Norodom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Sihanouk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Hamani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Dior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cs-CZ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L.S.Senghor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5834"/>
            <a:ext cx="2971800" cy="3729038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124" y="2940353"/>
            <a:ext cx="3600450" cy="36004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007" y="899233"/>
            <a:ext cx="2205533" cy="32918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4278600"/>
            <a:ext cx="38100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249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6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Histoire</a:t>
            </a:r>
            <a:endParaRPr lang="cs-CZ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7909" y="2220685"/>
            <a:ext cx="11775233" cy="4497356"/>
          </a:xfrm>
        </p:spPr>
        <p:txBody>
          <a:bodyPr>
            <a:normAutofit/>
          </a:bodyPr>
          <a:lstStyle/>
          <a:p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1969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première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conférence des Etats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francophones</a:t>
            </a:r>
            <a:r>
              <a:rPr lang="cs-CZ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à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Niamey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mars 1970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l’Agence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coopération culturelle et technique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1984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le Haut Conseil de la francophonie </a:t>
            </a:r>
            <a:endParaRPr lang="cs-CZ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Conférence des chefs d’Etat et de gouvernement des pays ayant en commun l’usage du français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désigné comme « Sommet francophone »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partir de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1997</a:t>
            </a:r>
            <a:r>
              <a:rPr lang="fr-F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fr-F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Organisation </a:t>
            </a:r>
            <a:r>
              <a:rPr lang="fr-F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internationale de la </a:t>
            </a:r>
            <a:r>
              <a:rPr lang="fr-F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Francophonie</a:t>
            </a:r>
            <a:endParaRPr lang="cs-CZ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352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Appellations – Tention - Indécision</a:t>
            </a:r>
            <a:endParaRPr lang="cs-CZ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1176" y="2062065"/>
            <a:ext cx="11513974" cy="4114898"/>
          </a:xfrm>
        </p:spPr>
        <p:txBody>
          <a:bodyPr>
            <a:noAutofit/>
          </a:bodyPr>
          <a:lstStyle/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 nègre / noire / africaine</a:t>
            </a: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 africaine francophone / anglophone / lusophone</a:t>
            </a: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Littératures africaines (subsahariennes / maghrébine)</a:t>
            </a: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Littératures nationales</a:t>
            </a:r>
          </a:p>
          <a:p>
            <a:r>
              <a:rPr lang="fr-F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Littérature</a:t>
            </a:r>
            <a:endParaRPr lang="cs-CZ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724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4" y="722960"/>
            <a:ext cx="3314700" cy="5073650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846" y="592785"/>
            <a:ext cx="3556000" cy="5334000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152" y="408238"/>
            <a:ext cx="3571875" cy="570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24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5A3A2E9-0799-4AE1-B07C-9CF9308B22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196" y="492573"/>
            <a:ext cx="5880796" cy="588079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45A142-4255-493C-8284-5D566C121B1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8FB9660-F42F-4313-BBC4-47C007FE484C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59133E0-A8D2-4165-AEB7-7704B3DB3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6884" y="321177"/>
            <a:ext cx="4332307" cy="358908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fr-FR" sz="48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RÉÉCRITURE, mode de revendication ou de reconnaissance</a:t>
            </a:r>
          </a:p>
        </p:txBody>
      </p:sp>
    </p:spTree>
    <p:extLst>
      <p:ext uri="{BB962C8B-B14F-4D97-AF65-F5344CB8AC3E}">
        <p14:creationId xmlns:p14="http://schemas.microsoft.com/office/powerpoint/2010/main" val="1394466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0D6D28FC-BE91-4D0F-9960-B6DE12FC9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668" y="492573"/>
            <a:ext cx="4351852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7451C78-2FD6-45B0-8A93-AD3B523AD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492573"/>
            <a:ext cx="3476625" cy="588079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Chaka, roi des Zoulous, fondateur du royaume zoulou</a:t>
            </a:r>
            <a:b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fr-FR" sz="5400" kern="1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ère</a:t>
            </a:r>
            <a:r>
              <a:rPr lang="fr-FR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moitié du </a:t>
            </a:r>
            <a:r>
              <a:rPr lang="fr-FR" sz="5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</a:t>
            </a:r>
            <a:r>
              <a:rPr lang="fr-FR" sz="60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ième</a:t>
            </a:r>
            <a:endParaRPr lang="fr-FR" sz="5400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344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xmlns="" id="{80BD6DAC-8496-42D8-B36E-FFBAD3D38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647" y="492573"/>
            <a:ext cx="4395895" cy="5880796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07FC24-6981-43D9-B525-C7832BA2246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02B6DC-B915-4BED-83A2-5168ECAC4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574" y="742951"/>
            <a:ext cx="3975652" cy="4962524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Léopold </a:t>
            </a:r>
            <a:r>
              <a:rPr lang="en-US" sz="5400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Sédar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Senghor, « Chaka » in </a:t>
            </a:r>
            <a:r>
              <a:rPr lang="en-US" sz="5400" i="1" kern="1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Éthiopiques</a:t>
            </a:r>
            <a:r>
              <a:rPr lang="en-US" sz="5400" kern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1956</a:t>
            </a:r>
          </a:p>
        </p:txBody>
      </p:sp>
    </p:spTree>
    <p:extLst>
      <p:ext uri="{BB962C8B-B14F-4D97-AF65-F5344CB8AC3E}">
        <p14:creationId xmlns:p14="http://schemas.microsoft.com/office/powerpoint/2010/main" val="296260563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147</Words>
  <Application>Microsoft Office PowerPoint</Application>
  <PresentationFormat>Širokoúhlá obrazovka</PresentationFormat>
  <Paragraphs>21</Paragraphs>
  <Slides>13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Motiv Office</vt:lpstr>
      <vt:lpstr>La Francophonie</vt:lpstr>
      <vt:lpstr>Prezentace aplikace PowerPoint</vt:lpstr>
      <vt:lpstr>Habib Bourguiba / Norodom Sihanouk / Hamani Dior / L.S.Senghor</vt:lpstr>
      <vt:lpstr>Histoire</vt:lpstr>
      <vt:lpstr>Appellations – Tention - Indécision</vt:lpstr>
      <vt:lpstr>Prezentace aplikace PowerPoint</vt:lpstr>
      <vt:lpstr>RÉÉCRITURE, mode de revendication ou de reconnaissance</vt:lpstr>
      <vt:lpstr>Chaka, roi des Zoulous, fondateur du royaume zoulou 1ère moitié du XIXième</vt:lpstr>
      <vt:lpstr>Léopold Sédar Senghor, « Chaka » in Éthiopiques, 1956</vt:lpstr>
      <vt:lpstr>William Shakespeare, The Tempest, 1623</vt:lpstr>
      <vt:lpstr>Aimé Césaire, Une tempête, 1969</vt:lpstr>
      <vt:lpstr>Bret Easton Ellis, American Psycho, 1991</vt:lpstr>
      <vt:lpstr>Alain Mabanckou, African Psycho, 2003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RÉÉCRITURE, mode de revendication ou de reconnaissance</dc:title>
  <dc:creator>Vojtěch Šarše</dc:creator>
  <cp:lastModifiedBy>Šarše, Vojtěch</cp:lastModifiedBy>
  <cp:revision>14</cp:revision>
  <dcterms:created xsi:type="dcterms:W3CDTF">2018-02-20T18:46:09Z</dcterms:created>
  <dcterms:modified xsi:type="dcterms:W3CDTF">2018-04-11T10:23:10Z</dcterms:modified>
</cp:coreProperties>
</file>