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4"/>
  </p:sldMasterIdLst>
  <p:sldIdLst>
    <p:sldId id="256" r:id="rId5"/>
    <p:sldId id="257" r:id="rId6"/>
    <p:sldId id="259"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6010A2-9509-4359-A4DC-AB169997700C}" v="3" dt="2021-12-08T08:58:20.6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an Oláh" userId="S::olah@vojenskyobor.cz::6d2c33f5-8da9-44e3-b4cf-65bd519e0bfb" providerId="AD" clId="Web-{B06010A2-9509-4359-A4DC-AB169997700C}"/>
    <pc:docChg chg="modSld">
      <pc:chgData name="Vladan Oláh" userId="S::olah@vojenskyobor.cz::6d2c33f5-8da9-44e3-b4cf-65bd519e0bfb" providerId="AD" clId="Web-{B06010A2-9509-4359-A4DC-AB169997700C}" dt="2021-12-08T08:58:20.606" v="2" actId="20577"/>
      <pc:docMkLst>
        <pc:docMk/>
      </pc:docMkLst>
      <pc:sldChg chg="modSp">
        <pc:chgData name="Vladan Oláh" userId="S::olah@vojenskyobor.cz::6d2c33f5-8da9-44e3-b4cf-65bd519e0bfb" providerId="AD" clId="Web-{B06010A2-9509-4359-A4DC-AB169997700C}" dt="2021-12-08T08:58:20.606" v="2" actId="20577"/>
        <pc:sldMkLst>
          <pc:docMk/>
          <pc:sldMk cId="807791359" sldId="259"/>
        </pc:sldMkLst>
        <pc:spChg chg="mod">
          <ac:chgData name="Vladan Oláh" userId="S::olah@vojenskyobor.cz::6d2c33f5-8da9-44e3-b4cf-65bd519e0bfb" providerId="AD" clId="Web-{B06010A2-9509-4359-A4DC-AB169997700C}" dt="2021-12-08T08:58:20.606" v="2" actId="20577"/>
          <ac:spMkLst>
            <pc:docMk/>
            <pc:sldMk cId="807791359" sldId="259"/>
            <ac:spMk id="3" creationId="{611B1688-8DD1-6947-8F90-F49C549F301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12/8/2021</a:t>
            </a:fld>
            <a:endParaRPr lang="en-US"/>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8664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12/8/2021</a:t>
            </a:fld>
            <a:endParaRPr lang="en-US"/>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71077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12/8/2021</a:t>
            </a:fld>
            <a:endParaRPr lang="en-US"/>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20923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12/8/2021</a:t>
            </a:fld>
            <a:endParaRPr lang="en-US"/>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5727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12/8/2021</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9694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12/8/2021</a:t>
            </a:fld>
            <a:endParaRPr lang="en-US"/>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90733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12/8/2021</a:t>
            </a:fld>
            <a:endParaRPr lang="en-US"/>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97291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12/8/2021</a:t>
            </a:fld>
            <a:endParaRPr lang="en-US"/>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671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12/8/2021</a:t>
            </a:fld>
            <a:endParaRPr lang="en-US"/>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31580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12/8/2021</a:t>
            </a:fld>
            <a:endParaRPr lang="en-US"/>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347148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12/8/2021</a:t>
            </a:fld>
            <a:endParaRPr lang="en-US"/>
          </a:p>
        </p:txBody>
      </p:sp>
      <p:sp>
        <p:nvSpPr>
          <p:cNvPr id="6" name="Footer Placeholder 5"/>
          <p:cNvSpPr>
            <a:spLocks noGrp="1"/>
          </p:cNvSpPr>
          <p:nvPr>
            <p:ph type="ftr" sz="quarter" idx="11"/>
          </p:nvPr>
        </p:nvSpPr>
        <p:spPr>
          <a:xfrm>
            <a:off x="1097279" y="6446838"/>
            <a:ext cx="6818262" cy="365125"/>
          </a:xfrm>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42615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12/8/2021</a:t>
            </a:fld>
            <a:endParaRPr lang="en-US"/>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90045"/>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9" r:id="rId6"/>
    <p:sldLayoutId id="2147483754" r:id="rId7"/>
    <p:sldLayoutId id="2147483755" r:id="rId8"/>
    <p:sldLayoutId id="2147483756" r:id="rId9"/>
    <p:sldLayoutId id="2147483758" r:id="rId10"/>
    <p:sldLayoutId id="2147483757"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a:extLst>
              <a:ext uri="{FF2B5EF4-FFF2-40B4-BE49-F238E27FC236}">
                <a16:creationId xmlns:a16="http://schemas.microsoft.com/office/drawing/2014/main" id="{8AC0EBC0-0D60-4225-BDBA-B2EB6DDF9377}"/>
              </a:ext>
            </a:extLst>
          </p:cNvPr>
          <p:cNvPicPr>
            <a:picLocks noChangeAspect="1"/>
          </p:cNvPicPr>
          <p:nvPr/>
        </p:nvPicPr>
        <p:blipFill rotWithShape="1">
          <a:blip r:embed="rId2">
            <a:alphaModFix amt="35000"/>
          </a:blip>
          <a:srcRect b="43750"/>
          <a:stretch/>
        </p:blipFill>
        <p:spPr>
          <a:xfrm>
            <a:off x="20" y="10"/>
            <a:ext cx="12191980" cy="6857990"/>
          </a:xfrm>
          <a:prstGeom prst="rect">
            <a:avLst/>
          </a:prstGeom>
        </p:spPr>
      </p:pic>
      <p:sp>
        <p:nvSpPr>
          <p:cNvPr id="2" name="Nadpis 1">
            <a:extLst>
              <a:ext uri="{FF2B5EF4-FFF2-40B4-BE49-F238E27FC236}">
                <a16:creationId xmlns:a16="http://schemas.microsoft.com/office/drawing/2014/main" id="{06B10ED5-17A6-4D47-B959-4F03EA7F10E2}"/>
              </a:ext>
            </a:extLst>
          </p:cNvPr>
          <p:cNvSpPr>
            <a:spLocks noGrp="1"/>
          </p:cNvSpPr>
          <p:nvPr>
            <p:ph type="ctrTitle"/>
          </p:nvPr>
        </p:nvSpPr>
        <p:spPr>
          <a:xfrm>
            <a:off x="1097280" y="758952"/>
            <a:ext cx="10058400" cy="3566160"/>
          </a:xfrm>
        </p:spPr>
        <p:txBody>
          <a:bodyPr>
            <a:normAutofit/>
          </a:bodyPr>
          <a:lstStyle/>
          <a:p>
            <a:r>
              <a:rPr lang="cs-CZ">
                <a:solidFill>
                  <a:srgbClr val="FFFFFF"/>
                </a:solidFill>
              </a:rPr>
              <a:t>Boj zblízka</a:t>
            </a:r>
          </a:p>
        </p:txBody>
      </p:sp>
      <p:sp>
        <p:nvSpPr>
          <p:cNvPr id="3" name="Podnadpis 2">
            <a:extLst>
              <a:ext uri="{FF2B5EF4-FFF2-40B4-BE49-F238E27FC236}">
                <a16:creationId xmlns:a16="http://schemas.microsoft.com/office/drawing/2014/main" id="{C29A49EB-1D02-C34B-96E6-7349BCF480C3}"/>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Obrana proti držení a škrcení (opakování, vedení)</a:t>
            </a:r>
          </a:p>
        </p:txBody>
      </p:sp>
      <p:cxnSp>
        <p:nvCxnSpPr>
          <p:cNvPr id="19"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2011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DE26E-19FD-5744-9289-7E9292686611}"/>
              </a:ext>
            </a:extLst>
          </p:cNvPr>
          <p:cNvSpPr>
            <a:spLocks noGrp="1"/>
          </p:cNvSpPr>
          <p:nvPr>
            <p:ph type="title"/>
          </p:nvPr>
        </p:nvSpPr>
        <p:spPr/>
        <p:txBody>
          <a:bodyPr/>
          <a:lstStyle/>
          <a:p>
            <a:r>
              <a:rPr lang="cs-CZ"/>
              <a:t>Boj zblízka</a:t>
            </a:r>
          </a:p>
        </p:txBody>
      </p:sp>
      <p:sp>
        <p:nvSpPr>
          <p:cNvPr id="3" name="Zástupný obsah 2">
            <a:extLst>
              <a:ext uri="{FF2B5EF4-FFF2-40B4-BE49-F238E27FC236}">
                <a16:creationId xmlns:a16="http://schemas.microsoft.com/office/drawing/2014/main" id="{97207630-7AF6-104B-A10D-54F90A53D1F5}"/>
              </a:ext>
            </a:extLst>
          </p:cNvPr>
          <p:cNvSpPr>
            <a:spLocks noGrp="1"/>
          </p:cNvSpPr>
          <p:nvPr>
            <p:ph idx="1"/>
          </p:nvPr>
        </p:nvSpPr>
        <p:spPr/>
        <p:txBody>
          <a:bodyPr/>
          <a:lstStyle/>
          <a:p>
            <a:r>
              <a:rPr lang="cs-CZ" b="1"/>
              <a:t>Cíl: </a:t>
            </a:r>
            <a:r>
              <a:rPr lang="cs-CZ"/>
              <a:t>vedení a opakování sebeobranných technik proti držení a škrcení zepředu a zezadu</a:t>
            </a:r>
          </a:p>
          <a:p>
            <a:r>
              <a:rPr lang="cs-CZ" b="1"/>
              <a:t>Průběh: </a:t>
            </a:r>
            <a:r>
              <a:rPr lang="cs-CZ"/>
              <a:t>průpravné cvičení, obrana proti pokusu držení nebo škrcení zepředu (obrana proti pokusu držení nebo škrcení, obrana proti držení oběma rukama za oděv, obrana proti držení jednou rukou za oděv s úderem, obrana proti držení za obě ruce), obrana proti pokusu držení nebo škrcení zezadu (obrana proti držení oběma rukama, obrana proti škrcení ze strany, obrana proti držení přes ruce, obrana proti držení pod rukama - krátká, dlouhá páka, obrana proti držení za obě ruce)</a:t>
            </a:r>
          </a:p>
          <a:p>
            <a:endParaRPr lang="cs-CZ"/>
          </a:p>
        </p:txBody>
      </p:sp>
    </p:spTree>
    <p:extLst>
      <p:ext uri="{BB962C8B-B14F-4D97-AF65-F5344CB8AC3E}">
        <p14:creationId xmlns:p14="http://schemas.microsoft.com/office/powerpoint/2010/main" val="3484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normAutofit/>
          </a:bodyPr>
          <a:lstStyle/>
          <a:p>
            <a:r>
              <a:rPr lang="cs-CZ" sz="3600">
                <a:solidFill>
                  <a:schemeClr val="tx1"/>
                </a:solidFill>
              </a:rPr>
              <a:t>Obrana proti držení a škrcení (opakování, vedení)</a:t>
            </a:r>
            <a:endParaRPr lang="cs-CZ" sz="3600"/>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vert="horz" lIns="0" tIns="45720" rIns="0" bIns="45720" rtlCol="0" anchor="t">
            <a:normAutofit/>
          </a:bodyPr>
          <a:lstStyle/>
          <a:p>
            <a:r>
              <a:rPr lang="cs-CZ" sz="1300" b="1" i="1"/>
              <a:t>Účelem výcviku technik v BZ je nácvik a zdokonalení: reakce na protivníkův podnět; přechodu do vlastního útoku; kombinace základních technik boje zblízka.</a:t>
            </a:r>
          </a:p>
          <a:p>
            <a:pPr>
              <a:buFont typeface="Wingdings" pitchFamily="2" charset="2"/>
              <a:buChar char="Ø"/>
            </a:pPr>
            <a:r>
              <a:rPr lang="cs-CZ" sz="1300" b="1" i="1"/>
              <a:t> </a:t>
            </a:r>
            <a:r>
              <a:rPr lang="cs-CZ" sz="1300" i="1"/>
              <a:t>Zásady provádění sebeobranných technik: provedení musí být nenáročné, jednoduše proveditelné; proveditelné i v ústroji, výstroji </a:t>
            </a:r>
            <a:br>
              <a:rPr lang="cs-CZ" sz="1300" i="1"/>
            </a:br>
            <a:r>
              <a:rPr lang="cs-CZ" sz="1300" i="1"/>
              <a:t>  a výzbroji; lépe 10 osvojených techniky na 100% než 100 techniky na 10%.</a:t>
            </a:r>
          </a:p>
          <a:p>
            <a:endParaRPr lang="cs-CZ"/>
          </a:p>
        </p:txBody>
      </p:sp>
    </p:spTree>
    <p:extLst>
      <p:ext uri="{BB962C8B-B14F-4D97-AF65-F5344CB8AC3E}">
        <p14:creationId xmlns:p14="http://schemas.microsoft.com/office/powerpoint/2010/main" val="80779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lstStyle/>
          <a:p>
            <a:r>
              <a:rPr lang="cs-CZ"/>
              <a:t>Seznam literatury</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a:buFont typeface="Arial" panose="020B0604020202020204" pitchFamily="34" charset="0"/>
              <a:buChar char="•"/>
            </a:pPr>
            <a:r>
              <a:rPr lang="cs-CZ" sz="1400"/>
              <a:t> VÁGNER, Michal. </a:t>
            </a:r>
            <a:r>
              <a:rPr lang="cs-CZ" sz="1400" i="1"/>
              <a:t>K teorii boje zblízka</a:t>
            </a:r>
            <a:r>
              <a:rPr lang="cs-CZ" sz="1400"/>
              <a:t>. Praha: Karolinum, 2008. ISBN 978-80-2461-476-2.</a:t>
            </a:r>
          </a:p>
          <a:p>
            <a:pPr>
              <a:buFont typeface="Arial" panose="020B0604020202020204" pitchFamily="34" charset="0"/>
              <a:buChar char="•"/>
            </a:pPr>
            <a:r>
              <a:rPr lang="cs-CZ" sz="1400" i="1"/>
              <a:t> </a:t>
            </a:r>
            <a:r>
              <a:rPr lang="cs-CZ" sz="1400"/>
              <a:t>VÁGNER, Michal. </a:t>
            </a:r>
            <a:r>
              <a:rPr lang="cs-CZ" sz="1400" i="1"/>
              <a:t>1. stupeň boje zblízka</a:t>
            </a:r>
            <a:r>
              <a:rPr lang="cs-CZ" sz="1400"/>
              <a:t>. Praha: 2008.</a:t>
            </a:r>
            <a:endParaRPr lang="cs-CZ" sz="1400" i="1"/>
          </a:p>
          <a:p>
            <a:pPr marL="0" indent="0">
              <a:buNone/>
            </a:pPr>
            <a:endParaRPr lang="cs-CZ" b="1"/>
          </a:p>
          <a:p>
            <a:pPr>
              <a:buFont typeface="Wingdings" pitchFamily="2" charset="2"/>
              <a:buChar char="Ø"/>
            </a:pPr>
            <a:endParaRPr lang="cs-CZ"/>
          </a:p>
        </p:txBody>
      </p:sp>
    </p:spTree>
    <p:extLst>
      <p:ext uri="{BB962C8B-B14F-4D97-AF65-F5344CB8AC3E}">
        <p14:creationId xmlns:p14="http://schemas.microsoft.com/office/powerpoint/2010/main" val="403207713"/>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42D41"/>
      </a:dk2>
      <a:lt2>
        <a:srgbClr val="E8E5E2"/>
      </a:lt2>
      <a:accent1>
        <a:srgbClr val="2997E7"/>
      </a:accent1>
      <a:accent2>
        <a:srgbClr val="13B3B3"/>
      </a:accent2>
      <a:accent3>
        <a:srgbClr val="21B879"/>
      </a:accent3>
      <a:accent4>
        <a:srgbClr val="14BC31"/>
      </a:accent4>
      <a:accent5>
        <a:srgbClr val="47B921"/>
      </a:accent5>
      <a:accent6>
        <a:srgbClr val="7DB213"/>
      </a:accent6>
      <a:hlink>
        <a:srgbClr val="399431"/>
      </a:hlink>
      <a:folHlink>
        <a:srgbClr val="7F7F7F"/>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4" ma:contentTypeDescription="Vytvoří nový dokument" ma:contentTypeScope="" ma:versionID="70445f39f347e0b3c261364a5f110315">
  <xsd:schema xmlns:xsd="http://www.w3.org/2001/XMLSchema" xmlns:xs="http://www.w3.org/2001/XMLSchema" xmlns:p="http://schemas.microsoft.com/office/2006/metadata/properties" xmlns:ns2="e2285f5f-a0f1-4742-bd8a-8c092caa1a6e" targetNamespace="http://schemas.microsoft.com/office/2006/metadata/properties" ma:root="true" ma:fieldsID="1b3b94ba5c5fa0a1ef36aca64a20b860" ns2:_="">
    <xsd:import namespace="e2285f5f-a0f1-4742-bd8a-8c092caa1a6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E080E4-DDB6-415F-B3E3-57EA89937A58}">
  <ds:schemaRefs>
    <ds:schemaRef ds:uri="e2285f5f-a0f1-4742-bd8a-8c092caa1a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3B0D871-B41E-405E-8428-7B5D30CDDC85}">
  <ds:schemaRefs>
    <ds:schemaRef ds:uri="http://schemas.microsoft.com/sharepoint/v3/contenttype/forms"/>
  </ds:schemaRefs>
</ds:datastoreItem>
</file>

<file path=customXml/itemProps3.xml><?xml version="1.0" encoding="utf-8"?>
<ds:datastoreItem xmlns:ds="http://schemas.openxmlformats.org/officeDocument/2006/customXml" ds:itemID="{2115294A-B95A-4F9B-B40C-FF05C6167CE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{C3CB2FD1-364E-634F-BF21-6F1E549C9A16}tf10001119</Template>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RetrospectVTI</vt:lpstr>
      <vt:lpstr>Boj zblízka</vt:lpstr>
      <vt:lpstr>Boj zblízka</vt:lpstr>
      <vt:lpstr>Obrana proti držení a škrcení (opakování, vedení)</vt:lpstr>
      <vt:lpstr>Seznam literatury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 zblízka</dc:title>
  <dc:creator>Vladan Oláh</dc:creator>
  <cp:revision>1</cp:revision>
  <dcterms:created xsi:type="dcterms:W3CDTF">2021-12-01T12:47:50Z</dcterms:created>
  <dcterms:modified xsi:type="dcterms:W3CDTF">2021-12-08T08:58:32Z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0x0101005FFDBACBD070DD419BEEEED858171F5F</vt:lpwstr>
  </property>
</Properties>
</file>