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6" r:id="rId10"/>
    <p:sldId id="263" r:id="rId11"/>
    <p:sldId id="264" r:id="rId12"/>
    <p:sldId id="265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8" r:id="rId25"/>
    <p:sldId id="279" r:id="rId2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1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CA95612D-6552-4B84-9B7E-2BF6265DBCF6}" type="datetimeFigureOut">
              <a:rPr lang="cs-CZ" smtClean="0"/>
              <a:t>12.4.2021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E3FBF925-698E-4B4C-ACB3-56136ACF444D}" type="slidenum">
              <a:rPr lang="cs-CZ" smtClean="0"/>
              <a:t>‹#›</a:t>
            </a:fld>
            <a:endParaRPr lang="cs-CZ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urosport.com/olympics/who-holds-100m-world-record-which-athlete-owns-most-world-records-which-gb-athletes-hold-records_sto7715846/story.shtml" TargetMode="External"/><Relationship Id="rId2" Type="http://schemas.openxmlformats.org/officeDocument/2006/relationships/hyperlink" Target="https://www.britannica.com/sports/athletic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Sport_of_athletics" TargetMode="External"/><Relationship Id="rId5" Type="http://schemas.openxmlformats.org/officeDocument/2006/relationships/hyperlink" Target="https://en.wikipedia.org/wiki/World_Athletics" TargetMode="External"/><Relationship Id="rId4" Type="http://schemas.openxmlformats.org/officeDocument/2006/relationships/hyperlink" Target="https://www.worldathletics.org/our-spor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err="1" smtClean="0"/>
              <a:t>Athletics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Tomáš Knotek 2021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123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Track and </a:t>
            </a:r>
            <a:r>
              <a:rPr lang="cs-CZ" dirty="0" err="1" smtClean="0"/>
              <a:t>field</a:t>
            </a:r>
            <a:r>
              <a:rPr lang="cs-CZ" dirty="0" smtClean="0"/>
              <a:t> – Track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Middle</a:t>
            </a:r>
            <a:r>
              <a:rPr lang="cs-CZ" dirty="0" smtClean="0"/>
              <a:t> distance</a:t>
            </a:r>
          </a:p>
          <a:p>
            <a:pPr marL="800100" lvl="1" indent="-342900"/>
            <a:r>
              <a:rPr lang="cs-CZ" dirty="0" smtClean="0"/>
              <a:t>800 m</a:t>
            </a:r>
          </a:p>
          <a:p>
            <a:pPr marL="1485900" lvl="2" indent="-342900"/>
            <a:r>
              <a:rPr lang="cs-CZ" dirty="0" smtClean="0"/>
              <a:t>1:40,91 David </a:t>
            </a:r>
            <a:r>
              <a:rPr lang="cs-CZ" dirty="0" err="1" smtClean="0"/>
              <a:t>Rudisha</a:t>
            </a:r>
            <a:r>
              <a:rPr lang="cs-CZ" dirty="0" smtClean="0"/>
              <a:t> (</a:t>
            </a:r>
            <a:r>
              <a:rPr lang="cs-CZ" dirty="0" err="1" smtClean="0"/>
              <a:t>Kenya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cs-CZ" dirty="0" smtClean="0"/>
              <a:t>1:53,28 Jarmila Kratochvilova (</a:t>
            </a:r>
            <a:r>
              <a:rPr lang="cs-CZ" dirty="0" err="1" smtClean="0"/>
              <a:t>Czechoslovakia</a:t>
            </a:r>
            <a:r>
              <a:rPr lang="cs-CZ" dirty="0" smtClean="0"/>
              <a:t>)</a:t>
            </a:r>
          </a:p>
          <a:p>
            <a:pPr marL="800100" lvl="1" indent="-342900"/>
            <a:r>
              <a:rPr lang="cs-CZ" dirty="0" smtClean="0"/>
              <a:t>1500 m </a:t>
            </a:r>
          </a:p>
          <a:p>
            <a:pPr marL="1485900" lvl="2" indent="-342900"/>
            <a:r>
              <a:rPr lang="cs-CZ" dirty="0" smtClean="0"/>
              <a:t>3:26,00 </a:t>
            </a:r>
            <a:r>
              <a:rPr lang="cs-CZ" dirty="0" err="1" smtClean="0"/>
              <a:t>Hicham</a:t>
            </a:r>
            <a:r>
              <a:rPr lang="cs-CZ" dirty="0" smtClean="0"/>
              <a:t> </a:t>
            </a:r>
            <a:r>
              <a:rPr lang="cs-CZ" dirty="0"/>
              <a:t>El </a:t>
            </a:r>
            <a:r>
              <a:rPr lang="cs-CZ" dirty="0" err="1"/>
              <a:t>Guerrouj</a:t>
            </a:r>
            <a:r>
              <a:rPr lang="cs-CZ" dirty="0"/>
              <a:t> </a:t>
            </a:r>
            <a:r>
              <a:rPr lang="cs-CZ" dirty="0" smtClean="0"/>
              <a:t>(</a:t>
            </a:r>
            <a:r>
              <a:rPr lang="cs-CZ" dirty="0" err="1" smtClean="0"/>
              <a:t>Morroco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cs-CZ" dirty="0" smtClean="0"/>
              <a:t>3:50,07 </a:t>
            </a:r>
            <a:r>
              <a:rPr lang="cs-CZ" dirty="0" err="1" smtClean="0"/>
              <a:t>Genzebe</a:t>
            </a:r>
            <a:r>
              <a:rPr lang="cs-CZ" dirty="0" smtClean="0"/>
              <a:t> </a:t>
            </a:r>
            <a:r>
              <a:rPr lang="cs-CZ" dirty="0" err="1"/>
              <a:t>Dibaba</a:t>
            </a:r>
            <a:r>
              <a:rPr lang="cs-CZ" dirty="0"/>
              <a:t> </a:t>
            </a:r>
            <a:r>
              <a:rPr lang="cs-CZ" dirty="0" smtClean="0"/>
              <a:t>(</a:t>
            </a:r>
            <a:r>
              <a:rPr lang="cs-CZ" dirty="0" err="1" smtClean="0"/>
              <a:t>Ethiopia</a:t>
            </a:r>
            <a:r>
              <a:rPr lang="cs-CZ" dirty="0" smtClean="0"/>
              <a:t>)</a:t>
            </a:r>
          </a:p>
          <a:p>
            <a:pPr marL="800100" lvl="1" indent="-342900"/>
            <a:r>
              <a:rPr lang="cs-CZ" dirty="0" smtClean="0"/>
              <a:t>3000m</a:t>
            </a:r>
          </a:p>
          <a:p>
            <a:pPr marL="1485900" lvl="2" indent="-342900"/>
            <a:r>
              <a:rPr lang="cs-CZ" dirty="0" smtClean="0"/>
              <a:t>7:20,67 Daniel </a:t>
            </a:r>
            <a:r>
              <a:rPr lang="cs-CZ" dirty="0" err="1" smtClean="0"/>
              <a:t>Komen</a:t>
            </a:r>
            <a:r>
              <a:rPr lang="cs-CZ" dirty="0" smtClean="0"/>
              <a:t> (</a:t>
            </a:r>
            <a:r>
              <a:rPr lang="cs-CZ" dirty="0" err="1" smtClean="0"/>
              <a:t>Kenya</a:t>
            </a:r>
            <a:r>
              <a:rPr lang="cs-CZ" dirty="0" smtClean="0"/>
              <a:t>)</a:t>
            </a:r>
            <a:endParaRPr lang="cs-CZ" dirty="0"/>
          </a:p>
          <a:p>
            <a:pPr marL="1485900" lvl="2" indent="-342900"/>
            <a:r>
              <a:rPr lang="cs-CZ" dirty="0" smtClean="0"/>
              <a:t>8:06,11 </a:t>
            </a:r>
            <a:r>
              <a:rPr lang="cs-CZ" dirty="0" err="1" smtClean="0"/>
              <a:t>Wang</a:t>
            </a:r>
            <a:r>
              <a:rPr lang="cs-CZ" dirty="0" smtClean="0"/>
              <a:t> </a:t>
            </a:r>
            <a:r>
              <a:rPr lang="cs-CZ" dirty="0" err="1" smtClean="0"/>
              <a:t>Junxia</a:t>
            </a:r>
            <a:r>
              <a:rPr lang="cs-CZ" dirty="0" smtClean="0"/>
              <a:t> (</a:t>
            </a:r>
            <a:r>
              <a:rPr lang="cs-CZ" dirty="0" err="1" smtClean="0"/>
              <a:t>China</a:t>
            </a:r>
            <a:r>
              <a:rPr lang="cs-CZ" dirty="0" smtClean="0"/>
              <a:t>)</a:t>
            </a:r>
            <a:endParaRPr lang="cs-CZ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908720"/>
            <a:ext cx="3512367" cy="1843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42" y="3645024"/>
            <a:ext cx="2360290" cy="236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50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Track and </a:t>
            </a:r>
            <a:r>
              <a:rPr lang="cs-CZ" dirty="0" err="1"/>
              <a:t>field</a:t>
            </a:r>
            <a:r>
              <a:rPr lang="cs-CZ" dirty="0"/>
              <a:t> – Track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Long distance</a:t>
            </a:r>
          </a:p>
          <a:p>
            <a:pPr marL="800100" lvl="1" indent="-342900"/>
            <a:r>
              <a:rPr lang="cs-CZ" dirty="0" smtClean="0"/>
              <a:t>5000 m</a:t>
            </a:r>
          </a:p>
          <a:p>
            <a:pPr marL="1485900" lvl="2" indent="-342900"/>
            <a:r>
              <a:rPr lang="cs-CZ" dirty="0" smtClean="0"/>
              <a:t>12:37,35 </a:t>
            </a:r>
            <a:r>
              <a:rPr lang="cs-CZ" dirty="0" err="1"/>
              <a:t>Kenenisa</a:t>
            </a:r>
            <a:r>
              <a:rPr lang="cs-CZ" dirty="0"/>
              <a:t> </a:t>
            </a:r>
            <a:r>
              <a:rPr lang="cs-CZ" dirty="0" err="1"/>
              <a:t>Bekele</a:t>
            </a:r>
            <a:r>
              <a:rPr lang="cs-CZ" dirty="0"/>
              <a:t> (</a:t>
            </a:r>
            <a:r>
              <a:rPr lang="cs-CZ" dirty="0" err="1"/>
              <a:t>Ethiopia</a:t>
            </a:r>
            <a:r>
              <a:rPr lang="cs-CZ" dirty="0"/>
              <a:t>)</a:t>
            </a:r>
            <a:endParaRPr lang="cs-CZ" dirty="0" smtClean="0"/>
          </a:p>
          <a:p>
            <a:pPr marL="1485900" lvl="2" indent="-342900"/>
            <a:r>
              <a:rPr lang="cs-CZ" dirty="0" smtClean="0"/>
              <a:t>14:11,15 </a:t>
            </a:r>
            <a:r>
              <a:rPr lang="cs-CZ" dirty="0" err="1"/>
              <a:t>Tirunesh</a:t>
            </a:r>
            <a:r>
              <a:rPr lang="cs-CZ" dirty="0"/>
              <a:t> </a:t>
            </a:r>
            <a:r>
              <a:rPr lang="cs-CZ" dirty="0" err="1"/>
              <a:t>Dibaba</a:t>
            </a:r>
            <a:r>
              <a:rPr lang="cs-CZ" dirty="0"/>
              <a:t> (</a:t>
            </a:r>
            <a:r>
              <a:rPr lang="cs-CZ" dirty="0" err="1"/>
              <a:t>Ethiopia</a:t>
            </a:r>
            <a:r>
              <a:rPr lang="cs-CZ" dirty="0" smtClean="0"/>
              <a:t>)</a:t>
            </a:r>
          </a:p>
          <a:p>
            <a:pPr marL="800100" lvl="1" indent="-342900"/>
            <a:r>
              <a:rPr lang="cs-CZ" dirty="0" smtClean="0"/>
              <a:t>10000 m</a:t>
            </a:r>
          </a:p>
          <a:p>
            <a:pPr marL="1485900" lvl="2" indent="-342900"/>
            <a:r>
              <a:rPr lang="cs-CZ" dirty="0" smtClean="0"/>
              <a:t>26:11,00 Joshua </a:t>
            </a:r>
            <a:r>
              <a:rPr lang="cs-CZ" dirty="0" err="1"/>
              <a:t>Cheptegei</a:t>
            </a:r>
            <a:r>
              <a:rPr lang="cs-CZ" dirty="0"/>
              <a:t> </a:t>
            </a:r>
            <a:r>
              <a:rPr lang="cs-CZ" dirty="0" smtClean="0"/>
              <a:t>(Uganda)</a:t>
            </a:r>
          </a:p>
          <a:p>
            <a:pPr marL="1485900" lvl="2" indent="-342900"/>
            <a:r>
              <a:rPr lang="cs-CZ" dirty="0" smtClean="0"/>
              <a:t>29:17,45 </a:t>
            </a:r>
            <a:r>
              <a:rPr lang="cs-CZ" dirty="0" err="1" smtClean="0"/>
              <a:t>Almaz</a:t>
            </a:r>
            <a:r>
              <a:rPr lang="cs-CZ" dirty="0" smtClean="0"/>
              <a:t> </a:t>
            </a:r>
            <a:r>
              <a:rPr lang="cs-CZ" dirty="0" err="1"/>
              <a:t>Ayana</a:t>
            </a:r>
            <a:r>
              <a:rPr lang="cs-CZ" dirty="0"/>
              <a:t> (</a:t>
            </a:r>
            <a:r>
              <a:rPr lang="cs-CZ" dirty="0" err="1"/>
              <a:t>Ethiopia</a:t>
            </a:r>
            <a:r>
              <a:rPr lang="cs-CZ" dirty="0"/>
              <a:t>)</a:t>
            </a:r>
            <a:endParaRPr lang="cs-CZ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05064"/>
            <a:ext cx="3429000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646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Track and </a:t>
            </a:r>
            <a:r>
              <a:rPr lang="cs-CZ" dirty="0" err="1"/>
              <a:t>field</a:t>
            </a:r>
            <a:r>
              <a:rPr lang="cs-CZ" dirty="0"/>
              <a:t> – Track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52600"/>
            <a:ext cx="5482952" cy="437356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Hurdles</a:t>
            </a:r>
            <a:endParaRPr lang="cs-CZ" dirty="0" smtClean="0"/>
          </a:p>
          <a:p>
            <a:pPr marL="800100" lvl="1" indent="-342900"/>
            <a:r>
              <a:rPr lang="cs-CZ" dirty="0" smtClean="0"/>
              <a:t>100 m</a:t>
            </a:r>
          </a:p>
          <a:p>
            <a:pPr marL="1485900" lvl="2" indent="-342900"/>
            <a:r>
              <a:rPr lang="cs-CZ" dirty="0" smtClean="0"/>
              <a:t>12,20 </a:t>
            </a:r>
            <a:r>
              <a:rPr lang="cs-CZ" dirty="0" err="1" smtClean="0"/>
              <a:t>Kendra</a:t>
            </a:r>
            <a:r>
              <a:rPr lang="cs-CZ" dirty="0" smtClean="0"/>
              <a:t> </a:t>
            </a:r>
            <a:r>
              <a:rPr lang="cs-CZ" dirty="0"/>
              <a:t>Harrison (US)</a:t>
            </a:r>
            <a:endParaRPr lang="cs-CZ" dirty="0" smtClean="0"/>
          </a:p>
          <a:p>
            <a:pPr marL="800100" lvl="1" indent="-342900"/>
            <a:r>
              <a:rPr lang="cs-CZ" dirty="0" smtClean="0"/>
              <a:t>110 m</a:t>
            </a:r>
          </a:p>
          <a:p>
            <a:pPr marL="1485900" lvl="2" indent="-342900"/>
            <a:r>
              <a:rPr lang="cs-CZ" b="1" dirty="0"/>
              <a:t> </a:t>
            </a:r>
            <a:r>
              <a:rPr lang="cs-CZ" dirty="0" smtClean="0"/>
              <a:t>12,80 </a:t>
            </a:r>
            <a:r>
              <a:rPr lang="cs-CZ" dirty="0" err="1" smtClean="0"/>
              <a:t>Aries</a:t>
            </a:r>
            <a:r>
              <a:rPr lang="cs-CZ" dirty="0" smtClean="0"/>
              <a:t> </a:t>
            </a:r>
            <a:r>
              <a:rPr lang="cs-CZ" dirty="0" err="1"/>
              <a:t>Merritt</a:t>
            </a:r>
            <a:r>
              <a:rPr lang="cs-CZ" dirty="0"/>
              <a:t> (US)</a:t>
            </a:r>
            <a:endParaRPr lang="cs-CZ" dirty="0" smtClean="0"/>
          </a:p>
          <a:p>
            <a:pPr marL="800100" lvl="1" indent="-342900"/>
            <a:r>
              <a:rPr lang="cs-CZ" dirty="0" smtClean="0"/>
              <a:t>400 m</a:t>
            </a:r>
          </a:p>
          <a:p>
            <a:pPr marL="1485900" lvl="2" indent="-342900"/>
            <a:r>
              <a:rPr lang="cs-CZ" dirty="0" smtClean="0"/>
              <a:t>46,78 Kevin </a:t>
            </a:r>
            <a:r>
              <a:rPr lang="cs-CZ" dirty="0" err="1"/>
              <a:t>Young</a:t>
            </a:r>
            <a:r>
              <a:rPr lang="cs-CZ" dirty="0"/>
              <a:t> (US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cs-CZ" dirty="0" smtClean="0"/>
              <a:t>52,16 </a:t>
            </a:r>
            <a:r>
              <a:rPr lang="cs-CZ" dirty="0" err="1" smtClean="0"/>
              <a:t>Dalilah</a:t>
            </a:r>
            <a:r>
              <a:rPr lang="cs-CZ" dirty="0" smtClean="0"/>
              <a:t> </a:t>
            </a:r>
            <a:r>
              <a:rPr lang="cs-CZ" dirty="0"/>
              <a:t>Muhammad (US) </a:t>
            </a:r>
            <a:endParaRPr lang="cs-CZ" dirty="0" smtClean="0"/>
          </a:p>
          <a:p>
            <a:pPr marL="800100" lvl="1" indent="-342900"/>
            <a:r>
              <a:rPr lang="cs-CZ" dirty="0" smtClean="0"/>
              <a:t>3000 m Steeplechase</a:t>
            </a:r>
          </a:p>
          <a:p>
            <a:pPr marL="1485900" lvl="2" indent="-342900"/>
            <a:r>
              <a:rPr lang="cs-CZ" dirty="0" err="1" smtClean="0"/>
              <a:t>Origin</a:t>
            </a:r>
            <a:r>
              <a:rPr lang="cs-CZ" dirty="0" smtClean="0"/>
              <a:t> in </a:t>
            </a:r>
            <a:r>
              <a:rPr lang="cs-CZ" dirty="0" err="1" smtClean="0"/>
              <a:t>Britain</a:t>
            </a:r>
            <a:r>
              <a:rPr lang="cs-CZ" dirty="0" smtClean="0"/>
              <a:t>, </a:t>
            </a:r>
            <a:r>
              <a:rPr lang="cs-CZ" dirty="0" err="1" smtClean="0"/>
              <a:t>from</a:t>
            </a:r>
            <a:r>
              <a:rPr lang="cs-CZ" dirty="0" smtClean="0"/>
              <a:t> </a:t>
            </a:r>
            <a:r>
              <a:rPr lang="cs-CZ" dirty="0" err="1" smtClean="0"/>
              <a:t>one</a:t>
            </a:r>
            <a:r>
              <a:rPr lang="cs-CZ" dirty="0" smtClean="0"/>
              <a:t> </a:t>
            </a:r>
            <a:r>
              <a:rPr lang="cs-CZ" dirty="0" err="1" smtClean="0"/>
              <a:t>towns</a:t>
            </a:r>
            <a:r>
              <a:rPr lang="cs-CZ" dirty="0" smtClean="0"/>
              <a:t> </a:t>
            </a:r>
            <a:r>
              <a:rPr lang="cs-CZ" dirty="0" err="1" smtClean="0"/>
              <a:t>steeple</a:t>
            </a:r>
            <a:r>
              <a:rPr lang="cs-CZ" dirty="0" smtClean="0"/>
              <a:t> to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next</a:t>
            </a:r>
            <a:endParaRPr lang="cs-C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1" y="4437112"/>
            <a:ext cx="2808312" cy="2106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103" y="1772816"/>
            <a:ext cx="313234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18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Track and </a:t>
            </a:r>
            <a:r>
              <a:rPr lang="cs-CZ" dirty="0" err="1" smtClean="0"/>
              <a:t>field</a:t>
            </a:r>
            <a:r>
              <a:rPr lang="cs-CZ" dirty="0"/>
              <a:t> </a:t>
            </a:r>
            <a:r>
              <a:rPr lang="cs-CZ" dirty="0" smtClean="0"/>
              <a:t>– </a:t>
            </a:r>
            <a:r>
              <a:rPr lang="cs-CZ" dirty="0" err="1" smtClean="0"/>
              <a:t>field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52600"/>
            <a:ext cx="7620000" cy="4772744"/>
          </a:xfrm>
        </p:spPr>
        <p:txBody>
          <a:bodyPr>
            <a:normAutofit fontScale="925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Jumps</a:t>
            </a:r>
            <a:endParaRPr lang="cs-CZ" dirty="0" smtClean="0"/>
          </a:p>
          <a:p>
            <a:pPr marL="800100" lvl="1" indent="-342900"/>
            <a:r>
              <a:rPr lang="cs-CZ" dirty="0" smtClean="0"/>
              <a:t>Long </a:t>
            </a:r>
            <a:r>
              <a:rPr lang="cs-CZ" dirty="0" err="1"/>
              <a:t>J</a:t>
            </a:r>
            <a:r>
              <a:rPr lang="cs-CZ" dirty="0" err="1" smtClean="0"/>
              <a:t>ump</a:t>
            </a:r>
            <a:endParaRPr lang="cs-CZ" dirty="0" smtClean="0"/>
          </a:p>
          <a:p>
            <a:pPr marL="1485900" lvl="2" indent="-342900"/>
            <a:r>
              <a:rPr lang="cs-CZ" dirty="0"/>
              <a:t>8.95m </a:t>
            </a:r>
            <a:r>
              <a:rPr lang="cs-CZ" dirty="0" smtClean="0"/>
              <a:t>Mike </a:t>
            </a:r>
            <a:r>
              <a:rPr lang="cs-CZ" dirty="0" err="1"/>
              <a:t>Powell</a:t>
            </a:r>
            <a:r>
              <a:rPr lang="cs-CZ" dirty="0"/>
              <a:t> (US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cs-CZ" dirty="0"/>
              <a:t>7.52m </a:t>
            </a:r>
            <a:r>
              <a:rPr lang="cs-CZ" dirty="0" smtClean="0"/>
              <a:t>Galina </a:t>
            </a:r>
            <a:r>
              <a:rPr lang="cs-CZ" dirty="0" err="1"/>
              <a:t>Chistyakova</a:t>
            </a:r>
            <a:r>
              <a:rPr lang="cs-CZ" dirty="0"/>
              <a:t> (</a:t>
            </a:r>
            <a:r>
              <a:rPr lang="cs-CZ" dirty="0" err="1"/>
              <a:t>Soviet</a:t>
            </a:r>
            <a:r>
              <a:rPr lang="cs-CZ" dirty="0"/>
              <a:t> Union)</a:t>
            </a:r>
            <a:endParaRPr lang="cs-CZ" dirty="0" smtClean="0"/>
          </a:p>
          <a:p>
            <a:pPr marL="800100" lvl="1" indent="-342900"/>
            <a:r>
              <a:rPr lang="cs-CZ" dirty="0" smtClean="0"/>
              <a:t>Triple </a:t>
            </a:r>
            <a:r>
              <a:rPr lang="cs-CZ" dirty="0" err="1"/>
              <a:t>J</a:t>
            </a:r>
            <a:r>
              <a:rPr lang="cs-CZ" dirty="0" err="1" smtClean="0"/>
              <a:t>ump</a:t>
            </a:r>
            <a:endParaRPr lang="cs-CZ" dirty="0" smtClean="0"/>
          </a:p>
          <a:p>
            <a:pPr marL="1485900" lvl="2" indent="-342900"/>
            <a:r>
              <a:rPr lang="cs-CZ" dirty="0" err="1" smtClean="0"/>
              <a:t>the</a:t>
            </a:r>
            <a:r>
              <a:rPr lang="cs-CZ" dirty="0" smtClean="0"/>
              <a:t> hop, </a:t>
            </a:r>
            <a:r>
              <a:rPr lang="cs-CZ" dirty="0" err="1" smtClean="0"/>
              <a:t>the</a:t>
            </a:r>
            <a:r>
              <a:rPr lang="cs-CZ" dirty="0" smtClean="0"/>
              <a:t> step and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jump</a:t>
            </a:r>
            <a:endParaRPr lang="cs-CZ" dirty="0" smtClean="0"/>
          </a:p>
          <a:p>
            <a:pPr marL="1485900" lvl="2" indent="-342900"/>
            <a:r>
              <a:rPr lang="cs-CZ" dirty="0" smtClean="0"/>
              <a:t>1</a:t>
            </a:r>
            <a:r>
              <a:rPr lang="en-US" dirty="0" smtClean="0"/>
              <a:t>8.29m Jonathan </a:t>
            </a:r>
            <a:r>
              <a:rPr lang="en-US" dirty="0"/>
              <a:t>Edwards (Great Britain</a:t>
            </a:r>
            <a:r>
              <a:rPr lang="en-US" dirty="0" smtClean="0"/>
              <a:t>)</a:t>
            </a:r>
            <a:endParaRPr lang="cs-CZ" dirty="0" smtClean="0"/>
          </a:p>
          <a:p>
            <a:pPr marL="1485900" lvl="2" indent="-342900"/>
            <a:r>
              <a:rPr lang="cs-CZ" dirty="0"/>
              <a:t>15.50m </a:t>
            </a:r>
            <a:r>
              <a:rPr lang="cs-CZ" dirty="0" err="1" smtClean="0"/>
              <a:t>Inessa</a:t>
            </a:r>
            <a:r>
              <a:rPr lang="cs-CZ" dirty="0" smtClean="0"/>
              <a:t> </a:t>
            </a:r>
            <a:r>
              <a:rPr lang="cs-CZ" dirty="0" err="1"/>
              <a:t>Kravets</a:t>
            </a:r>
            <a:r>
              <a:rPr lang="cs-CZ" dirty="0"/>
              <a:t> (</a:t>
            </a:r>
            <a:r>
              <a:rPr lang="cs-CZ" dirty="0" err="1"/>
              <a:t>Ukraine</a:t>
            </a:r>
            <a:r>
              <a:rPr lang="cs-CZ" dirty="0"/>
              <a:t>)</a:t>
            </a:r>
            <a:endParaRPr lang="cs-CZ" dirty="0" smtClean="0"/>
          </a:p>
          <a:p>
            <a:pPr marL="800100" lvl="1" indent="-342900"/>
            <a:r>
              <a:rPr lang="cs-CZ" dirty="0" err="1" smtClean="0"/>
              <a:t>High</a:t>
            </a:r>
            <a:r>
              <a:rPr lang="cs-CZ" dirty="0" smtClean="0"/>
              <a:t> </a:t>
            </a:r>
            <a:r>
              <a:rPr lang="cs-CZ" dirty="0" err="1" smtClean="0"/>
              <a:t>Jump</a:t>
            </a:r>
            <a:endParaRPr lang="cs-CZ" dirty="0" smtClean="0"/>
          </a:p>
          <a:p>
            <a:pPr marL="1485900" lvl="2" indent="-342900"/>
            <a:r>
              <a:rPr lang="cs-CZ" dirty="0" smtClean="0"/>
              <a:t>„</a:t>
            </a:r>
            <a:r>
              <a:rPr lang="cs-CZ" dirty="0" err="1" smtClean="0"/>
              <a:t>Fosbury</a:t>
            </a:r>
            <a:r>
              <a:rPr lang="cs-CZ" dirty="0" smtClean="0"/>
              <a:t> flop“</a:t>
            </a:r>
          </a:p>
          <a:p>
            <a:pPr marL="1485900" lvl="2" indent="-342900"/>
            <a:r>
              <a:rPr lang="cs-CZ" dirty="0"/>
              <a:t>2.45m </a:t>
            </a:r>
            <a:r>
              <a:rPr lang="cs-CZ" dirty="0" smtClean="0"/>
              <a:t>Javier </a:t>
            </a:r>
            <a:r>
              <a:rPr lang="cs-CZ" dirty="0" err="1"/>
              <a:t>Sotomayor</a:t>
            </a:r>
            <a:r>
              <a:rPr lang="cs-CZ" dirty="0"/>
              <a:t> (</a:t>
            </a:r>
            <a:r>
              <a:rPr lang="cs-CZ" dirty="0" err="1"/>
              <a:t>Cuba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cs-CZ" dirty="0" smtClean="0"/>
              <a:t>2.09m </a:t>
            </a:r>
            <a:r>
              <a:rPr lang="cs-CZ" dirty="0" err="1" smtClean="0"/>
              <a:t>Stefka</a:t>
            </a:r>
            <a:r>
              <a:rPr lang="cs-CZ" dirty="0" smtClean="0"/>
              <a:t> </a:t>
            </a:r>
            <a:r>
              <a:rPr lang="cs-CZ" dirty="0" err="1"/>
              <a:t>Kostadinova</a:t>
            </a:r>
            <a:r>
              <a:rPr lang="cs-CZ" dirty="0"/>
              <a:t> (</a:t>
            </a:r>
            <a:r>
              <a:rPr lang="cs-CZ" dirty="0" err="1"/>
              <a:t>Bulgaria</a:t>
            </a:r>
            <a:r>
              <a:rPr lang="cs-CZ" dirty="0"/>
              <a:t>)</a:t>
            </a:r>
            <a:endParaRPr lang="cs-CZ" dirty="0" smtClean="0"/>
          </a:p>
          <a:p>
            <a:pPr marL="800100" lvl="1" indent="-342900"/>
            <a:r>
              <a:rPr lang="cs-CZ" dirty="0" smtClean="0"/>
              <a:t>Pole </a:t>
            </a:r>
            <a:r>
              <a:rPr lang="cs-CZ" dirty="0" err="1"/>
              <a:t>V</a:t>
            </a:r>
            <a:r>
              <a:rPr lang="cs-CZ" dirty="0" err="1" smtClean="0"/>
              <a:t>ault</a:t>
            </a:r>
            <a:endParaRPr lang="cs-CZ" dirty="0" smtClean="0"/>
          </a:p>
          <a:p>
            <a:pPr marL="1485900" lvl="2" indent="-342900"/>
            <a:r>
              <a:rPr lang="cs-CZ" dirty="0"/>
              <a:t>6.18m </a:t>
            </a:r>
            <a:r>
              <a:rPr lang="cs-CZ" dirty="0" err="1" smtClean="0"/>
              <a:t>Mondo</a:t>
            </a:r>
            <a:r>
              <a:rPr lang="cs-CZ" dirty="0" smtClean="0"/>
              <a:t> </a:t>
            </a:r>
            <a:r>
              <a:rPr lang="cs-CZ" dirty="0" err="1"/>
              <a:t>Duplantis</a:t>
            </a:r>
            <a:r>
              <a:rPr lang="cs-CZ" dirty="0"/>
              <a:t> (</a:t>
            </a:r>
            <a:r>
              <a:rPr lang="cs-CZ" dirty="0" err="1"/>
              <a:t>Sweden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cs-CZ" dirty="0"/>
              <a:t>5.06m - </a:t>
            </a:r>
            <a:r>
              <a:rPr lang="cs-CZ" dirty="0" err="1"/>
              <a:t>Yelena</a:t>
            </a:r>
            <a:r>
              <a:rPr lang="cs-CZ" dirty="0"/>
              <a:t> </a:t>
            </a:r>
            <a:r>
              <a:rPr lang="cs-CZ" dirty="0" err="1"/>
              <a:t>Isinbaeva</a:t>
            </a:r>
            <a:r>
              <a:rPr lang="cs-CZ" dirty="0"/>
              <a:t> (</a:t>
            </a:r>
            <a:r>
              <a:rPr lang="cs-CZ" dirty="0" err="1"/>
              <a:t>Russia</a:t>
            </a:r>
            <a:r>
              <a:rPr lang="cs-CZ" dirty="0"/>
              <a:t>)</a:t>
            </a:r>
            <a:endParaRPr lang="cs-CZ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548524"/>
            <a:ext cx="3200355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404492"/>
            <a:ext cx="2641476" cy="176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986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910148" cy="2043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16932"/>
            <a:ext cx="4128458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80928"/>
            <a:ext cx="422006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216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Track and </a:t>
            </a:r>
            <a:r>
              <a:rPr lang="cs-CZ" dirty="0" err="1"/>
              <a:t>field</a:t>
            </a:r>
            <a:r>
              <a:rPr lang="cs-CZ" dirty="0"/>
              <a:t> – </a:t>
            </a:r>
            <a:r>
              <a:rPr lang="cs-CZ" dirty="0" err="1"/>
              <a:t>field</a:t>
            </a:r>
            <a:r>
              <a:rPr lang="cs-CZ" dirty="0"/>
              <a:t>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52600"/>
            <a:ext cx="5410944" cy="4373563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Throws</a:t>
            </a:r>
            <a:endParaRPr lang="cs-CZ" dirty="0" smtClean="0"/>
          </a:p>
          <a:p>
            <a:pPr marL="800100" lvl="1" indent="-342900"/>
            <a:r>
              <a:rPr lang="cs-CZ" dirty="0" smtClean="0"/>
              <a:t>Shot </a:t>
            </a:r>
            <a:r>
              <a:rPr lang="cs-CZ" dirty="0" err="1" smtClean="0"/>
              <a:t>put</a:t>
            </a:r>
            <a:endParaRPr lang="cs-CZ" dirty="0" smtClean="0"/>
          </a:p>
          <a:p>
            <a:pPr marL="1485900" lvl="2" indent="-342900"/>
            <a:r>
              <a:rPr lang="cs-CZ" dirty="0" smtClean="0"/>
              <a:t>23.12m </a:t>
            </a:r>
            <a:r>
              <a:rPr lang="cs-CZ" dirty="0"/>
              <a:t>Randy </a:t>
            </a:r>
            <a:r>
              <a:rPr lang="cs-CZ" dirty="0" err="1"/>
              <a:t>Barnes</a:t>
            </a:r>
            <a:r>
              <a:rPr lang="cs-CZ" dirty="0"/>
              <a:t> (US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cs-CZ" dirty="0"/>
              <a:t>22.63m </a:t>
            </a:r>
            <a:r>
              <a:rPr lang="cs-CZ" dirty="0" err="1" smtClean="0"/>
              <a:t>Natalya</a:t>
            </a:r>
            <a:r>
              <a:rPr lang="cs-CZ" dirty="0" smtClean="0"/>
              <a:t> </a:t>
            </a:r>
            <a:r>
              <a:rPr lang="cs-CZ" dirty="0" err="1"/>
              <a:t>Lisovskaya</a:t>
            </a:r>
            <a:r>
              <a:rPr lang="cs-CZ" dirty="0"/>
              <a:t> (</a:t>
            </a:r>
            <a:r>
              <a:rPr lang="cs-CZ" dirty="0" err="1"/>
              <a:t>Soviet</a:t>
            </a:r>
            <a:r>
              <a:rPr lang="cs-CZ" dirty="0"/>
              <a:t> Union)</a:t>
            </a:r>
            <a:endParaRPr lang="cs-CZ" dirty="0" smtClean="0"/>
          </a:p>
          <a:p>
            <a:pPr marL="800100" lvl="1" indent="-342900"/>
            <a:r>
              <a:rPr lang="cs-CZ" dirty="0" err="1" smtClean="0"/>
              <a:t>Discus</a:t>
            </a:r>
            <a:r>
              <a:rPr lang="cs-CZ" dirty="0" smtClean="0"/>
              <a:t> </a:t>
            </a:r>
            <a:r>
              <a:rPr lang="cs-CZ" dirty="0" err="1" smtClean="0"/>
              <a:t>throw</a:t>
            </a:r>
            <a:endParaRPr lang="cs-CZ" dirty="0" smtClean="0"/>
          </a:p>
          <a:p>
            <a:pPr marL="1485900" lvl="2" indent="-342900"/>
            <a:r>
              <a:rPr lang="cs-CZ" dirty="0" smtClean="0"/>
              <a:t>František Janda Suk</a:t>
            </a:r>
          </a:p>
          <a:p>
            <a:pPr marL="1485900" lvl="2" indent="-342900"/>
            <a:r>
              <a:rPr lang="cs-CZ" dirty="0" smtClean="0"/>
              <a:t>74.08m </a:t>
            </a:r>
            <a:r>
              <a:rPr lang="cs-CZ" dirty="0" err="1" smtClean="0"/>
              <a:t>Jürgen</a:t>
            </a:r>
            <a:r>
              <a:rPr lang="cs-CZ" dirty="0" smtClean="0"/>
              <a:t> </a:t>
            </a:r>
            <a:r>
              <a:rPr lang="cs-CZ" dirty="0" err="1"/>
              <a:t>Schult</a:t>
            </a:r>
            <a:r>
              <a:rPr lang="cs-CZ" dirty="0"/>
              <a:t> (East </a:t>
            </a:r>
            <a:r>
              <a:rPr lang="cs-CZ" dirty="0" err="1"/>
              <a:t>Germany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de-DE" dirty="0"/>
              <a:t>76.80m </a:t>
            </a:r>
            <a:r>
              <a:rPr lang="de-DE" dirty="0" smtClean="0"/>
              <a:t>Gabriele </a:t>
            </a:r>
            <a:r>
              <a:rPr lang="de-DE" dirty="0"/>
              <a:t>Reinsch (East Germany)</a:t>
            </a:r>
            <a:endParaRPr lang="cs-CZ" dirty="0" smtClean="0"/>
          </a:p>
          <a:p>
            <a:pPr marL="800100" lvl="1" indent="-342900"/>
            <a:r>
              <a:rPr lang="cs-CZ" dirty="0" smtClean="0"/>
              <a:t>Hammer </a:t>
            </a:r>
            <a:r>
              <a:rPr lang="cs-CZ" dirty="0" err="1" smtClean="0"/>
              <a:t>throw</a:t>
            </a:r>
            <a:endParaRPr lang="cs-CZ" dirty="0" smtClean="0"/>
          </a:p>
          <a:p>
            <a:pPr marL="1485900" lvl="2" indent="-342900"/>
            <a:r>
              <a:rPr lang="en-US" dirty="0"/>
              <a:t>86.74m </a:t>
            </a:r>
            <a:r>
              <a:rPr lang="en-US" dirty="0" err="1" smtClean="0"/>
              <a:t>Yuriy</a:t>
            </a:r>
            <a:r>
              <a:rPr lang="en-US" dirty="0" smtClean="0"/>
              <a:t> </a:t>
            </a:r>
            <a:r>
              <a:rPr lang="en-US" dirty="0" err="1"/>
              <a:t>Syedikh</a:t>
            </a:r>
            <a:r>
              <a:rPr lang="en-US" dirty="0"/>
              <a:t> (Soviet Union</a:t>
            </a:r>
            <a:r>
              <a:rPr lang="en-US" dirty="0" smtClean="0"/>
              <a:t>)</a:t>
            </a:r>
            <a:endParaRPr lang="cs-CZ" dirty="0" smtClean="0"/>
          </a:p>
          <a:p>
            <a:pPr marL="1485900" lvl="2" indent="-342900"/>
            <a:r>
              <a:rPr lang="cs-CZ" dirty="0" smtClean="0"/>
              <a:t>82.98m Anita </a:t>
            </a:r>
            <a:r>
              <a:rPr lang="cs-CZ" dirty="0" err="1"/>
              <a:t>Włodarczyk</a:t>
            </a:r>
            <a:r>
              <a:rPr lang="cs-CZ" dirty="0"/>
              <a:t> (</a:t>
            </a:r>
            <a:r>
              <a:rPr lang="cs-CZ" dirty="0" err="1"/>
              <a:t>Poland</a:t>
            </a:r>
            <a:r>
              <a:rPr lang="cs-CZ" dirty="0"/>
              <a:t>)</a:t>
            </a:r>
            <a:endParaRPr lang="cs-CZ" dirty="0" smtClean="0"/>
          </a:p>
          <a:p>
            <a:pPr marL="800100" lvl="1" indent="-342900"/>
            <a:r>
              <a:rPr lang="cs-CZ" dirty="0" err="1" smtClean="0"/>
              <a:t>Javelin</a:t>
            </a:r>
            <a:r>
              <a:rPr lang="cs-CZ" dirty="0" smtClean="0"/>
              <a:t> </a:t>
            </a:r>
            <a:r>
              <a:rPr lang="cs-CZ" dirty="0" err="1" smtClean="0"/>
              <a:t>throw</a:t>
            </a:r>
            <a:endParaRPr lang="cs-CZ" dirty="0" smtClean="0"/>
          </a:p>
          <a:p>
            <a:pPr marL="1485900" lvl="2" indent="-342900"/>
            <a:r>
              <a:rPr lang="cs-CZ" dirty="0"/>
              <a:t>98.48m </a:t>
            </a:r>
            <a:r>
              <a:rPr lang="cs-CZ" dirty="0" smtClean="0"/>
              <a:t>Jan </a:t>
            </a:r>
            <a:r>
              <a:rPr lang="cs-CZ" dirty="0"/>
              <a:t>Železný (Czech Republic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pl-PL" dirty="0"/>
              <a:t>72.28m </a:t>
            </a:r>
            <a:r>
              <a:rPr lang="pl-PL" dirty="0" smtClean="0"/>
              <a:t>Barbora </a:t>
            </a:r>
            <a:r>
              <a:rPr lang="pl-PL" dirty="0"/>
              <a:t>Špotáková (Czech Republic)</a:t>
            </a:r>
            <a:endParaRPr lang="cs-CZ" dirty="0" smtClean="0"/>
          </a:p>
          <a:p>
            <a:pPr marL="1485900" lvl="2" indent="-342900"/>
            <a:endParaRPr lang="cs-CZ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05064"/>
            <a:ext cx="2796858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889000"/>
            <a:ext cx="2837892" cy="189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653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4709120" cy="470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119" y="1772816"/>
            <a:ext cx="4252237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812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Combined</a:t>
            </a:r>
            <a:r>
              <a:rPr lang="cs-CZ" dirty="0" smtClean="0"/>
              <a:t> </a:t>
            </a:r>
            <a:r>
              <a:rPr lang="cs-CZ" dirty="0" err="1" smtClean="0"/>
              <a:t>events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52600"/>
            <a:ext cx="5050904" cy="437356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Heptathlon</a:t>
            </a:r>
            <a:endParaRPr lang="cs-CZ" dirty="0" smtClean="0"/>
          </a:p>
          <a:p>
            <a:pPr marL="800100" lvl="1" indent="-342900"/>
            <a:r>
              <a:rPr lang="en-US" dirty="0"/>
              <a:t>The first day consists of (in order): 100m hurdles, high jump, shot put and 200m. Day two comprises the long jump, javelin and 800m</a:t>
            </a:r>
            <a:r>
              <a:rPr lang="en-US" dirty="0" smtClean="0"/>
              <a:t>.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Decathlon</a:t>
            </a:r>
            <a:endParaRPr lang="cs-CZ" dirty="0" smtClean="0"/>
          </a:p>
          <a:p>
            <a:pPr marL="800100" lvl="1" indent="-342900"/>
            <a:r>
              <a:rPr lang="en-US" dirty="0"/>
              <a:t>The first day consists of (in order): 100m, long jump, shot put, high jump and 400m. The second day’s events are 110m hurdles, discus, pole vault, javelin and 1500m</a:t>
            </a:r>
            <a:r>
              <a:rPr lang="en-US" dirty="0" smtClean="0"/>
              <a:t>.</a:t>
            </a:r>
            <a:endParaRPr lang="cs-CZ" dirty="0" smtClean="0"/>
          </a:p>
          <a:p>
            <a:pPr marL="800100" lvl="1" indent="-342900"/>
            <a:r>
              <a:rPr lang="cs-CZ" dirty="0" smtClean="0"/>
              <a:t>Roman Šebrle – </a:t>
            </a:r>
            <a:r>
              <a:rPr lang="cs-CZ" dirty="0" err="1" smtClean="0"/>
              <a:t>Olympic</a:t>
            </a:r>
            <a:r>
              <a:rPr lang="cs-CZ" dirty="0" smtClean="0"/>
              <a:t> </a:t>
            </a:r>
            <a:r>
              <a:rPr lang="cs-CZ" dirty="0" err="1" smtClean="0"/>
              <a:t>record</a:t>
            </a:r>
            <a:endParaRPr lang="cs-CZ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12776"/>
            <a:ext cx="2708518" cy="2618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300" y="4271360"/>
            <a:ext cx="3008206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99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Road</a:t>
            </a:r>
            <a:r>
              <a:rPr lang="cs-CZ" dirty="0" smtClean="0"/>
              <a:t> </a:t>
            </a:r>
            <a:r>
              <a:rPr lang="cs-CZ" dirty="0" err="1" smtClean="0"/>
              <a:t>running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Recreational</a:t>
            </a:r>
            <a:r>
              <a:rPr lang="cs-CZ" dirty="0" smtClean="0"/>
              <a:t> and </a:t>
            </a:r>
            <a:r>
              <a:rPr lang="cs-CZ" dirty="0" err="1" smtClean="0"/>
              <a:t>elite</a:t>
            </a:r>
            <a:r>
              <a:rPr lang="cs-CZ" dirty="0" smtClean="0"/>
              <a:t> </a:t>
            </a:r>
            <a:r>
              <a:rPr lang="cs-CZ" dirty="0" err="1" smtClean="0"/>
              <a:t>level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sport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world</a:t>
            </a:r>
            <a:r>
              <a:rPr lang="cs-CZ" dirty="0" smtClean="0"/>
              <a:t> </a:t>
            </a:r>
            <a:r>
              <a:rPr lang="cs-CZ" dirty="0" err="1" smtClean="0"/>
              <a:t>marathon</a:t>
            </a:r>
            <a:r>
              <a:rPr lang="cs-CZ" dirty="0" smtClean="0"/>
              <a:t> </a:t>
            </a:r>
            <a:r>
              <a:rPr lang="cs-CZ" dirty="0" err="1" smtClean="0"/>
              <a:t>majors</a:t>
            </a:r>
            <a:endParaRPr lang="cs-CZ" dirty="0" smtClean="0"/>
          </a:p>
          <a:p>
            <a:pPr marL="800100" lvl="1" indent="-342900"/>
            <a:r>
              <a:rPr lang="cs-CZ" dirty="0" err="1" smtClean="0"/>
              <a:t>Berlin</a:t>
            </a:r>
            <a:r>
              <a:rPr lang="cs-CZ" dirty="0" smtClean="0"/>
              <a:t>, Boston, Chicago, London, New York city and </a:t>
            </a:r>
            <a:r>
              <a:rPr lang="cs-CZ" dirty="0" err="1" smtClean="0"/>
              <a:t>Tokyo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Half</a:t>
            </a:r>
            <a:r>
              <a:rPr lang="cs-CZ" dirty="0" smtClean="0"/>
              <a:t> </a:t>
            </a:r>
            <a:r>
              <a:rPr lang="cs-CZ" dirty="0" err="1" smtClean="0"/>
              <a:t>marathon</a:t>
            </a:r>
            <a:endParaRPr lang="cs-CZ" dirty="0" smtClean="0"/>
          </a:p>
          <a:p>
            <a:pPr marL="800100" lvl="1" indent="-342900"/>
            <a:r>
              <a:rPr lang="cs-CZ" dirty="0" smtClean="0"/>
              <a:t>21,0975 km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Marathon</a:t>
            </a:r>
            <a:r>
              <a:rPr lang="cs-CZ" dirty="0" smtClean="0"/>
              <a:t> </a:t>
            </a:r>
          </a:p>
          <a:p>
            <a:pPr marL="800100" lvl="1" indent="-342900"/>
            <a:r>
              <a:rPr lang="cs-CZ" dirty="0" smtClean="0"/>
              <a:t>42,195 km</a:t>
            </a:r>
          </a:p>
          <a:p>
            <a:pPr marL="800100" lvl="1" indent="-342900"/>
            <a:endParaRPr lang="cs-CZ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431279"/>
            <a:ext cx="3719314" cy="279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036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Cross</a:t>
            </a:r>
            <a:r>
              <a:rPr lang="cs-CZ" dirty="0" smtClean="0"/>
              <a:t> country </a:t>
            </a:r>
            <a:r>
              <a:rPr lang="cs-CZ" dirty="0" err="1" smtClean="0"/>
              <a:t>running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Most </a:t>
            </a:r>
            <a:r>
              <a:rPr lang="cs-CZ" dirty="0" err="1" smtClean="0"/>
              <a:t>naturalistic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sports</a:t>
            </a:r>
            <a:r>
              <a:rPr lang="cs-CZ" dirty="0" smtClean="0"/>
              <a:t> in </a:t>
            </a:r>
            <a:r>
              <a:rPr lang="cs-CZ" dirty="0" err="1" smtClean="0"/>
              <a:t>athletics</a:t>
            </a:r>
            <a:r>
              <a:rPr lang="cs-CZ" dirty="0" smtClean="0"/>
              <a:t> as </a:t>
            </a:r>
            <a:r>
              <a:rPr lang="cs-CZ" dirty="0" err="1" smtClean="0"/>
              <a:t>competitions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Competitions</a:t>
            </a:r>
            <a:r>
              <a:rPr lang="cs-CZ" dirty="0" smtClean="0"/>
              <a:t> </a:t>
            </a:r>
            <a:r>
              <a:rPr lang="cs-CZ" dirty="0" err="1" smtClean="0"/>
              <a:t>take</a:t>
            </a:r>
            <a:r>
              <a:rPr lang="cs-CZ" dirty="0" smtClean="0"/>
              <a:t> place on open-air </a:t>
            </a:r>
            <a:r>
              <a:rPr lang="cs-CZ" dirty="0" err="1" smtClean="0"/>
              <a:t>courses</a:t>
            </a:r>
            <a:endParaRPr lang="cs-CZ" dirty="0" smtClean="0"/>
          </a:p>
          <a:p>
            <a:pPr marL="800100" lvl="1" indent="-342900"/>
            <a:r>
              <a:rPr lang="cs-CZ" dirty="0" smtClean="0"/>
              <a:t>Grass, </a:t>
            </a:r>
            <a:r>
              <a:rPr lang="cs-CZ" dirty="0" err="1" smtClean="0"/>
              <a:t>woodland</a:t>
            </a:r>
            <a:r>
              <a:rPr lang="cs-CZ" dirty="0" smtClean="0"/>
              <a:t> … </a:t>
            </a:r>
            <a:endParaRPr lang="cs-CZ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12976"/>
            <a:ext cx="4367386" cy="288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212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Introduction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„</a:t>
            </a:r>
            <a:r>
              <a:rPr lang="cs-CZ" dirty="0" err="1" smtClean="0"/>
              <a:t>athlos</a:t>
            </a:r>
            <a:r>
              <a:rPr lang="cs-CZ" dirty="0" smtClean="0"/>
              <a:t>“ – </a:t>
            </a:r>
            <a:r>
              <a:rPr lang="cs-CZ" dirty="0" err="1" smtClean="0"/>
              <a:t>contest</a:t>
            </a:r>
            <a:r>
              <a:rPr lang="cs-CZ" dirty="0" smtClean="0"/>
              <a:t> </a:t>
            </a:r>
            <a:r>
              <a:rPr lang="cs-CZ" dirty="0" err="1" smtClean="0"/>
              <a:t>or</a:t>
            </a:r>
            <a:r>
              <a:rPr lang="cs-CZ" dirty="0" smtClean="0"/>
              <a:t> a </a:t>
            </a:r>
            <a:r>
              <a:rPr lang="cs-CZ" dirty="0" err="1" smtClean="0"/>
              <a:t>task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Track and </a:t>
            </a:r>
            <a:r>
              <a:rPr lang="cs-CZ" dirty="0" err="1" smtClean="0"/>
              <a:t>field</a:t>
            </a:r>
            <a:r>
              <a:rPr lang="cs-CZ" dirty="0" smtClean="0"/>
              <a:t>, </a:t>
            </a:r>
            <a:r>
              <a:rPr lang="cs-CZ" dirty="0" err="1" smtClean="0"/>
              <a:t>road</a:t>
            </a:r>
            <a:r>
              <a:rPr lang="cs-CZ" dirty="0" smtClean="0"/>
              <a:t> </a:t>
            </a:r>
            <a:r>
              <a:rPr lang="cs-CZ" dirty="0" err="1" smtClean="0"/>
              <a:t>running</a:t>
            </a:r>
            <a:r>
              <a:rPr lang="cs-CZ" dirty="0" smtClean="0"/>
              <a:t>, </a:t>
            </a:r>
            <a:r>
              <a:rPr lang="cs-CZ" dirty="0" err="1" smtClean="0"/>
              <a:t>cross</a:t>
            </a:r>
            <a:r>
              <a:rPr lang="cs-CZ" dirty="0"/>
              <a:t> </a:t>
            </a:r>
            <a:r>
              <a:rPr lang="cs-CZ" dirty="0" smtClean="0"/>
              <a:t>country </a:t>
            </a:r>
            <a:r>
              <a:rPr lang="cs-CZ" dirty="0" err="1" smtClean="0"/>
              <a:t>running</a:t>
            </a:r>
            <a:r>
              <a:rPr lang="cs-CZ" dirty="0"/>
              <a:t> </a:t>
            </a:r>
            <a:r>
              <a:rPr lang="cs-CZ" dirty="0" smtClean="0"/>
              <a:t>and </a:t>
            </a:r>
            <a:r>
              <a:rPr lang="cs-CZ" dirty="0" err="1" smtClean="0"/>
              <a:t>racewalking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Running</a:t>
            </a:r>
            <a:r>
              <a:rPr lang="cs-CZ" dirty="0" smtClean="0"/>
              <a:t>, </a:t>
            </a:r>
            <a:r>
              <a:rPr lang="cs-CZ" dirty="0" err="1" smtClean="0"/>
              <a:t>walking</a:t>
            </a:r>
            <a:r>
              <a:rPr lang="cs-CZ" dirty="0" smtClean="0"/>
              <a:t>, jumping and </a:t>
            </a:r>
            <a:r>
              <a:rPr lang="cs-CZ" dirty="0" err="1" smtClean="0"/>
              <a:t>throwing</a:t>
            </a:r>
            <a:r>
              <a:rPr lang="cs-CZ" dirty="0" smtClean="0"/>
              <a:t> </a:t>
            </a:r>
            <a:r>
              <a:rPr lang="cs-CZ" dirty="0" err="1" smtClean="0"/>
              <a:t>events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Oldest</a:t>
            </a:r>
            <a:r>
              <a:rPr lang="cs-CZ" dirty="0" smtClean="0"/>
              <a:t> </a:t>
            </a:r>
            <a:r>
              <a:rPr lang="cs-CZ" dirty="0" err="1" smtClean="0"/>
              <a:t>form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organized</a:t>
            </a:r>
            <a:r>
              <a:rPr lang="cs-CZ" dirty="0" smtClean="0"/>
              <a:t> sport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One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most </a:t>
            </a:r>
            <a:r>
              <a:rPr lang="cs-CZ" dirty="0" err="1" smtClean="0"/>
              <a:t>common</a:t>
            </a:r>
            <a:r>
              <a:rPr lang="cs-CZ" dirty="0" smtClean="0"/>
              <a:t> </a:t>
            </a:r>
            <a:r>
              <a:rPr lang="cs-CZ" dirty="0" err="1" smtClean="0"/>
              <a:t>types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sport in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world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217731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Racewalking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One</a:t>
            </a:r>
            <a:r>
              <a:rPr lang="cs-CZ" dirty="0" smtClean="0"/>
              <a:t> </a:t>
            </a:r>
            <a:r>
              <a:rPr lang="cs-CZ" dirty="0" err="1" smtClean="0"/>
              <a:t>foot</a:t>
            </a:r>
            <a:r>
              <a:rPr lang="cs-CZ" dirty="0" smtClean="0"/>
              <a:t> </a:t>
            </a:r>
            <a:r>
              <a:rPr lang="cs-CZ" dirty="0" err="1" smtClean="0"/>
              <a:t>must</a:t>
            </a:r>
            <a:r>
              <a:rPr lang="cs-CZ" dirty="0" smtClean="0"/>
              <a:t> </a:t>
            </a:r>
            <a:r>
              <a:rPr lang="cs-CZ" dirty="0" err="1" smtClean="0"/>
              <a:t>be</a:t>
            </a:r>
            <a:r>
              <a:rPr lang="cs-CZ" dirty="0" smtClean="0"/>
              <a:t> in </a:t>
            </a:r>
            <a:r>
              <a:rPr lang="cs-CZ" dirty="0" err="1" smtClean="0"/>
              <a:t>contact</a:t>
            </a:r>
            <a:r>
              <a:rPr lang="cs-CZ" dirty="0" smtClean="0"/>
              <a:t> </a:t>
            </a:r>
            <a:r>
              <a:rPr lang="cs-CZ" dirty="0" err="1" smtClean="0"/>
              <a:t>with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ground</a:t>
            </a:r>
            <a:r>
              <a:rPr lang="cs-CZ" dirty="0" smtClean="0"/>
              <a:t> </a:t>
            </a:r>
            <a:r>
              <a:rPr lang="cs-CZ" dirty="0" err="1" smtClean="0"/>
              <a:t>at</a:t>
            </a:r>
            <a:r>
              <a:rPr lang="cs-CZ" dirty="0" smtClean="0"/>
              <a:t> </a:t>
            </a:r>
            <a:r>
              <a:rPr lang="cs-CZ" dirty="0" err="1" smtClean="0"/>
              <a:t>all</a:t>
            </a:r>
            <a:r>
              <a:rPr lang="cs-CZ" dirty="0" smtClean="0"/>
              <a:t> </a:t>
            </a:r>
            <a:r>
              <a:rPr lang="cs-CZ" dirty="0" err="1" smtClean="0"/>
              <a:t>times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20 km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50 km</a:t>
            </a:r>
          </a:p>
          <a:p>
            <a:pPr marL="800100" lvl="1" indent="-342900"/>
            <a:r>
              <a:rPr lang="cs-CZ" dirty="0" err="1" smtClean="0"/>
              <a:t>Longest</a:t>
            </a:r>
            <a:r>
              <a:rPr lang="cs-CZ" dirty="0" smtClean="0"/>
              <a:t> </a:t>
            </a:r>
            <a:r>
              <a:rPr lang="cs-CZ" dirty="0" err="1" smtClean="0"/>
              <a:t>athletic</a:t>
            </a:r>
            <a:r>
              <a:rPr lang="cs-CZ" dirty="0" smtClean="0"/>
              <a:t> </a:t>
            </a:r>
            <a:r>
              <a:rPr lang="cs-CZ" dirty="0" err="1" smtClean="0"/>
              <a:t>event</a:t>
            </a:r>
            <a:r>
              <a:rPr lang="cs-CZ" dirty="0" smtClean="0"/>
              <a:t> on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Olympic</a:t>
            </a:r>
            <a:r>
              <a:rPr lang="cs-CZ" dirty="0" smtClean="0"/>
              <a:t> </a:t>
            </a:r>
            <a:r>
              <a:rPr lang="cs-CZ" dirty="0" err="1" smtClean="0"/>
              <a:t>programme</a:t>
            </a:r>
            <a:endParaRPr lang="cs-CZ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645024"/>
            <a:ext cx="4420721" cy="2942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611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Czech </a:t>
            </a:r>
            <a:r>
              <a:rPr lang="cs-CZ" dirty="0" err="1" smtClean="0"/>
              <a:t>athletes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52600"/>
            <a:ext cx="4834880" cy="4844752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Emil Zátopek</a:t>
            </a:r>
          </a:p>
          <a:p>
            <a:pPr marL="800100" lvl="1" indent="-342900"/>
            <a:r>
              <a:rPr lang="cs-CZ" dirty="0" smtClean="0"/>
              <a:t>Long distance </a:t>
            </a:r>
            <a:r>
              <a:rPr lang="cs-CZ" dirty="0" err="1" smtClean="0"/>
              <a:t>runner</a:t>
            </a:r>
            <a:endParaRPr lang="cs-CZ" dirty="0" smtClean="0"/>
          </a:p>
          <a:p>
            <a:pPr marL="800100" lvl="1" indent="-342900"/>
            <a:r>
              <a:rPr lang="cs-CZ" dirty="0" smtClean="0"/>
              <a:t>1 </a:t>
            </a:r>
            <a:r>
              <a:rPr lang="cs-CZ" dirty="0" err="1" smtClean="0"/>
              <a:t>gold</a:t>
            </a:r>
            <a:r>
              <a:rPr lang="cs-CZ" dirty="0" smtClean="0"/>
              <a:t> </a:t>
            </a:r>
            <a:r>
              <a:rPr lang="cs-CZ" dirty="0" err="1" smtClean="0"/>
              <a:t>medal</a:t>
            </a:r>
            <a:r>
              <a:rPr lang="cs-CZ" dirty="0" smtClean="0"/>
              <a:t> 1948 </a:t>
            </a:r>
            <a:r>
              <a:rPr lang="cs-CZ" dirty="0" err="1" smtClean="0"/>
              <a:t>Olympics</a:t>
            </a:r>
            <a:endParaRPr lang="cs-CZ" dirty="0" smtClean="0"/>
          </a:p>
          <a:p>
            <a:pPr marL="800100" lvl="1" indent="-342900"/>
            <a:r>
              <a:rPr lang="cs-CZ" dirty="0" smtClean="0"/>
              <a:t>3 </a:t>
            </a:r>
            <a:r>
              <a:rPr lang="cs-CZ" dirty="0" err="1" smtClean="0"/>
              <a:t>gold</a:t>
            </a:r>
            <a:r>
              <a:rPr lang="cs-CZ" dirty="0" smtClean="0"/>
              <a:t> </a:t>
            </a:r>
            <a:r>
              <a:rPr lang="cs-CZ" dirty="0" err="1" smtClean="0"/>
              <a:t>medals</a:t>
            </a:r>
            <a:r>
              <a:rPr lang="cs-CZ" dirty="0" smtClean="0"/>
              <a:t> 1952 </a:t>
            </a:r>
            <a:r>
              <a:rPr lang="cs-CZ" dirty="0" err="1" smtClean="0"/>
              <a:t>Olympics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Dana Zátopková</a:t>
            </a:r>
          </a:p>
          <a:p>
            <a:pPr marL="800100" lvl="1" indent="-342900"/>
            <a:r>
              <a:rPr lang="cs-CZ" dirty="0" smtClean="0"/>
              <a:t>Gold </a:t>
            </a:r>
            <a:r>
              <a:rPr lang="cs-CZ" dirty="0" err="1" smtClean="0"/>
              <a:t>medal</a:t>
            </a:r>
            <a:r>
              <a:rPr lang="cs-CZ" dirty="0" smtClean="0"/>
              <a:t> in Helsinky 1952</a:t>
            </a:r>
          </a:p>
          <a:p>
            <a:pPr marL="800100" lvl="1" indent="-342900"/>
            <a:r>
              <a:rPr lang="cs-CZ" dirty="0" smtClean="0"/>
              <a:t>Silver </a:t>
            </a:r>
            <a:r>
              <a:rPr lang="cs-CZ" dirty="0" err="1" smtClean="0"/>
              <a:t>medal</a:t>
            </a:r>
            <a:r>
              <a:rPr lang="cs-CZ" dirty="0" smtClean="0"/>
              <a:t> in 1960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Barbora Špotáková</a:t>
            </a:r>
          </a:p>
          <a:p>
            <a:pPr marL="800100" lvl="1" indent="-342900"/>
            <a:r>
              <a:rPr lang="cs-CZ" dirty="0" err="1" smtClean="0"/>
              <a:t>Two</a:t>
            </a:r>
            <a:r>
              <a:rPr lang="cs-CZ" dirty="0" smtClean="0"/>
              <a:t> </a:t>
            </a:r>
            <a:r>
              <a:rPr lang="cs-CZ" dirty="0" err="1" smtClean="0"/>
              <a:t>time</a:t>
            </a:r>
            <a:r>
              <a:rPr lang="cs-CZ" dirty="0" smtClean="0"/>
              <a:t> </a:t>
            </a:r>
            <a:r>
              <a:rPr lang="cs-CZ" dirty="0" err="1" smtClean="0"/>
              <a:t>Olympic</a:t>
            </a:r>
            <a:r>
              <a:rPr lang="cs-CZ" dirty="0" smtClean="0"/>
              <a:t> </a:t>
            </a:r>
            <a:r>
              <a:rPr lang="cs-CZ" dirty="0" err="1" smtClean="0"/>
              <a:t>champion</a:t>
            </a:r>
            <a:r>
              <a:rPr lang="cs-CZ" dirty="0" smtClean="0"/>
              <a:t> and </a:t>
            </a:r>
            <a:r>
              <a:rPr lang="cs-CZ" dirty="0" err="1" smtClean="0"/>
              <a:t>three</a:t>
            </a:r>
            <a:r>
              <a:rPr lang="cs-CZ" dirty="0" smtClean="0"/>
              <a:t> </a:t>
            </a:r>
            <a:r>
              <a:rPr lang="cs-CZ" dirty="0" err="1" smtClean="0"/>
              <a:t>time</a:t>
            </a:r>
            <a:r>
              <a:rPr lang="cs-CZ" dirty="0" smtClean="0"/>
              <a:t> </a:t>
            </a:r>
            <a:r>
              <a:rPr lang="cs-CZ" dirty="0" err="1" smtClean="0"/>
              <a:t>world</a:t>
            </a:r>
            <a:r>
              <a:rPr lang="cs-CZ" dirty="0" smtClean="0"/>
              <a:t> </a:t>
            </a:r>
            <a:r>
              <a:rPr lang="cs-CZ" dirty="0" err="1" smtClean="0"/>
              <a:t>champion</a:t>
            </a:r>
            <a:endParaRPr lang="cs-CZ" dirty="0" smtClean="0"/>
          </a:p>
          <a:p>
            <a:pPr marL="800100" lvl="1" indent="-342900"/>
            <a:r>
              <a:rPr lang="cs-CZ" dirty="0" err="1" smtClean="0"/>
              <a:t>World</a:t>
            </a:r>
            <a:r>
              <a:rPr lang="cs-CZ" dirty="0" smtClean="0"/>
              <a:t> </a:t>
            </a:r>
            <a:r>
              <a:rPr lang="cs-CZ" dirty="0" err="1" smtClean="0"/>
              <a:t>record</a:t>
            </a:r>
            <a:r>
              <a:rPr lang="cs-CZ" dirty="0" smtClean="0"/>
              <a:t> </a:t>
            </a:r>
            <a:r>
              <a:rPr lang="cs-CZ" dirty="0" err="1" smtClean="0"/>
              <a:t>holder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Pavel </a:t>
            </a:r>
            <a:r>
              <a:rPr lang="cs-CZ" dirty="0" err="1" smtClean="0"/>
              <a:t>Maslák</a:t>
            </a:r>
            <a:endParaRPr lang="cs-CZ" dirty="0" smtClean="0"/>
          </a:p>
          <a:p>
            <a:pPr marL="800100" lvl="1" indent="-342900"/>
            <a:r>
              <a:rPr lang="cs-CZ" dirty="0" smtClean="0"/>
              <a:t>3x </a:t>
            </a:r>
            <a:r>
              <a:rPr lang="cs-CZ" dirty="0" err="1" smtClean="0"/>
              <a:t>World</a:t>
            </a:r>
            <a:r>
              <a:rPr lang="cs-CZ" dirty="0" smtClean="0"/>
              <a:t> </a:t>
            </a:r>
            <a:r>
              <a:rPr lang="cs-CZ" dirty="0" err="1" smtClean="0"/>
              <a:t>indoor</a:t>
            </a:r>
            <a:r>
              <a:rPr lang="cs-CZ" dirty="0" smtClean="0"/>
              <a:t> </a:t>
            </a:r>
            <a:r>
              <a:rPr lang="cs-CZ" dirty="0" err="1" smtClean="0"/>
              <a:t>champion</a:t>
            </a:r>
            <a:endParaRPr lang="cs-CZ" dirty="0" smtClean="0"/>
          </a:p>
          <a:p>
            <a:pPr marL="800100" lvl="1" indent="-342900"/>
            <a:r>
              <a:rPr lang="cs-CZ" dirty="0" smtClean="0"/>
              <a:t>3x </a:t>
            </a:r>
            <a:r>
              <a:rPr lang="cs-CZ" dirty="0" err="1" smtClean="0"/>
              <a:t>european</a:t>
            </a:r>
            <a:r>
              <a:rPr lang="cs-CZ" dirty="0" smtClean="0"/>
              <a:t> </a:t>
            </a:r>
            <a:r>
              <a:rPr lang="cs-CZ" dirty="0" err="1" smtClean="0"/>
              <a:t>indoor</a:t>
            </a:r>
            <a:r>
              <a:rPr lang="cs-CZ" dirty="0" smtClean="0"/>
              <a:t> </a:t>
            </a:r>
            <a:r>
              <a:rPr lang="cs-CZ" dirty="0" err="1" smtClean="0"/>
              <a:t>champion</a:t>
            </a:r>
            <a:endParaRPr lang="cs-CZ" dirty="0" smtClean="0"/>
          </a:p>
          <a:p>
            <a:pPr marL="800100" lvl="1" indent="-342900"/>
            <a:r>
              <a:rPr lang="cs-CZ" dirty="0" smtClean="0"/>
              <a:t>400 m</a:t>
            </a:r>
            <a:endParaRPr lang="cs-CZ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5760" y="1052736"/>
            <a:ext cx="332515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787" y="2996952"/>
            <a:ext cx="2821101" cy="1928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755" y="5013176"/>
            <a:ext cx="2821101" cy="1573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77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Questions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1) </a:t>
            </a:r>
            <a:r>
              <a:rPr lang="cs-CZ" dirty="0" err="1" smtClean="0"/>
              <a:t>What</a:t>
            </a:r>
            <a:r>
              <a:rPr lang="cs-CZ" dirty="0" smtClean="0"/>
              <a:t> </a:t>
            </a:r>
            <a:r>
              <a:rPr lang="cs-CZ" dirty="0" err="1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new</a:t>
            </a:r>
            <a:r>
              <a:rPr lang="cs-CZ" dirty="0" smtClean="0"/>
              <a:t> </a:t>
            </a:r>
            <a:r>
              <a:rPr lang="cs-CZ" dirty="0" err="1" smtClean="0"/>
              <a:t>name</a:t>
            </a:r>
            <a:r>
              <a:rPr lang="cs-CZ" dirty="0" smtClean="0"/>
              <a:t> (</a:t>
            </a:r>
            <a:r>
              <a:rPr lang="cs-CZ" dirty="0" err="1" smtClean="0"/>
              <a:t>from</a:t>
            </a:r>
            <a:r>
              <a:rPr lang="cs-CZ" dirty="0" smtClean="0"/>
              <a:t> 2019)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IAAF?</a:t>
            </a:r>
          </a:p>
          <a:p>
            <a:r>
              <a:rPr lang="cs-CZ" dirty="0"/>
              <a:t>2</a:t>
            </a:r>
            <a:r>
              <a:rPr lang="cs-CZ" dirty="0" smtClean="0"/>
              <a:t>) In </a:t>
            </a:r>
            <a:r>
              <a:rPr lang="cs-CZ" dirty="0" err="1" smtClean="0"/>
              <a:t>which</a:t>
            </a:r>
            <a:r>
              <a:rPr lang="cs-CZ" dirty="0" smtClean="0"/>
              <a:t> </a:t>
            </a:r>
            <a:r>
              <a:rPr lang="cs-CZ" dirty="0" err="1" smtClean="0"/>
              <a:t>running</a:t>
            </a:r>
            <a:r>
              <a:rPr lang="cs-CZ" dirty="0" smtClean="0"/>
              <a:t> </a:t>
            </a:r>
            <a:r>
              <a:rPr lang="cs-CZ" dirty="0" err="1" smtClean="0"/>
              <a:t>event</a:t>
            </a:r>
            <a:r>
              <a:rPr lang="cs-CZ" dirty="0" smtClean="0"/>
              <a:t> </a:t>
            </a:r>
            <a:r>
              <a:rPr lang="cs-CZ" dirty="0" err="1" smtClean="0"/>
              <a:t>holds</a:t>
            </a:r>
            <a:r>
              <a:rPr lang="cs-CZ" dirty="0" smtClean="0"/>
              <a:t> Jarmila Kratochvílová </a:t>
            </a:r>
            <a:r>
              <a:rPr lang="cs-CZ" dirty="0" err="1" smtClean="0"/>
              <a:t>World</a:t>
            </a:r>
            <a:r>
              <a:rPr lang="cs-CZ" dirty="0" smtClean="0"/>
              <a:t> </a:t>
            </a:r>
            <a:r>
              <a:rPr lang="cs-CZ" dirty="0" err="1" smtClean="0"/>
              <a:t>record</a:t>
            </a:r>
            <a:r>
              <a:rPr lang="cs-CZ" dirty="0" smtClean="0"/>
              <a:t>?</a:t>
            </a:r>
          </a:p>
          <a:p>
            <a:r>
              <a:rPr lang="cs-CZ" dirty="0"/>
              <a:t>3</a:t>
            </a:r>
            <a:r>
              <a:rPr lang="cs-CZ" dirty="0" smtClean="0"/>
              <a:t>) </a:t>
            </a:r>
            <a:r>
              <a:rPr lang="cs-CZ" dirty="0" err="1" smtClean="0"/>
              <a:t>What</a:t>
            </a:r>
            <a:r>
              <a:rPr lang="cs-CZ" dirty="0" smtClean="0"/>
              <a:t> </a:t>
            </a:r>
            <a:r>
              <a:rPr lang="cs-CZ" dirty="0" err="1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name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High</a:t>
            </a:r>
            <a:r>
              <a:rPr lang="cs-CZ" dirty="0" smtClean="0"/>
              <a:t> </a:t>
            </a:r>
            <a:r>
              <a:rPr lang="cs-CZ" dirty="0" err="1" smtClean="0"/>
              <a:t>jump</a:t>
            </a:r>
            <a:r>
              <a:rPr lang="cs-CZ" dirty="0" smtClean="0"/>
              <a:t> </a:t>
            </a:r>
            <a:r>
              <a:rPr lang="cs-CZ" dirty="0" err="1" smtClean="0"/>
              <a:t>technigue</a:t>
            </a:r>
            <a:r>
              <a:rPr lang="cs-CZ" dirty="0" smtClean="0"/>
              <a:t>?</a:t>
            </a: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930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Questions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cs-CZ" dirty="0" err="1" smtClean="0"/>
              <a:t>What</a:t>
            </a:r>
            <a:r>
              <a:rPr lang="cs-CZ" dirty="0" smtClean="0"/>
              <a:t> </a:t>
            </a:r>
            <a:r>
              <a:rPr lang="cs-CZ" dirty="0" err="1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new</a:t>
            </a:r>
            <a:r>
              <a:rPr lang="cs-CZ" dirty="0" smtClean="0"/>
              <a:t> </a:t>
            </a:r>
            <a:r>
              <a:rPr lang="cs-CZ" dirty="0" err="1" smtClean="0"/>
              <a:t>name</a:t>
            </a:r>
            <a:r>
              <a:rPr lang="cs-CZ" dirty="0" smtClean="0"/>
              <a:t>(</a:t>
            </a:r>
            <a:r>
              <a:rPr lang="cs-CZ" dirty="0" err="1" smtClean="0"/>
              <a:t>from</a:t>
            </a:r>
            <a:r>
              <a:rPr lang="cs-CZ" dirty="0" smtClean="0"/>
              <a:t> 2019)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IAAF?</a:t>
            </a:r>
          </a:p>
          <a:p>
            <a:pPr marL="914400" lvl="1" indent="-457200"/>
            <a:r>
              <a:rPr lang="cs-CZ" dirty="0" err="1" smtClean="0">
                <a:solidFill>
                  <a:schemeClr val="tx2"/>
                </a:solidFill>
              </a:rPr>
              <a:t>World</a:t>
            </a:r>
            <a:r>
              <a:rPr lang="cs-CZ" dirty="0" smtClean="0">
                <a:solidFill>
                  <a:schemeClr val="tx2"/>
                </a:solidFill>
              </a:rPr>
              <a:t> </a:t>
            </a:r>
            <a:r>
              <a:rPr lang="cs-CZ" dirty="0" err="1" smtClean="0">
                <a:solidFill>
                  <a:schemeClr val="tx2"/>
                </a:solidFill>
              </a:rPr>
              <a:t>Athletics</a:t>
            </a:r>
            <a:endParaRPr lang="cs-CZ" dirty="0" smtClean="0">
              <a:solidFill>
                <a:schemeClr val="tx2"/>
              </a:solidFill>
            </a:endParaRPr>
          </a:p>
          <a:p>
            <a:r>
              <a:rPr lang="cs-CZ" dirty="0"/>
              <a:t>2</a:t>
            </a:r>
            <a:r>
              <a:rPr lang="cs-CZ" dirty="0" smtClean="0"/>
              <a:t>) In </a:t>
            </a:r>
            <a:r>
              <a:rPr lang="cs-CZ" dirty="0" err="1" smtClean="0"/>
              <a:t>which</a:t>
            </a:r>
            <a:r>
              <a:rPr lang="cs-CZ" dirty="0" smtClean="0"/>
              <a:t> </a:t>
            </a:r>
            <a:r>
              <a:rPr lang="cs-CZ" dirty="0" err="1" smtClean="0"/>
              <a:t>running</a:t>
            </a:r>
            <a:r>
              <a:rPr lang="cs-CZ" dirty="0" smtClean="0"/>
              <a:t> </a:t>
            </a:r>
            <a:r>
              <a:rPr lang="cs-CZ" dirty="0" err="1" smtClean="0"/>
              <a:t>event</a:t>
            </a:r>
            <a:r>
              <a:rPr lang="cs-CZ" dirty="0" smtClean="0"/>
              <a:t> </a:t>
            </a:r>
            <a:r>
              <a:rPr lang="cs-CZ" dirty="0" err="1" smtClean="0"/>
              <a:t>holds</a:t>
            </a:r>
            <a:r>
              <a:rPr lang="cs-CZ" dirty="0" smtClean="0"/>
              <a:t> Jarmila Kratochvílová </a:t>
            </a:r>
            <a:r>
              <a:rPr lang="cs-CZ" dirty="0" err="1" smtClean="0"/>
              <a:t>World</a:t>
            </a:r>
            <a:r>
              <a:rPr lang="cs-CZ" dirty="0" smtClean="0"/>
              <a:t> </a:t>
            </a:r>
            <a:r>
              <a:rPr lang="cs-CZ" dirty="0" err="1" smtClean="0"/>
              <a:t>record</a:t>
            </a:r>
            <a:r>
              <a:rPr lang="cs-CZ" dirty="0" smtClean="0"/>
              <a:t>?</a:t>
            </a:r>
          </a:p>
          <a:p>
            <a:pPr marL="800100" lvl="1" indent="-342900"/>
            <a:r>
              <a:rPr lang="cs-CZ" dirty="0" smtClean="0">
                <a:solidFill>
                  <a:schemeClr val="tx2"/>
                </a:solidFill>
              </a:rPr>
              <a:t>800 m</a:t>
            </a:r>
          </a:p>
          <a:p>
            <a:r>
              <a:rPr lang="cs-CZ" dirty="0"/>
              <a:t>3</a:t>
            </a:r>
            <a:r>
              <a:rPr lang="cs-CZ" dirty="0" smtClean="0"/>
              <a:t>) </a:t>
            </a:r>
            <a:r>
              <a:rPr lang="cs-CZ" dirty="0" err="1" smtClean="0"/>
              <a:t>What</a:t>
            </a:r>
            <a:r>
              <a:rPr lang="cs-CZ" dirty="0" smtClean="0"/>
              <a:t> </a:t>
            </a:r>
            <a:r>
              <a:rPr lang="cs-CZ" dirty="0" err="1" smtClean="0"/>
              <a:t>is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name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High</a:t>
            </a:r>
            <a:r>
              <a:rPr lang="cs-CZ" dirty="0" smtClean="0"/>
              <a:t> </a:t>
            </a:r>
            <a:r>
              <a:rPr lang="cs-CZ" dirty="0" err="1" smtClean="0"/>
              <a:t>jump</a:t>
            </a:r>
            <a:r>
              <a:rPr lang="cs-CZ" dirty="0" smtClean="0"/>
              <a:t> </a:t>
            </a:r>
            <a:r>
              <a:rPr lang="cs-CZ" dirty="0" err="1" smtClean="0"/>
              <a:t>technigue</a:t>
            </a:r>
            <a:r>
              <a:rPr lang="cs-CZ" dirty="0" smtClean="0"/>
              <a:t>?</a:t>
            </a:r>
          </a:p>
          <a:p>
            <a:pPr marL="800100" lvl="1" indent="-342900"/>
            <a:r>
              <a:rPr lang="cs-CZ" dirty="0" smtClean="0">
                <a:solidFill>
                  <a:schemeClr val="tx2"/>
                </a:solidFill>
              </a:rPr>
              <a:t>„</a:t>
            </a:r>
            <a:r>
              <a:rPr lang="cs-CZ" dirty="0" err="1" smtClean="0">
                <a:solidFill>
                  <a:schemeClr val="tx2"/>
                </a:solidFill>
              </a:rPr>
              <a:t>Fosbury</a:t>
            </a:r>
            <a:r>
              <a:rPr lang="cs-CZ" dirty="0" smtClean="0">
                <a:solidFill>
                  <a:schemeClr val="tx2"/>
                </a:solidFill>
              </a:rPr>
              <a:t> Flop“</a:t>
            </a:r>
            <a:endParaRPr lang="cs-CZ" dirty="0">
              <a:solidFill>
                <a:schemeClr val="tx2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7424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1475656" y="2060848"/>
            <a:ext cx="5791200" cy="1371600"/>
          </a:xfrm>
        </p:spPr>
        <p:txBody>
          <a:bodyPr/>
          <a:lstStyle/>
          <a:p>
            <a:r>
              <a:rPr lang="cs-CZ" dirty="0" err="1" smtClean="0"/>
              <a:t>Thank</a:t>
            </a:r>
            <a:r>
              <a:rPr lang="cs-CZ" dirty="0" smtClean="0"/>
              <a:t> </a:t>
            </a:r>
            <a:r>
              <a:rPr lang="cs-CZ" dirty="0" err="1" smtClean="0"/>
              <a:t>you</a:t>
            </a:r>
            <a:r>
              <a:rPr lang="cs-CZ" dirty="0"/>
              <a:t> </a:t>
            </a:r>
            <a:r>
              <a:rPr lang="cs-CZ" dirty="0" err="1" smtClean="0"/>
              <a:t>for</a:t>
            </a:r>
            <a:r>
              <a:rPr lang="cs-CZ" dirty="0" smtClean="0"/>
              <a:t> </a:t>
            </a:r>
            <a:r>
              <a:rPr lang="cs-CZ" dirty="0" err="1" smtClean="0"/>
              <a:t>your</a:t>
            </a:r>
            <a:r>
              <a:rPr lang="cs-CZ" dirty="0" smtClean="0"/>
              <a:t> </a:t>
            </a:r>
            <a:r>
              <a:rPr lang="cs-CZ" dirty="0" err="1" smtClean="0"/>
              <a:t>attention</a:t>
            </a:r>
            <a:endParaRPr lang="cs-CZ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01008"/>
            <a:ext cx="5760640" cy="3241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392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sources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hlinkClick r:id="rId2"/>
              </a:rPr>
              <a:t>https://www.britannica.com/sports/athletics</a:t>
            </a:r>
            <a:endParaRPr lang="cs-CZ" dirty="0"/>
          </a:p>
          <a:p>
            <a:r>
              <a:rPr lang="cs-CZ" dirty="0">
                <a:hlinkClick r:id="rId3"/>
              </a:rPr>
              <a:t>https://</a:t>
            </a:r>
            <a:r>
              <a:rPr lang="cs-CZ" dirty="0" smtClean="0">
                <a:hlinkClick r:id="rId3"/>
              </a:rPr>
              <a:t>www.eurosport.com/olympics/who-holds-100m-world-record-which-athlete-owns-most-world-records-which-gb-athletes-hold-records_sto7715846/story.shtml</a:t>
            </a:r>
            <a:endParaRPr lang="cs-CZ" dirty="0" smtClean="0">
              <a:hlinkClick r:id="rId4"/>
            </a:endParaRPr>
          </a:p>
          <a:p>
            <a:r>
              <a:rPr lang="cs-CZ" dirty="0" smtClean="0">
                <a:hlinkClick r:id="rId4"/>
              </a:rPr>
              <a:t>https</a:t>
            </a:r>
            <a:r>
              <a:rPr lang="cs-CZ" dirty="0">
                <a:hlinkClick r:id="rId4"/>
              </a:rPr>
              <a:t>://</a:t>
            </a:r>
            <a:r>
              <a:rPr lang="cs-CZ" dirty="0" smtClean="0">
                <a:hlinkClick r:id="rId4"/>
              </a:rPr>
              <a:t>www.worldathletics.org/our-sport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https</a:t>
            </a:r>
            <a:r>
              <a:rPr lang="cs-CZ" dirty="0">
                <a:hlinkClick r:id="rId5"/>
              </a:rPr>
              <a:t>://</a:t>
            </a:r>
            <a:r>
              <a:rPr lang="cs-CZ" dirty="0" smtClean="0">
                <a:hlinkClick r:id="rId5"/>
              </a:rPr>
              <a:t>en.wikipedia.org/wiki/World_Athletics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https</a:t>
            </a:r>
            <a:r>
              <a:rPr lang="cs-CZ" dirty="0">
                <a:hlinkClick r:id="rId6"/>
              </a:rPr>
              <a:t>://en.wikipedia.org/wiki/Sport_of_athletics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1591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History</a:t>
            </a:r>
            <a:r>
              <a:rPr lang="cs-CZ" dirty="0" smtClean="0"/>
              <a:t> - </a:t>
            </a:r>
            <a:r>
              <a:rPr lang="cs-CZ" dirty="0" err="1" smtClean="0"/>
              <a:t>ancient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52600"/>
            <a:ext cx="5626968" cy="437356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Prehistoric</a:t>
            </a:r>
            <a:r>
              <a:rPr lang="cs-CZ" dirty="0" smtClean="0"/>
              <a:t> </a:t>
            </a:r>
            <a:r>
              <a:rPr lang="cs-CZ" dirty="0" err="1" smtClean="0"/>
              <a:t>roots</a:t>
            </a:r>
            <a:endParaRPr lang="cs-CZ" dirty="0" smtClean="0"/>
          </a:p>
          <a:p>
            <a:pPr marL="800100" lvl="1" indent="-342900"/>
            <a:r>
              <a:rPr lang="cs-CZ" dirty="0" err="1" smtClean="0"/>
              <a:t>Depicted</a:t>
            </a:r>
            <a:r>
              <a:rPr lang="cs-CZ" dirty="0" smtClean="0"/>
              <a:t> in </a:t>
            </a:r>
            <a:r>
              <a:rPr lang="cs-CZ" dirty="0" err="1" smtClean="0"/>
              <a:t>Ancient</a:t>
            </a:r>
            <a:r>
              <a:rPr lang="cs-CZ" dirty="0" smtClean="0"/>
              <a:t> </a:t>
            </a:r>
            <a:r>
              <a:rPr lang="cs-CZ" dirty="0" err="1" smtClean="0"/>
              <a:t>Egyptian</a:t>
            </a:r>
            <a:r>
              <a:rPr lang="cs-CZ" dirty="0" smtClean="0"/>
              <a:t> </a:t>
            </a:r>
            <a:r>
              <a:rPr lang="cs-CZ" dirty="0" err="1" smtClean="0"/>
              <a:t>tombs</a:t>
            </a:r>
            <a:r>
              <a:rPr lang="cs-CZ" dirty="0" smtClean="0"/>
              <a:t> in </a:t>
            </a:r>
            <a:r>
              <a:rPr lang="cs-CZ" dirty="0" err="1" smtClean="0"/>
              <a:t>Saqqara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Tailtean</a:t>
            </a:r>
            <a:r>
              <a:rPr lang="cs-CZ" dirty="0" smtClean="0"/>
              <a:t> </a:t>
            </a:r>
            <a:r>
              <a:rPr lang="cs-CZ" dirty="0" err="1" smtClean="0"/>
              <a:t>games</a:t>
            </a:r>
            <a:endParaRPr lang="cs-CZ" dirty="0" smtClean="0"/>
          </a:p>
          <a:p>
            <a:pPr marL="800100" lvl="1" indent="-342900"/>
            <a:r>
              <a:rPr lang="cs-CZ" dirty="0" err="1" smtClean="0"/>
              <a:t>Ireland</a:t>
            </a:r>
            <a:r>
              <a:rPr lang="cs-CZ" dirty="0" smtClean="0"/>
              <a:t>, 1800 BC</a:t>
            </a:r>
          </a:p>
          <a:p>
            <a:pPr marL="800100" lvl="1" indent="-342900"/>
            <a:r>
              <a:rPr lang="cs-CZ" dirty="0" err="1" smtClean="0"/>
              <a:t>Running</a:t>
            </a:r>
            <a:r>
              <a:rPr lang="cs-CZ" dirty="0" smtClean="0"/>
              <a:t>, stone </a:t>
            </a:r>
            <a:r>
              <a:rPr lang="cs-CZ" dirty="0" err="1" smtClean="0"/>
              <a:t>throwing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Olympics</a:t>
            </a:r>
            <a:endParaRPr lang="cs-CZ" dirty="0"/>
          </a:p>
          <a:p>
            <a:pPr marL="800100" lvl="1" indent="-342900"/>
            <a:r>
              <a:rPr lang="cs-CZ" dirty="0" err="1" smtClean="0"/>
              <a:t>First</a:t>
            </a:r>
            <a:r>
              <a:rPr lang="cs-CZ" dirty="0" smtClean="0"/>
              <a:t> 776 BC – stadion</a:t>
            </a:r>
          </a:p>
          <a:p>
            <a:pPr marL="1485900" lvl="2" indent="-342900"/>
            <a:r>
              <a:rPr lang="cs-CZ" dirty="0" err="1" smtClean="0"/>
              <a:t>Later</a:t>
            </a:r>
            <a:r>
              <a:rPr lang="cs-CZ" dirty="0" smtClean="0"/>
              <a:t> </a:t>
            </a:r>
            <a:r>
              <a:rPr lang="cs-CZ" dirty="0" err="1" smtClean="0"/>
              <a:t>Pentathlon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9911" y="3789040"/>
            <a:ext cx="3072341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930" y="1628800"/>
            <a:ext cx="2736304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498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History</a:t>
            </a:r>
            <a:r>
              <a:rPr lang="cs-CZ" dirty="0"/>
              <a:t> </a:t>
            </a:r>
            <a:r>
              <a:rPr lang="cs-CZ" dirty="0" smtClean="0"/>
              <a:t>– </a:t>
            </a:r>
            <a:r>
              <a:rPr lang="cs-CZ" dirty="0" err="1" smtClean="0"/>
              <a:t>modern</a:t>
            </a:r>
            <a:r>
              <a:rPr lang="cs-CZ" dirty="0" smtClean="0"/>
              <a:t> </a:t>
            </a:r>
            <a:r>
              <a:rPr lang="cs-CZ" dirty="0" err="1" smtClean="0"/>
              <a:t>era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Development</a:t>
            </a:r>
            <a:r>
              <a:rPr lang="cs-CZ" dirty="0" smtClean="0"/>
              <a:t> </a:t>
            </a:r>
            <a:r>
              <a:rPr lang="cs-CZ" dirty="0" err="1" smtClean="0"/>
              <a:t>since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early 19th </a:t>
            </a:r>
            <a:r>
              <a:rPr lang="cs-CZ" dirty="0" err="1" smtClean="0"/>
              <a:t>century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1825 – </a:t>
            </a:r>
            <a:r>
              <a:rPr lang="cs-CZ" dirty="0" err="1" smtClean="0"/>
              <a:t>England</a:t>
            </a:r>
            <a:r>
              <a:rPr lang="cs-CZ" dirty="0" smtClean="0"/>
              <a:t>, </a:t>
            </a:r>
            <a:r>
              <a:rPr lang="cs-CZ" dirty="0" err="1" smtClean="0"/>
              <a:t>amateur</a:t>
            </a:r>
            <a:r>
              <a:rPr lang="cs-CZ" dirty="0" smtClean="0"/>
              <a:t> </a:t>
            </a:r>
            <a:r>
              <a:rPr lang="cs-CZ" dirty="0" err="1" smtClean="0"/>
              <a:t>footraces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1839 – </a:t>
            </a:r>
            <a:r>
              <a:rPr lang="cs-CZ" dirty="0" err="1" smtClean="0"/>
              <a:t>First</a:t>
            </a:r>
            <a:r>
              <a:rPr lang="cs-CZ" dirty="0" smtClean="0"/>
              <a:t> </a:t>
            </a:r>
            <a:r>
              <a:rPr lang="cs-CZ" dirty="0" err="1" smtClean="0"/>
              <a:t>meet</a:t>
            </a:r>
            <a:r>
              <a:rPr lang="cs-CZ" dirty="0" smtClean="0"/>
              <a:t> in </a:t>
            </a:r>
            <a:r>
              <a:rPr lang="cs-CZ" dirty="0" err="1" smtClean="0"/>
              <a:t>North</a:t>
            </a:r>
            <a:r>
              <a:rPr lang="cs-CZ" dirty="0" smtClean="0"/>
              <a:t> America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1896 – </a:t>
            </a:r>
            <a:r>
              <a:rPr lang="cs-CZ" dirty="0" err="1" smtClean="0"/>
              <a:t>Olympics</a:t>
            </a:r>
            <a:endParaRPr lang="cs-CZ" dirty="0" smtClean="0"/>
          </a:p>
          <a:p>
            <a:pPr marL="800100" lvl="1" indent="-342900"/>
            <a:r>
              <a:rPr lang="cs-CZ" dirty="0" err="1" smtClean="0"/>
              <a:t>Athletics</a:t>
            </a:r>
            <a:r>
              <a:rPr lang="cs-CZ" dirty="0" smtClean="0"/>
              <a:t> </a:t>
            </a:r>
            <a:r>
              <a:rPr lang="cs-CZ" dirty="0" err="1" smtClean="0"/>
              <a:t>became</a:t>
            </a:r>
            <a:r>
              <a:rPr lang="cs-CZ" dirty="0" smtClean="0"/>
              <a:t> </a:t>
            </a:r>
            <a:r>
              <a:rPr lang="cs-CZ" dirty="0" err="1" smtClean="0"/>
              <a:t>truly</a:t>
            </a:r>
            <a:r>
              <a:rPr lang="cs-CZ" dirty="0" smtClean="0"/>
              <a:t> </a:t>
            </a:r>
            <a:r>
              <a:rPr lang="cs-CZ" dirty="0" err="1" smtClean="0"/>
              <a:t>international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1912 – IAAF (</a:t>
            </a:r>
            <a:r>
              <a:rPr lang="cs-CZ" dirty="0" err="1" smtClean="0"/>
              <a:t>currently</a:t>
            </a:r>
            <a:r>
              <a:rPr lang="cs-CZ" dirty="0" smtClean="0"/>
              <a:t> </a:t>
            </a:r>
            <a:r>
              <a:rPr lang="cs-CZ" dirty="0" err="1" smtClean="0"/>
              <a:t>World</a:t>
            </a:r>
            <a:r>
              <a:rPr lang="cs-CZ" dirty="0" smtClean="0"/>
              <a:t> </a:t>
            </a:r>
            <a:r>
              <a:rPr lang="cs-CZ" dirty="0" err="1"/>
              <a:t>A</a:t>
            </a:r>
            <a:r>
              <a:rPr lang="cs-CZ" dirty="0" err="1" smtClean="0"/>
              <a:t>thletics</a:t>
            </a:r>
            <a:r>
              <a:rPr lang="cs-CZ" dirty="0" smtClean="0"/>
              <a:t>)</a:t>
            </a:r>
          </a:p>
          <a:p>
            <a:pPr marL="800100" lvl="1" indent="-342900"/>
            <a:r>
              <a:rPr lang="cs-CZ" dirty="0" smtClean="0"/>
              <a:t>1987 – more </a:t>
            </a:r>
            <a:r>
              <a:rPr lang="cs-CZ" dirty="0" err="1" smtClean="0"/>
              <a:t>than</a:t>
            </a:r>
            <a:r>
              <a:rPr lang="cs-CZ" dirty="0" smtClean="0"/>
              <a:t> 170 </a:t>
            </a:r>
            <a:r>
              <a:rPr lang="cs-CZ" dirty="0" err="1" smtClean="0"/>
              <a:t>national</a:t>
            </a:r>
            <a:r>
              <a:rPr lang="cs-CZ" dirty="0" smtClean="0"/>
              <a:t> </a:t>
            </a:r>
            <a:r>
              <a:rPr lang="cs-CZ" dirty="0" err="1" smtClean="0"/>
              <a:t>members</a:t>
            </a:r>
            <a:endParaRPr lang="cs-CZ" dirty="0" smtClean="0"/>
          </a:p>
          <a:p>
            <a:pPr marL="800100" lvl="1" indent="-342900"/>
            <a:r>
              <a:rPr lang="cs-CZ" dirty="0" smtClean="0"/>
              <a:t>214 – </a:t>
            </a:r>
            <a:r>
              <a:rPr lang="cs-CZ" dirty="0" err="1" smtClean="0"/>
              <a:t>member</a:t>
            </a:r>
            <a:r>
              <a:rPr lang="cs-CZ" dirty="0" smtClean="0"/>
              <a:t> </a:t>
            </a:r>
            <a:r>
              <a:rPr lang="cs-CZ" dirty="0" err="1" smtClean="0"/>
              <a:t>federations</a:t>
            </a:r>
            <a:endParaRPr lang="cs-CZ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1950s – </a:t>
            </a:r>
            <a:r>
              <a:rPr lang="cs-CZ" dirty="0" err="1"/>
              <a:t>G</a:t>
            </a:r>
            <a:r>
              <a:rPr lang="cs-CZ" dirty="0" err="1" smtClean="0"/>
              <a:t>reatest</a:t>
            </a:r>
            <a:r>
              <a:rPr lang="cs-CZ" dirty="0" smtClean="0"/>
              <a:t> period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growth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696" y="3356993"/>
            <a:ext cx="2781403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73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World</a:t>
            </a:r>
            <a:r>
              <a:rPr lang="cs-CZ" dirty="0" smtClean="0"/>
              <a:t> </a:t>
            </a:r>
            <a:r>
              <a:rPr lang="cs-CZ" dirty="0" err="1" smtClean="0"/>
              <a:t>athletics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17th July 1912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World</a:t>
            </a:r>
            <a:r>
              <a:rPr lang="cs-CZ" dirty="0" smtClean="0"/>
              <a:t> </a:t>
            </a:r>
            <a:r>
              <a:rPr lang="cs-CZ" dirty="0" err="1" smtClean="0"/>
              <a:t>Athletics</a:t>
            </a:r>
            <a:r>
              <a:rPr lang="cs-CZ" dirty="0" smtClean="0"/>
              <a:t> </a:t>
            </a:r>
            <a:r>
              <a:rPr lang="cs-CZ" dirty="0" err="1" smtClean="0"/>
              <a:t>since</a:t>
            </a:r>
            <a:r>
              <a:rPr lang="cs-CZ" dirty="0" smtClean="0"/>
              <a:t> 2019 (</a:t>
            </a:r>
            <a:r>
              <a:rPr lang="cs-CZ" dirty="0" err="1" smtClean="0"/>
              <a:t>before</a:t>
            </a:r>
            <a:r>
              <a:rPr lang="cs-CZ" dirty="0" smtClean="0"/>
              <a:t> IAAF)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Governing</a:t>
            </a:r>
            <a:r>
              <a:rPr lang="cs-CZ" dirty="0" smtClean="0"/>
              <a:t> body </a:t>
            </a:r>
            <a:r>
              <a:rPr lang="cs-CZ" dirty="0" err="1" smtClean="0"/>
              <a:t>for</a:t>
            </a:r>
            <a:r>
              <a:rPr lang="cs-CZ" dirty="0" smtClean="0"/>
              <a:t> sport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Athletics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214 </a:t>
            </a:r>
            <a:r>
              <a:rPr lang="cs-CZ" dirty="0" err="1" smtClean="0"/>
              <a:t>member</a:t>
            </a:r>
            <a:r>
              <a:rPr lang="cs-CZ" dirty="0" smtClean="0"/>
              <a:t> </a:t>
            </a:r>
            <a:r>
              <a:rPr lang="cs-CZ" dirty="0" err="1" smtClean="0"/>
              <a:t>federations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Rules</a:t>
            </a:r>
            <a:r>
              <a:rPr lang="cs-CZ" dirty="0" smtClean="0"/>
              <a:t>, </a:t>
            </a:r>
            <a:r>
              <a:rPr lang="cs-CZ" dirty="0" err="1"/>
              <a:t>w</a:t>
            </a:r>
            <a:r>
              <a:rPr lang="cs-CZ" dirty="0" err="1" smtClean="0"/>
              <a:t>orld</a:t>
            </a:r>
            <a:r>
              <a:rPr lang="cs-CZ" dirty="0" smtClean="0"/>
              <a:t> </a:t>
            </a:r>
            <a:r>
              <a:rPr lang="cs-CZ" dirty="0" err="1" smtClean="0"/>
              <a:t>records</a:t>
            </a:r>
            <a:r>
              <a:rPr lang="cs-CZ" dirty="0" smtClean="0"/>
              <a:t>, </a:t>
            </a:r>
            <a:r>
              <a:rPr lang="cs-CZ" dirty="0" err="1" smtClean="0"/>
              <a:t>organisation</a:t>
            </a:r>
            <a:r>
              <a:rPr lang="cs-CZ" dirty="0" smtClean="0"/>
              <a:t>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928" y="1700808"/>
            <a:ext cx="2952328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218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Track and </a:t>
            </a:r>
            <a:r>
              <a:rPr lang="cs-CZ" dirty="0" err="1" smtClean="0"/>
              <a:t>field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Emerged</a:t>
            </a:r>
            <a:r>
              <a:rPr lang="cs-CZ" dirty="0" smtClean="0"/>
              <a:t> in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late</a:t>
            </a:r>
            <a:r>
              <a:rPr lang="cs-CZ" dirty="0" smtClean="0"/>
              <a:t> 19th </a:t>
            </a:r>
            <a:r>
              <a:rPr lang="cs-CZ" dirty="0" err="1" smtClean="0"/>
              <a:t>century</a:t>
            </a:r>
            <a:endParaRPr lang="cs-CZ" dirty="0" smtClean="0"/>
          </a:p>
          <a:p>
            <a:pPr marL="800100" lvl="1" indent="-342900"/>
            <a:r>
              <a:rPr lang="cs-CZ" dirty="0" err="1" smtClean="0"/>
              <a:t>Events</a:t>
            </a:r>
            <a:r>
              <a:rPr lang="cs-CZ" dirty="0" smtClean="0"/>
              <a:t> </a:t>
            </a:r>
            <a:r>
              <a:rPr lang="cs-CZ" dirty="0" err="1" smtClean="0"/>
              <a:t>between</a:t>
            </a:r>
            <a:r>
              <a:rPr lang="cs-CZ" dirty="0" smtClean="0"/>
              <a:t> </a:t>
            </a:r>
            <a:r>
              <a:rPr lang="cs-CZ" dirty="0" err="1" smtClean="0"/>
              <a:t>athletes</a:t>
            </a:r>
            <a:r>
              <a:rPr lang="cs-CZ" dirty="0" smtClean="0"/>
              <a:t> </a:t>
            </a:r>
            <a:r>
              <a:rPr lang="cs-CZ" dirty="0" err="1" smtClean="0"/>
              <a:t>who</a:t>
            </a:r>
            <a:r>
              <a:rPr lang="cs-CZ" dirty="0" smtClean="0"/>
              <a:t> </a:t>
            </a:r>
            <a:r>
              <a:rPr lang="cs-CZ" dirty="0" err="1" smtClean="0"/>
              <a:t>were</a:t>
            </a:r>
            <a:r>
              <a:rPr lang="cs-CZ" dirty="0" smtClean="0"/>
              <a:t> </a:t>
            </a:r>
            <a:r>
              <a:rPr lang="cs-CZ" dirty="0" err="1" smtClean="0"/>
              <a:t>representing</a:t>
            </a:r>
            <a:r>
              <a:rPr lang="cs-CZ" dirty="0" smtClean="0"/>
              <a:t> </a:t>
            </a:r>
            <a:r>
              <a:rPr lang="cs-CZ" dirty="0" err="1" smtClean="0"/>
              <a:t>different</a:t>
            </a:r>
            <a:r>
              <a:rPr lang="cs-CZ" dirty="0" smtClean="0"/>
              <a:t> </a:t>
            </a:r>
            <a:r>
              <a:rPr lang="cs-CZ" dirty="0" err="1" smtClean="0"/>
              <a:t>educational</a:t>
            </a:r>
            <a:r>
              <a:rPr lang="cs-CZ" dirty="0" smtClean="0"/>
              <a:t> </a:t>
            </a:r>
            <a:r>
              <a:rPr lang="cs-CZ" dirty="0" err="1" smtClean="0"/>
              <a:t>institutions</a:t>
            </a:r>
            <a:r>
              <a:rPr lang="cs-CZ" dirty="0" smtClean="0"/>
              <a:t>, </a:t>
            </a:r>
            <a:r>
              <a:rPr lang="cs-CZ" dirty="0" err="1" smtClean="0"/>
              <a:t>military</a:t>
            </a:r>
            <a:r>
              <a:rPr lang="cs-CZ" dirty="0" smtClean="0"/>
              <a:t> </a:t>
            </a:r>
            <a:r>
              <a:rPr lang="cs-CZ" dirty="0" err="1" smtClean="0"/>
              <a:t>organisations</a:t>
            </a:r>
            <a:r>
              <a:rPr lang="cs-CZ" dirty="0"/>
              <a:t> </a:t>
            </a:r>
            <a:r>
              <a:rPr lang="cs-CZ" dirty="0" smtClean="0"/>
              <a:t>and </a:t>
            </a:r>
            <a:r>
              <a:rPr lang="cs-CZ" dirty="0" err="1" smtClean="0"/>
              <a:t>sports</a:t>
            </a:r>
            <a:r>
              <a:rPr lang="cs-CZ" dirty="0" smtClean="0"/>
              <a:t> </a:t>
            </a:r>
            <a:r>
              <a:rPr lang="cs-CZ" dirty="0" err="1" smtClean="0"/>
              <a:t>clubs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Men</a:t>
            </a:r>
            <a:r>
              <a:rPr lang="cs-CZ" dirty="0" smtClean="0"/>
              <a:t> and </a:t>
            </a:r>
            <a:r>
              <a:rPr lang="cs-CZ" dirty="0" err="1" smtClean="0"/>
              <a:t>women</a:t>
            </a:r>
            <a:r>
              <a:rPr lang="cs-CZ" dirty="0" smtClean="0"/>
              <a:t> </a:t>
            </a:r>
            <a:r>
              <a:rPr lang="cs-CZ" dirty="0" err="1" smtClean="0"/>
              <a:t>compete</a:t>
            </a:r>
            <a:r>
              <a:rPr lang="cs-CZ" dirty="0" smtClean="0"/>
              <a:t> </a:t>
            </a:r>
            <a:r>
              <a:rPr lang="cs-CZ" dirty="0" err="1" smtClean="0"/>
              <a:t>separately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Indoor</a:t>
            </a:r>
            <a:r>
              <a:rPr lang="cs-CZ" dirty="0" smtClean="0"/>
              <a:t> and </a:t>
            </a:r>
            <a:r>
              <a:rPr lang="cs-CZ" dirty="0" err="1" smtClean="0"/>
              <a:t>outdoor</a:t>
            </a:r>
            <a:endParaRPr lang="cs-CZ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smtClean="0"/>
              <a:t>Track and </a:t>
            </a:r>
            <a:r>
              <a:rPr lang="cs-CZ" dirty="0" err="1" smtClean="0"/>
              <a:t>field</a:t>
            </a:r>
            <a:r>
              <a:rPr lang="cs-CZ" dirty="0" smtClean="0"/>
              <a:t> stadium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cs-CZ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356384"/>
            <a:ext cx="3281586" cy="2265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509120"/>
            <a:ext cx="3755256" cy="2112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885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48929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39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Track and </a:t>
            </a:r>
            <a:r>
              <a:rPr lang="cs-CZ" dirty="0" err="1" smtClean="0"/>
              <a:t>field</a:t>
            </a:r>
            <a:r>
              <a:rPr lang="cs-CZ" dirty="0"/>
              <a:t> </a:t>
            </a:r>
            <a:r>
              <a:rPr lang="cs-CZ" dirty="0" smtClean="0"/>
              <a:t>– track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752600"/>
            <a:ext cx="5482952" cy="437356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Sprints</a:t>
            </a:r>
            <a:endParaRPr lang="cs-CZ" dirty="0" smtClean="0"/>
          </a:p>
          <a:p>
            <a:pPr marL="800100" lvl="1" indent="-342900"/>
            <a:r>
              <a:rPr lang="cs-CZ" dirty="0" smtClean="0"/>
              <a:t>100 m</a:t>
            </a:r>
          </a:p>
          <a:p>
            <a:pPr marL="1485900" lvl="2" indent="-342900"/>
            <a:r>
              <a:rPr lang="cs-CZ" dirty="0" smtClean="0"/>
              <a:t>9,58s </a:t>
            </a:r>
            <a:r>
              <a:rPr lang="cs-CZ" dirty="0" err="1" smtClean="0"/>
              <a:t>Usain</a:t>
            </a:r>
            <a:r>
              <a:rPr lang="cs-CZ" dirty="0" smtClean="0"/>
              <a:t> </a:t>
            </a:r>
            <a:r>
              <a:rPr lang="cs-CZ" dirty="0" err="1" smtClean="0"/>
              <a:t>Bolt</a:t>
            </a:r>
            <a:r>
              <a:rPr lang="cs-CZ" dirty="0" smtClean="0"/>
              <a:t> (</a:t>
            </a:r>
            <a:r>
              <a:rPr lang="cs-CZ" dirty="0" err="1" smtClean="0"/>
              <a:t>Jamaica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cs-CZ" dirty="0" smtClean="0"/>
              <a:t>10,49s Florence </a:t>
            </a:r>
            <a:r>
              <a:rPr lang="cs-CZ" dirty="0" err="1" smtClean="0"/>
              <a:t>Griffith-Joyner</a:t>
            </a:r>
            <a:r>
              <a:rPr lang="cs-CZ" dirty="0" smtClean="0"/>
              <a:t> (US)</a:t>
            </a:r>
          </a:p>
          <a:p>
            <a:pPr marL="800100" lvl="1" indent="-342900"/>
            <a:r>
              <a:rPr lang="cs-CZ" dirty="0" smtClean="0"/>
              <a:t>200 m </a:t>
            </a:r>
          </a:p>
          <a:p>
            <a:pPr marL="1485900" lvl="2" indent="-342900"/>
            <a:r>
              <a:rPr lang="cs-CZ" dirty="0" smtClean="0"/>
              <a:t>19,19s </a:t>
            </a:r>
            <a:r>
              <a:rPr lang="cs-CZ" dirty="0" err="1" smtClean="0"/>
              <a:t>Usain</a:t>
            </a:r>
            <a:r>
              <a:rPr lang="cs-CZ" dirty="0" smtClean="0"/>
              <a:t> </a:t>
            </a:r>
            <a:r>
              <a:rPr lang="cs-CZ" dirty="0" err="1" smtClean="0"/>
              <a:t>Bolt</a:t>
            </a:r>
            <a:r>
              <a:rPr lang="cs-CZ" dirty="0" smtClean="0"/>
              <a:t> (</a:t>
            </a:r>
            <a:r>
              <a:rPr lang="cs-CZ" dirty="0" err="1" smtClean="0"/>
              <a:t>Jamaica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cs-CZ" dirty="0" smtClean="0"/>
              <a:t>21,34s Florence </a:t>
            </a:r>
            <a:r>
              <a:rPr lang="cs-CZ" dirty="0" err="1" smtClean="0"/>
              <a:t>Griffith-Joyner</a:t>
            </a:r>
            <a:r>
              <a:rPr lang="cs-CZ" dirty="0" smtClean="0"/>
              <a:t> (US)</a:t>
            </a:r>
          </a:p>
          <a:p>
            <a:pPr marL="800100" lvl="1" indent="-342900"/>
            <a:r>
              <a:rPr lang="cs-CZ" dirty="0" smtClean="0"/>
              <a:t>400 m</a:t>
            </a:r>
          </a:p>
          <a:p>
            <a:pPr marL="1485900" lvl="2" indent="-342900"/>
            <a:r>
              <a:rPr lang="cs-CZ" dirty="0" smtClean="0"/>
              <a:t>43,03s </a:t>
            </a:r>
            <a:r>
              <a:rPr lang="cs-CZ" dirty="0" err="1"/>
              <a:t>Wayde</a:t>
            </a:r>
            <a:r>
              <a:rPr lang="cs-CZ" dirty="0"/>
              <a:t> van </a:t>
            </a:r>
            <a:r>
              <a:rPr lang="cs-CZ" dirty="0" err="1" smtClean="0"/>
              <a:t>Niekerk</a:t>
            </a:r>
            <a:r>
              <a:rPr lang="cs-CZ" dirty="0" smtClean="0"/>
              <a:t> (</a:t>
            </a:r>
            <a:r>
              <a:rPr lang="cs-CZ" dirty="0" err="1" smtClean="0"/>
              <a:t>South</a:t>
            </a:r>
            <a:r>
              <a:rPr lang="cs-CZ" dirty="0" smtClean="0"/>
              <a:t> </a:t>
            </a:r>
            <a:r>
              <a:rPr lang="cs-CZ" dirty="0" err="1" smtClean="0"/>
              <a:t>Africa</a:t>
            </a:r>
            <a:r>
              <a:rPr lang="cs-CZ" dirty="0" smtClean="0"/>
              <a:t>)</a:t>
            </a:r>
          </a:p>
          <a:p>
            <a:pPr marL="1485900" lvl="2" indent="-342900"/>
            <a:r>
              <a:rPr lang="cs-CZ" dirty="0" smtClean="0"/>
              <a:t>47,60s </a:t>
            </a:r>
            <a:r>
              <a:rPr lang="cs-CZ" dirty="0"/>
              <a:t> </a:t>
            </a:r>
            <a:r>
              <a:rPr lang="cs-CZ" dirty="0" err="1"/>
              <a:t>Marita</a:t>
            </a:r>
            <a:r>
              <a:rPr lang="cs-CZ" dirty="0"/>
              <a:t> </a:t>
            </a:r>
            <a:r>
              <a:rPr lang="cs-CZ" dirty="0" smtClean="0"/>
              <a:t>Koch (East </a:t>
            </a:r>
            <a:r>
              <a:rPr lang="cs-CZ" dirty="0" err="1" smtClean="0"/>
              <a:t>Germany</a:t>
            </a:r>
            <a:r>
              <a:rPr lang="cs-CZ" dirty="0" smtClean="0"/>
              <a:t>)</a:t>
            </a:r>
            <a:endParaRPr lang="cs-CZ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4664"/>
            <a:ext cx="2651824" cy="149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96315"/>
            <a:ext cx="2196243" cy="146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360477"/>
            <a:ext cx="2696904" cy="1518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1" y="4878573"/>
            <a:ext cx="2466273" cy="164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2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Track and </a:t>
            </a:r>
            <a:r>
              <a:rPr lang="cs-CZ" dirty="0" err="1"/>
              <a:t>field</a:t>
            </a:r>
            <a:r>
              <a:rPr lang="cs-CZ" dirty="0"/>
              <a:t> – track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dirty="0" err="1" smtClean="0"/>
              <a:t>Relays</a:t>
            </a:r>
            <a:endParaRPr lang="cs-CZ" dirty="0" smtClean="0"/>
          </a:p>
          <a:p>
            <a:pPr marL="800100" lvl="1" indent="-342900"/>
            <a:r>
              <a:rPr lang="cs-CZ" dirty="0" smtClean="0"/>
              <a:t>4x100 m </a:t>
            </a:r>
          </a:p>
          <a:p>
            <a:pPr marL="1485900" lvl="2" indent="-342900"/>
            <a:r>
              <a:rPr lang="cs-CZ" dirty="0" smtClean="0"/>
              <a:t>36,84 </a:t>
            </a:r>
            <a:r>
              <a:rPr lang="cs-CZ" dirty="0" err="1" smtClean="0"/>
              <a:t>Jamaica</a:t>
            </a:r>
            <a:endParaRPr lang="cs-CZ" dirty="0" smtClean="0"/>
          </a:p>
          <a:p>
            <a:pPr marL="1485900" lvl="2" indent="-342900"/>
            <a:r>
              <a:rPr lang="cs-CZ" dirty="0" smtClean="0"/>
              <a:t>40,82 United </a:t>
            </a:r>
            <a:r>
              <a:rPr lang="cs-CZ" dirty="0" err="1" smtClean="0"/>
              <a:t>States</a:t>
            </a:r>
            <a:endParaRPr lang="cs-CZ" dirty="0" smtClean="0"/>
          </a:p>
          <a:p>
            <a:pPr marL="800100" lvl="1" indent="-342900"/>
            <a:r>
              <a:rPr lang="cs-CZ" dirty="0" smtClean="0"/>
              <a:t>4x400 m</a:t>
            </a:r>
          </a:p>
          <a:p>
            <a:pPr marL="1485900" lvl="2" indent="-342900"/>
            <a:r>
              <a:rPr lang="cs-CZ" dirty="0" smtClean="0"/>
              <a:t>2:54,59 United </a:t>
            </a:r>
            <a:r>
              <a:rPr lang="cs-CZ" dirty="0" err="1"/>
              <a:t>S</a:t>
            </a:r>
            <a:r>
              <a:rPr lang="cs-CZ" dirty="0" err="1" smtClean="0"/>
              <a:t>tates</a:t>
            </a:r>
            <a:endParaRPr lang="cs-CZ" dirty="0" smtClean="0"/>
          </a:p>
          <a:p>
            <a:pPr marL="1485900" lvl="2" indent="-342900"/>
            <a:r>
              <a:rPr lang="cs-CZ" dirty="0" smtClean="0"/>
              <a:t>3:15,17 </a:t>
            </a:r>
            <a:r>
              <a:rPr lang="cs-CZ" dirty="0" err="1" smtClean="0"/>
              <a:t>Soviet</a:t>
            </a:r>
            <a:r>
              <a:rPr lang="cs-CZ" dirty="0" smtClean="0"/>
              <a:t> Union</a:t>
            </a:r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6"/>
            <a:ext cx="4113628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2603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Základní">
  <a:themeElements>
    <a:clrScheme name="Základní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Základní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Základní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1379</TotalTime>
  <Words>800</Words>
  <Application>Microsoft Office PowerPoint</Application>
  <PresentationFormat>Předvádění na obrazovce (4:3)</PresentationFormat>
  <Paragraphs>175</Paragraphs>
  <Slides>25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Základní</vt:lpstr>
      <vt:lpstr>Athletics</vt:lpstr>
      <vt:lpstr>Introduction</vt:lpstr>
      <vt:lpstr>History - ancient</vt:lpstr>
      <vt:lpstr>History – modern era</vt:lpstr>
      <vt:lpstr>World athletics</vt:lpstr>
      <vt:lpstr>Track and field</vt:lpstr>
      <vt:lpstr>Prezentace aplikace PowerPoint</vt:lpstr>
      <vt:lpstr>Track and field – track</vt:lpstr>
      <vt:lpstr>Track and field – track</vt:lpstr>
      <vt:lpstr>Track and field – Track</vt:lpstr>
      <vt:lpstr>Track and field – Track</vt:lpstr>
      <vt:lpstr>Track and field – Track</vt:lpstr>
      <vt:lpstr>Track and field – field </vt:lpstr>
      <vt:lpstr>Prezentace aplikace PowerPoint</vt:lpstr>
      <vt:lpstr>Track and field – field </vt:lpstr>
      <vt:lpstr>Prezentace aplikace PowerPoint</vt:lpstr>
      <vt:lpstr>Combined events</vt:lpstr>
      <vt:lpstr>Road running</vt:lpstr>
      <vt:lpstr>Cross country running</vt:lpstr>
      <vt:lpstr>Racewalking</vt:lpstr>
      <vt:lpstr>Czech athletes</vt:lpstr>
      <vt:lpstr>Questions</vt:lpstr>
      <vt:lpstr>Questions</vt:lpstr>
      <vt:lpstr>Thank you for your attention</vt:lpstr>
      <vt:lpstr>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Athletics</dc:title>
  <dc:creator>Tomáš Knotek</dc:creator>
  <cp:lastModifiedBy>Tomáš Knotek</cp:lastModifiedBy>
  <cp:revision>62</cp:revision>
  <dcterms:created xsi:type="dcterms:W3CDTF">2021-04-12T11:37:33Z</dcterms:created>
  <dcterms:modified xsi:type="dcterms:W3CDTF">2021-04-13T10:37:27Z</dcterms:modified>
</cp:coreProperties>
</file>