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0" r:id="rId4"/>
    <p:sldId id="262" r:id="rId5"/>
    <p:sldId id="263" r:id="rId6"/>
    <p:sldId id="264" r:id="rId7"/>
    <p:sldId id="265" r:id="rId8"/>
    <p:sldId id="266" r:id="rId9"/>
    <p:sldId id="286" r:id="rId10"/>
    <p:sldId id="267" r:id="rId11"/>
    <p:sldId id="288" r:id="rId12"/>
    <p:sldId id="284" r:id="rId13"/>
    <p:sldId id="272" r:id="rId14"/>
    <p:sldId id="273" r:id="rId15"/>
    <p:sldId id="289" r:id="rId16"/>
    <p:sldId id="290" r:id="rId17"/>
    <p:sldId id="291" r:id="rId18"/>
    <p:sldId id="292" r:id="rId19"/>
    <p:sldId id="280" r:id="rId20"/>
    <p:sldId id="281" r:id="rId21"/>
    <p:sldId id="282" r:id="rId22"/>
    <p:sldId id="276" r:id="rId23"/>
    <p:sldId id="278" r:id="rId24"/>
    <p:sldId id="279" r:id="rId25"/>
    <p:sldId id="287" r:id="rId26"/>
    <p:sldId id="285" r:id="rId2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éta Zandlová" initials="MZ" lastIdx="2" clrIdx="0">
    <p:extLst>
      <p:ext uri="{19B8F6BF-5375-455C-9EA6-DF929625EA0E}">
        <p15:presenceInfo xmlns:p15="http://schemas.microsoft.com/office/powerpoint/2012/main" userId="Markéta Zandlová"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BD4"/>
    <a:srgbClr val="EDE5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éta Zandlová" userId="f597e985-6016-45b0-9e05-c32aa333b728" providerId="ADAL" clId="{3FB8D298-8370-4951-88D0-7AA1E306924F}"/>
    <pc:docChg chg="custSel addSld modSld">
      <pc:chgData name="Markéta Zandlová" userId="f597e985-6016-45b0-9e05-c32aa333b728" providerId="ADAL" clId="{3FB8D298-8370-4951-88D0-7AA1E306924F}" dt="2021-11-29T07:37:09.450" v="180" actId="6549"/>
      <pc:docMkLst>
        <pc:docMk/>
      </pc:docMkLst>
      <pc:sldChg chg="addSp modSp mod modMedia setBg">
        <pc:chgData name="Markéta Zandlová" userId="f597e985-6016-45b0-9e05-c32aa333b728" providerId="ADAL" clId="{3FB8D298-8370-4951-88D0-7AA1E306924F}" dt="2021-11-28T18:27:08.495" v="2"/>
        <pc:sldMkLst>
          <pc:docMk/>
          <pc:sldMk cId="1026712729" sldId="256"/>
        </pc:sldMkLst>
        <pc:spChg chg="mod">
          <ac:chgData name="Markéta Zandlová" userId="f597e985-6016-45b0-9e05-c32aa333b728" providerId="ADAL" clId="{3FB8D298-8370-4951-88D0-7AA1E306924F}" dt="2021-11-28T18:27:05.407" v="0" actId="26606"/>
          <ac:spMkLst>
            <pc:docMk/>
            <pc:sldMk cId="1026712729" sldId="256"/>
            <ac:spMk id="2" creationId="{0C586CD2-37B7-4FFD-8F14-80DBD4FDA525}"/>
          </ac:spMkLst>
        </pc:spChg>
        <pc:spChg chg="mod">
          <ac:chgData name="Markéta Zandlová" userId="f597e985-6016-45b0-9e05-c32aa333b728" providerId="ADAL" clId="{3FB8D298-8370-4951-88D0-7AA1E306924F}" dt="2021-11-28T18:27:05.407" v="0" actId="26606"/>
          <ac:spMkLst>
            <pc:docMk/>
            <pc:sldMk cId="1026712729" sldId="256"/>
            <ac:spMk id="3" creationId="{F853A3DB-E582-4335-875C-2CF152BA76D1}"/>
          </ac:spMkLst>
        </pc:spChg>
        <pc:spChg chg="add">
          <ac:chgData name="Markéta Zandlová" userId="f597e985-6016-45b0-9e05-c32aa333b728" providerId="ADAL" clId="{3FB8D298-8370-4951-88D0-7AA1E306924F}" dt="2021-11-28T18:27:05.407" v="0" actId="26606"/>
          <ac:spMkLst>
            <pc:docMk/>
            <pc:sldMk cId="1026712729" sldId="256"/>
            <ac:spMk id="9" creationId="{C1DD1A8A-57D5-4A81-AD04-532B043C5611}"/>
          </ac:spMkLst>
        </pc:spChg>
        <pc:spChg chg="add">
          <ac:chgData name="Markéta Zandlová" userId="f597e985-6016-45b0-9e05-c32aa333b728" providerId="ADAL" clId="{3FB8D298-8370-4951-88D0-7AA1E306924F}" dt="2021-11-28T18:27:05.407" v="0" actId="26606"/>
          <ac:spMkLst>
            <pc:docMk/>
            <pc:sldMk cId="1026712729" sldId="256"/>
            <ac:spMk id="11" creationId="{007891EC-4501-44ED-A8C8-B11B6DB767AB}"/>
          </ac:spMkLst>
        </pc:spChg>
        <pc:picChg chg="add mod">
          <ac:chgData name="Markéta Zandlová" userId="f597e985-6016-45b0-9e05-c32aa333b728" providerId="ADAL" clId="{3FB8D298-8370-4951-88D0-7AA1E306924F}" dt="2021-11-28T18:27:08.495" v="2"/>
          <ac:picMkLst>
            <pc:docMk/>
            <pc:sldMk cId="1026712729" sldId="256"/>
            <ac:picMk id="5" creationId="{CE8399B9-E6C5-4BBE-8101-47696BADF819}"/>
          </ac:picMkLst>
        </pc:picChg>
      </pc:sldChg>
      <pc:sldChg chg="modSp mod">
        <pc:chgData name="Markéta Zandlová" userId="f597e985-6016-45b0-9e05-c32aa333b728" providerId="ADAL" clId="{3FB8D298-8370-4951-88D0-7AA1E306924F}" dt="2021-11-29T07:21:53.992" v="43" actId="207"/>
        <pc:sldMkLst>
          <pc:docMk/>
          <pc:sldMk cId="4063931625" sldId="258"/>
        </pc:sldMkLst>
        <pc:spChg chg="mod">
          <ac:chgData name="Markéta Zandlová" userId="f597e985-6016-45b0-9e05-c32aa333b728" providerId="ADAL" clId="{3FB8D298-8370-4951-88D0-7AA1E306924F}" dt="2021-11-29T07:21:53.992" v="43" actId="207"/>
          <ac:spMkLst>
            <pc:docMk/>
            <pc:sldMk cId="4063931625" sldId="258"/>
            <ac:spMk id="2" creationId="{1C290AFD-8BE1-4E39-9762-35877C6A6241}"/>
          </ac:spMkLst>
        </pc:spChg>
      </pc:sldChg>
      <pc:sldChg chg="modSp mod">
        <pc:chgData name="Markéta Zandlová" userId="f597e985-6016-45b0-9e05-c32aa333b728" providerId="ADAL" clId="{3FB8D298-8370-4951-88D0-7AA1E306924F}" dt="2021-11-29T07:22:00.745" v="44" actId="207"/>
        <pc:sldMkLst>
          <pc:docMk/>
          <pc:sldMk cId="1267408542" sldId="260"/>
        </pc:sldMkLst>
        <pc:spChg chg="mod">
          <ac:chgData name="Markéta Zandlová" userId="f597e985-6016-45b0-9e05-c32aa333b728" providerId="ADAL" clId="{3FB8D298-8370-4951-88D0-7AA1E306924F}" dt="2021-11-29T07:22:00.745" v="44" actId="207"/>
          <ac:spMkLst>
            <pc:docMk/>
            <pc:sldMk cId="1267408542" sldId="260"/>
            <ac:spMk id="2" creationId="{266D51EF-4D4F-490A-A997-A8D42794C910}"/>
          </ac:spMkLst>
        </pc:spChg>
      </pc:sldChg>
      <pc:sldChg chg="modSp mod">
        <pc:chgData name="Markéta Zandlová" userId="f597e985-6016-45b0-9e05-c32aa333b728" providerId="ADAL" clId="{3FB8D298-8370-4951-88D0-7AA1E306924F}" dt="2021-11-29T07:22:06.614" v="45" actId="207"/>
        <pc:sldMkLst>
          <pc:docMk/>
          <pc:sldMk cId="2790835847" sldId="262"/>
        </pc:sldMkLst>
        <pc:spChg chg="mod">
          <ac:chgData name="Markéta Zandlová" userId="f597e985-6016-45b0-9e05-c32aa333b728" providerId="ADAL" clId="{3FB8D298-8370-4951-88D0-7AA1E306924F}" dt="2021-11-29T07:22:06.614" v="45" actId="207"/>
          <ac:spMkLst>
            <pc:docMk/>
            <pc:sldMk cId="2790835847" sldId="262"/>
            <ac:spMk id="2" creationId="{48BFE562-ABE5-4B5E-B971-CF5123DA0535}"/>
          </ac:spMkLst>
        </pc:spChg>
      </pc:sldChg>
      <pc:sldChg chg="modSp mod">
        <pc:chgData name="Markéta Zandlová" userId="f597e985-6016-45b0-9e05-c32aa333b728" providerId="ADAL" clId="{3FB8D298-8370-4951-88D0-7AA1E306924F}" dt="2021-11-29T07:22:11.018" v="46" actId="207"/>
        <pc:sldMkLst>
          <pc:docMk/>
          <pc:sldMk cId="2911185223" sldId="263"/>
        </pc:sldMkLst>
        <pc:spChg chg="mod">
          <ac:chgData name="Markéta Zandlová" userId="f597e985-6016-45b0-9e05-c32aa333b728" providerId="ADAL" clId="{3FB8D298-8370-4951-88D0-7AA1E306924F}" dt="2021-11-29T07:22:11.018" v="46" actId="207"/>
          <ac:spMkLst>
            <pc:docMk/>
            <pc:sldMk cId="2911185223" sldId="263"/>
            <ac:spMk id="2" creationId="{EFB0303F-D458-43FA-91D5-3D09AB4C7623}"/>
          </ac:spMkLst>
        </pc:spChg>
      </pc:sldChg>
      <pc:sldChg chg="modSp mod">
        <pc:chgData name="Markéta Zandlová" userId="f597e985-6016-45b0-9e05-c32aa333b728" providerId="ADAL" clId="{3FB8D298-8370-4951-88D0-7AA1E306924F}" dt="2021-11-29T07:22:15.867" v="47" actId="207"/>
        <pc:sldMkLst>
          <pc:docMk/>
          <pc:sldMk cId="2736633645" sldId="264"/>
        </pc:sldMkLst>
        <pc:spChg chg="mod">
          <ac:chgData name="Markéta Zandlová" userId="f597e985-6016-45b0-9e05-c32aa333b728" providerId="ADAL" clId="{3FB8D298-8370-4951-88D0-7AA1E306924F}" dt="2021-11-29T07:22:15.867" v="47" actId="207"/>
          <ac:spMkLst>
            <pc:docMk/>
            <pc:sldMk cId="2736633645" sldId="264"/>
            <ac:spMk id="2" creationId="{23837E0F-DED4-4848-8358-0B75C38B2CEA}"/>
          </ac:spMkLst>
        </pc:spChg>
      </pc:sldChg>
      <pc:sldChg chg="modSp mod">
        <pc:chgData name="Markéta Zandlová" userId="f597e985-6016-45b0-9e05-c32aa333b728" providerId="ADAL" clId="{3FB8D298-8370-4951-88D0-7AA1E306924F}" dt="2021-11-29T07:22:21.681" v="48" actId="207"/>
        <pc:sldMkLst>
          <pc:docMk/>
          <pc:sldMk cId="2579395241" sldId="265"/>
        </pc:sldMkLst>
        <pc:spChg chg="mod">
          <ac:chgData name="Markéta Zandlová" userId="f597e985-6016-45b0-9e05-c32aa333b728" providerId="ADAL" clId="{3FB8D298-8370-4951-88D0-7AA1E306924F}" dt="2021-11-29T07:22:21.681" v="48" actId="207"/>
          <ac:spMkLst>
            <pc:docMk/>
            <pc:sldMk cId="2579395241" sldId="265"/>
            <ac:spMk id="2" creationId="{2CB7F2A2-FBFC-41E8-9700-F0785EF35770}"/>
          </ac:spMkLst>
        </pc:spChg>
      </pc:sldChg>
      <pc:sldChg chg="modSp mod">
        <pc:chgData name="Markéta Zandlová" userId="f597e985-6016-45b0-9e05-c32aa333b728" providerId="ADAL" clId="{3FB8D298-8370-4951-88D0-7AA1E306924F}" dt="2021-11-29T07:22:28.257" v="49" actId="207"/>
        <pc:sldMkLst>
          <pc:docMk/>
          <pc:sldMk cId="937243002" sldId="266"/>
        </pc:sldMkLst>
        <pc:spChg chg="mod">
          <ac:chgData name="Markéta Zandlová" userId="f597e985-6016-45b0-9e05-c32aa333b728" providerId="ADAL" clId="{3FB8D298-8370-4951-88D0-7AA1E306924F}" dt="2021-11-29T07:22:28.257" v="49" actId="207"/>
          <ac:spMkLst>
            <pc:docMk/>
            <pc:sldMk cId="937243002" sldId="266"/>
            <ac:spMk id="3" creationId="{71521400-A179-4F70-8CF8-7BE94C5B5D9C}"/>
          </ac:spMkLst>
        </pc:spChg>
      </pc:sldChg>
      <pc:sldChg chg="modSp mod">
        <pc:chgData name="Markéta Zandlová" userId="f597e985-6016-45b0-9e05-c32aa333b728" providerId="ADAL" clId="{3FB8D298-8370-4951-88D0-7AA1E306924F}" dt="2021-11-29T07:22:54.585" v="54" actId="207"/>
        <pc:sldMkLst>
          <pc:docMk/>
          <pc:sldMk cId="489609391" sldId="267"/>
        </pc:sldMkLst>
        <pc:spChg chg="mod">
          <ac:chgData name="Markéta Zandlová" userId="f597e985-6016-45b0-9e05-c32aa333b728" providerId="ADAL" clId="{3FB8D298-8370-4951-88D0-7AA1E306924F}" dt="2021-11-29T07:22:54.585" v="54" actId="207"/>
          <ac:spMkLst>
            <pc:docMk/>
            <pc:sldMk cId="489609391" sldId="267"/>
            <ac:spMk id="3" creationId="{8E1B74D6-ED3F-4A77-8701-FAC1CCF63250}"/>
          </ac:spMkLst>
        </pc:spChg>
      </pc:sldChg>
      <pc:sldChg chg="modSp mod">
        <pc:chgData name="Markéta Zandlová" userId="f597e985-6016-45b0-9e05-c32aa333b728" providerId="ADAL" clId="{3FB8D298-8370-4951-88D0-7AA1E306924F}" dt="2021-11-29T07:23:06.424" v="55" actId="207"/>
        <pc:sldMkLst>
          <pc:docMk/>
          <pc:sldMk cId="2989519087" sldId="272"/>
        </pc:sldMkLst>
        <pc:spChg chg="mod">
          <ac:chgData name="Markéta Zandlová" userId="f597e985-6016-45b0-9e05-c32aa333b728" providerId="ADAL" clId="{3FB8D298-8370-4951-88D0-7AA1E306924F}" dt="2021-11-29T07:23:06.424" v="55" actId="207"/>
          <ac:spMkLst>
            <pc:docMk/>
            <pc:sldMk cId="2989519087" sldId="272"/>
            <ac:spMk id="2" creationId="{80EE4D25-1673-4DF1-943D-87BFEA3B0FCC}"/>
          </ac:spMkLst>
        </pc:spChg>
      </pc:sldChg>
      <pc:sldChg chg="modSp mod">
        <pc:chgData name="Markéta Zandlová" userId="f597e985-6016-45b0-9e05-c32aa333b728" providerId="ADAL" clId="{3FB8D298-8370-4951-88D0-7AA1E306924F}" dt="2021-11-29T07:24:08.805" v="56" actId="207"/>
        <pc:sldMkLst>
          <pc:docMk/>
          <pc:sldMk cId="2159674097" sldId="273"/>
        </pc:sldMkLst>
        <pc:spChg chg="mod">
          <ac:chgData name="Markéta Zandlová" userId="f597e985-6016-45b0-9e05-c32aa333b728" providerId="ADAL" clId="{3FB8D298-8370-4951-88D0-7AA1E306924F}" dt="2021-11-29T07:24:08.805" v="56" actId="207"/>
          <ac:spMkLst>
            <pc:docMk/>
            <pc:sldMk cId="2159674097" sldId="273"/>
            <ac:spMk id="2" creationId="{E7AA9FC4-F978-4AA2-930D-7DD6B15C34BB}"/>
          </ac:spMkLst>
        </pc:spChg>
      </pc:sldChg>
      <pc:sldChg chg="modSp mod">
        <pc:chgData name="Markéta Zandlová" userId="f597e985-6016-45b0-9e05-c32aa333b728" providerId="ADAL" clId="{3FB8D298-8370-4951-88D0-7AA1E306924F}" dt="2021-11-29T07:29:39.670" v="59" actId="207"/>
        <pc:sldMkLst>
          <pc:docMk/>
          <pc:sldMk cId="3708306526" sldId="275"/>
        </pc:sldMkLst>
        <pc:spChg chg="mod">
          <ac:chgData name="Markéta Zandlová" userId="f597e985-6016-45b0-9e05-c32aa333b728" providerId="ADAL" clId="{3FB8D298-8370-4951-88D0-7AA1E306924F}" dt="2021-11-29T07:29:39.670" v="59" actId="207"/>
          <ac:spMkLst>
            <pc:docMk/>
            <pc:sldMk cId="3708306526" sldId="275"/>
            <ac:spMk id="3" creationId="{C5C076B2-1DB0-491B-A08B-24886FFDD023}"/>
          </ac:spMkLst>
        </pc:spChg>
      </pc:sldChg>
      <pc:sldChg chg="modSp mod">
        <pc:chgData name="Markéta Zandlová" userId="f597e985-6016-45b0-9e05-c32aa333b728" providerId="ADAL" clId="{3FB8D298-8370-4951-88D0-7AA1E306924F}" dt="2021-11-29T07:32:05.896" v="74" actId="20577"/>
        <pc:sldMkLst>
          <pc:docMk/>
          <pc:sldMk cId="1976352986" sldId="279"/>
        </pc:sldMkLst>
        <pc:spChg chg="mod">
          <ac:chgData name="Markéta Zandlová" userId="f597e985-6016-45b0-9e05-c32aa333b728" providerId="ADAL" clId="{3FB8D298-8370-4951-88D0-7AA1E306924F}" dt="2021-11-29T07:31:43.416" v="71" actId="207"/>
          <ac:spMkLst>
            <pc:docMk/>
            <pc:sldMk cId="1976352986" sldId="279"/>
            <ac:spMk id="2" creationId="{877E0CBD-76BA-46AE-A2F7-F0B565CF60A3}"/>
          </ac:spMkLst>
        </pc:spChg>
        <pc:spChg chg="mod">
          <ac:chgData name="Markéta Zandlová" userId="f597e985-6016-45b0-9e05-c32aa333b728" providerId="ADAL" clId="{3FB8D298-8370-4951-88D0-7AA1E306924F}" dt="2021-11-29T07:32:05.896" v="74" actId="20577"/>
          <ac:spMkLst>
            <pc:docMk/>
            <pc:sldMk cId="1976352986" sldId="279"/>
            <ac:spMk id="3" creationId="{4E530B6E-AF31-4F25-B516-F1E1F55C651F}"/>
          </ac:spMkLst>
        </pc:spChg>
      </pc:sldChg>
      <pc:sldChg chg="modSp mod">
        <pc:chgData name="Markéta Zandlová" userId="f597e985-6016-45b0-9e05-c32aa333b728" providerId="ADAL" clId="{3FB8D298-8370-4951-88D0-7AA1E306924F}" dt="2021-11-29T07:29:59.559" v="61" actId="20577"/>
        <pc:sldMkLst>
          <pc:docMk/>
          <pc:sldMk cId="114332342" sldId="280"/>
        </pc:sldMkLst>
        <pc:spChg chg="mod">
          <ac:chgData name="Markéta Zandlová" userId="f597e985-6016-45b0-9e05-c32aa333b728" providerId="ADAL" clId="{3FB8D298-8370-4951-88D0-7AA1E306924F}" dt="2021-11-29T07:29:59.559" v="61" actId="20577"/>
          <ac:spMkLst>
            <pc:docMk/>
            <pc:sldMk cId="114332342" sldId="280"/>
            <ac:spMk id="2" creationId="{6AFC8246-3CDD-450D-8B57-8E42CADD0D92}"/>
          </ac:spMkLst>
        </pc:spChg>
      </pc:sldChg>
      <pc:sldChg chg="modSp new mod">
        <pc:chgData name="Markéta Zandlová" userId="f597e985-6016-45b0-9e05-c32aa333b728" providerId="ADAL" clId="{3FB8D298-8370-4951-88D0-7AA1E306924F}" dt="2021-11-29T07:22:49.277" v="53" actId="14100"/>
        <pc:sldMkLst>
          <pc:docMk/>
          <pc:sldMk cId="913802576" sldId="286"/>
        </pc:sldMkLst>
        <pc:spChg chg="mod">
          <ac:chgData name="Markéta Zandlová" userId="f597e985-6016-45b0-9e05-c32aa333b728" providerId="ADAL" clId="{3FB8D298-8370-4951-88D0-7AA1E306924F}" dt="2021-11-29T07:22:49.277" v="53" actId="14100"/>
          <ac:spMkLst>
            <pc:docMk/>
            <pc:sldMk cId="913802576" sldId="286"/>
            <ac:spMk id="2" creationId="{337AF9E5-EA8C-463A-8D2D-19F02FBE4A7B}"/>
          </ac:spMkLst>
        </pc:spChg>
        <pc:spChg chg="mod">
          <ac:chgData name="Markéta Zandlová" userId="f597e985-6016-45b0-9e05-c32aa333b728" providerId="ADAL" clId="{3FB8D298-8370-4951-88D0-7AA1E306924F}" dt="2021-11-29T07:13:43.150" v="28" actId="403"/>
          <ac:spMkLst>
            <pc:docMk/>
            <pc:sldMk cId="913802576" sldId="286"/>
            <ac:spMk id="3" creationId="{79ADA403-D5B6-4A83-9B00-16A423D20CE0}"/>
          </ac:spMkLst>
        </pc:spChg>
      </pc:sldChg>
      <pc:sldChg chg="modSp new mod">
        <pc:chgData name="Markéta Zandlová" userId="f597e985-6016-45b0-9e05-c32aa333b728" providerId="ADAL" clId="{3FB8D298-8370-4951-88D0-7AA1E306924F}" dt="2021-11-29T07:37:09.450" v="180" actId="6549"/>
        <pc:sldMkLst>
          <pc:docMk/>
          <pc:sldMk cId="3206442784" sldId="287"/>
        </pc:sldMkLst>
        <pc:spChg chg="mod">
          <ac:chgData name="Markéta Zandlová" userId="f597e985-6016-45b0-9e05-c32aa333b728" providerId="ADAL" clId="{3FB8D298-8370-4951-88D0-7AA1E306924F}" dt="2021-11-29T07:34:35.137" v="138" actId="27636"/>
          <ac:spMkLst>
            <pc:docMk/>
            <pc:sldMk cId="3206442784" sldId="287"/>
            <ac:spMk id="2" creationId="{B1964E81-F7FD-4440-968C-4EFED8CD7E79}"/>
          </ac:spMkLst>
        </pc:spChg>
        <pc:spChg chg="mod">
          <ac:chgData name="Markéta Zandlová" userId="f597e985-6016-45b0-9e05-c32aa333b728" providerId="ADAL" clId="{3FB8D298-8370-4951-88D0-7AA1E306924F}" dt="2021-11-29T07:37:09.450" v="180" actId="6549"/>
          <ac:spMkLst>
            <pc:docMk/>
            <pc:sldMk cId="3206442784" sldId="287"/>
            <ac:spMk id="3" creationId="{FA41E73C-3E3E-4089-A897-0481467C10CB}"/>
          </ac:spMkLst>
        </pc:spChg>
      </pc:sldChg>
    </pc:docChg>
  </pc:docChgLst>
  <pc:docChgLst>
    <pc:chgData name="Markéta Zandlová" userId="f597e985-6016-45b0-9e05-c32aa333b728" providerId="ADAL" clId="{F9A8C6B2-8E09-4CCC-A2BB-0E38A755B69C}"/>
    <pc:docChg chg="custSel modSld">
      <pc:chgData name="Markéta Zandlová" userId="f597e985-6016-45b0-9e05-c32aa333b728" providerId="ADAL" clId="{F9A8C6B2-8E09-4CCC-A2BB-0E38A755B69C}" dt="2021-01-19T14:24:17.237" v="11" actId="27636"/>
      <pc:docMkLst>
        <pc:docMk/>
      </pc:docMkLst>
      <pc:sldChg chg="delSp modSp mod">
        <pc:chgData name="Markéta Zandlová" userId="f597e985-6016-45b0-9e05-c32aa333b728" providerId="ADAL" clId="{F9A8C6B2-8E09-4CCC-A2BB-0E38A755B69C}" dt="2021-01-19T14:24:17.237" v="11" actId="27636"/>
        <pc:sldMkLst>
          <pc:docMk/>
          <pc:sldMk cId="173381636" sldId="285"/>
        </pc:sldMkLst>
        <pc:spChg chg="del mod">
          <ac:chgData name="Markéta Zandlová" userId="f597e985-6016-45b0-9e05-c32aa333b728" providerId="ADAL" clId="{F9A8C6B2-8E09-4CCC-A2BB-0E38A755B69C}" dt="2021-01-19T14:24:12.771" v="9" actId="478"/>
          <ac:spMkLst>
            <pc:docMk/>
            <pc:sldMk cId="173381636" sldId="285"/>
            <ac:spMk id="2" creationId="{98F7C3FD-C6C1-4F9C-AA00-00271CE5E2A0}"/>
          </ac:spMkLst>
        </pc:spChg>
        <pc:spChg chg="mod">
          <ac:chgData name="Markéta Zandlová" userId="f597e985-6016-45b0-9e05-c32aa333b728" providerId="ADAL" clId="{F9A8C6B2-8E09-4CCC-A2BB-0E38A755B69C}" dt="2021-01-19T14:24:17.237" v="11" actId="27636"/>
          <ac:spMkLst>
            <pc:docMk/>
            <pc:sldMk cId="173381636" sldId="285"/>
            <ac:spMk id="3" creationId="{5EE13968-9B36-433D-82D0-CED7CD61F493}"/>
          </ac:spMkLst>
        </pc:spChg>
      </pc:sldChg>
    </pc:docChg>
  </pc:docChgLst>
  <pc:docChgLst>
    <pc:chgData name="Markéta Zandlová" userId="f597e985-6016-45b0-9e05-c32aa333b728" providerId="ADAL" clId="{B4BE7E68-C038-452B-8E41-3820BC2F8E23}"/>
    <pc:docChg chg="undo custSel mod addSld delSld modSld">
      <pc:chgData name="Markéta Zandlová" userId="f597e985-6016-45b0-9e05-c32aa333b728" providerId="ADAL" clId="{B4BE7E68-C038-452B-8E41-3820BC2F8E23}" dt="2020-11-30T10:39:21.702" v="3743" actId="20577"/>
      <pc:docMkLst>
        <pc:docMk/>
      </pc:docMkLst>
      <pc:sldChg chg="modSp mod">
        <pc:chgData name="Markéta Zandlová" userId="f597e985-6016-45b0-9e05-c32aa333b728" providerId="ADAL" clId="{B4BE7E68-C038-452B-8E41-3820BC2F8E23}" dt="2020-11-28T20:51:13.141" v="3111" actId="20577"/>
        <pc:sldMkLst>
          <pc:docMk/>
          <pc:sldMk cId="1026712729" sldId="256"/>
        </pc:sldMkLst>
        <pc:spChg chg="mod">
          <ac:chgData name="Markéta Zandlová" userId="f597e985-6016-45b0-9e05-c32aa333b728" providerId="ADAL" clId="{B4BE7E68-C038-452B-8E41-3820BC2F8E23}" dt="2020-11-28T20:51:13.141" v="3111" actId="20577"/>
          <ac:spMkLst>
            <pc:docMk/>
            <pc:sldMk cId="1026712729" sldId="256"/>
            <ac:spMk id="2" creationId="{0C586CD2-37B7-4FFD-8F14-80DBD4FDA525}"/>
          </ac:spMkLst>
        </pc:spChg>
      </pc:sldChg>
      <pc:sldChg chg="modSp mod">
        <pc:chgData name="Markéta Zandlová" userId="f597e985-6016-45b0-9e05-c32aa333b728" providerId="ADAL" clId="{B4BE7E68-C038-452B-8E41-3820BC2F8E23}" dt="2020-11-28T17:41:04.616" v="99" actId="6549"/>
        <pc:sldMkLst>
          <pc:docMk/>
          <pc:sldMk cId="2790835847" sldId="262"/>
        </pc:sldMkLst>
        <pc:spChg chg="mod">
          <ac:chgData name="Markéta Zandlová" userId="f597e985-6016-45b0-9e05-c32aa333b728" providerId="ADAL" clId="{B4BE7E68-C038-452B-8E41-3820BC2F8E23}" dt="2020-11-28T17:40:28.263" v="81" actId="14100"/>
          <ac:spMkLst>
            <pc:docMk/>
            <pc:sldMk cId="2790835847" sldId="262"/>
            <ac:spMk id="2" creationId="{48BFE562-ABE5-4B5E-B971-CF5123DA0535}"/>
          </ac:spMkLst>
        </pc:spChg>
        <pc:spChg chg="mod">
          <ac:chgData name="Markéta Zandlová" userId="f597e985-6016-45b0-9e05-c32aa333b728" providerId="ADAL" clId="{B4BE7E68-C038-452B-8E41-3820BC2F8E23}" dt="2020-11-28T17:41:04.616" v="99" actId="6549"/>
          <ac:spMkLst>
            <pc:docMk/>
            <pc:sldMk cId="2790835847" sldId="262"/>
            <ac:spMk id="3" creationId="{6AC8A864-F5BC-4D5E-AE8B-DC6EAF480452}"/>
          </ac:spMkLst>
        </pc:spChg>
      </pc:sldChg>
      <pc:sldChg chg="modSp new mod">
        <pc:chgData name="Markéta Zandlová" userId="f597e985-6016-45b0-9e05-c32aa333b728" providerId="ADAL" clId="{B4BE7E68-C038-452B-8E41-3820BC2F8E23}" dt="2020-11-28T17:41:14.669" v="102" actId="27636"/>
        <pc:sldMkLst>
          <pc:docMk/>
          <pc:sldMk cId="2911185223" sldId="263"/>
        </pc:sldMkLst>
        <pc:spChg chg="mod">
          <ac:chgData name="Markéta Zandlová" userId="f597e985-6016-45b0-9e05-c32aa333b728" providerId="ADAL" clId="{B4BE7E68-C038-452B-8E41-3820BC2F8E23}" dt="2020-11-28T17:09:57.610" v="16" actId="122"/>
          <ac:spMkLst>
            <pc:docMk/>
            <pc:sldMk cId="2911185223" sldId="263"/>
            <ac:spMk id="2" creationId="{EFB0303F-D458-43FA-91D5-3D09AB4C7623}"/>
          </ac:spMkLst>
        </pc:spChg>
        <pc:spChg chg="mod">
          <ac:chgData name="Markéta Zandlová" userId="f597e985-6016-45b0-9e05-c32aa333b728" providerId="ADAL" clId="{B4BE7E68-C038-452B-8E41-3820BC2F8E23}" dt="2020-11-28T17:41:14.669" v="102" actId="27636"/>
          <ac:spMkLst>
            <pc:docMk/>
            <pc:sldMk cId="2911185223" sldId="263"/>
            <ac:spMk id="3" creationId="{6DB12201-B3ED-4C5D-AC23-9A0FD206F0EB}"/>
          </ac:spMkLst>
        </pc:spChg>
      </pc:sldChg>
      <pc:sldChg chg="addSp delSp modSp new mod setBg">
        <pc:chgData name="Markéta Zandlová" userId="f597e985-6016-45b0-9e05-c32aa333b728" providerId="ADAL" clId="{B4BE7E68-C038-452B-8E41-3820BC2F8E23}" dt="2020-11-28T17:55:03.478" v="249" actId="14100"/>
        <pc:sldMkLst>
          <pc:docMk/>
          <pc:sldMk cId="2736633645" sldId="264"/>
        </pc:sldMkLst>
        <pc:spChg chg="mod">
          <ac:chgData name="Markéta Zandlová" userId="f597e985-6016-45b0-9e05-c32aa333b728" providerId="ADAL" clId="{B4BE7E68-C038-452B-8E41-3820BC2F8E23}" dt="2020-11-28T17:54:53.905" v="248" actId="122"/>
          <ac:spMkLst>
            <pc:docMk/>
            <pc:sldMk cId="2736633645" sldId="264"/>
            <ac:spMk id="2" creationId="{23837E0F-DED4-4848-8358-0B75C38B2CEA}"/>
          </ac:spMkLst>
        </pc:spChg>
        <pc:spChg chg="mod ord">
          <ac:chgData name="Markéta Zandlová" userId="f597e985-6016-45b0-9e05-c32aa333b728" providerId="ADAL" clId="{B4BE7E68-C038-452B-8E41-3820BC2F8E23}" dt="2020-11-28T17:53:36.039" v="243" actId="26606"/>
          <ac:spMkLst>
            <pc:docMk/>
            <pc:sldMk cId="2736633645" sldId="264"/>
            <ac:spMk id="3" creationId="{ADB24854-C862-47BD-B3E2-E15414283621}"/>
          </ac:spMkLst>
        </pc:spChg>
        <pc:spChg chg="add del">
          <ac:chgData name="Markéta Zandlová" userId="f597e985-6016-45b0-9e05-c32aa333b728" providerId="ADAL" clId="{B4BE7E68-C038-452B-8E41-3820BC2F8E23}" dt="2020-11-28T17:53:07.481" v="232" actId="26606"/>
          <ac:spMkLst>
            <pc:docMk/>
            <pc:sldMk cId="2736633645" sldId="264"/>
            <ac:spMk id="9" creationId="{9427AF5F-9A0E-42B7-A252-FD64C9885F9C}"/>
          </ac:spMkLst>
        </pc:spChg>
        <pc:spChg chg="add del">
          <ac:chgData name="Markéta Zandlová" userId="f597e985-6016-45b0-9e05-c32aa333b728" providerId="ADAL" clId="{B4BE7E68-C038-452B-8E41-3820BC2F8E23}" dt="2020-11-28T17:53:09.740" v="234" actId="26606"/>
          <ac:spMkLst>
            <pc:docMk/>
            <pc:sldMk cId="2736633645" sldId="264"/>
            <ac:spMk id="11" creationId="{DC6BEC6B-5C77-412D-B45A-5B0F46FEDAC7}"/>
          </ac:spMkLst>
        </pc:spChg>
        <pc:spChg chg="add del">
          <ac:chgData name="Markéta Zandlová" userId="f597e985-6016-45b0-9e05-c32aa333b728" providerId="ADAL" clId="{B4BE7E68-C038-452B-8E41-3820BC2F8E23}" dt="2020-11-28T17:53:11.760" v="236" actId="26606"/>
          <ac:spMkLst>
            <pc:docMk/>
            <pc:sldMk cId="2736633645" sldId="264"/>
            <ac:spMk id="13" creationId="{9427AF5F-9A0E-42B7-A252-FD64C9885F9C}"/>
          </ac:spMkLst>
        </pc:spChg>
        <pc:spChg chg="add del">
          <ac:chgData name="Markéta Zandlová" userId="f597e985-6016-45b0-9e05-c32aa333b728" providerId="ADAL" clId="{B4BE7E68-C038-452B-8E41-3820BC2F8E23}" dt="2020-11-28T17:53:26.459" v="238" actId="26606"/>
          <ac:spMkLst>
            <pc:docMk/>
            <pc:sldMk cId="2736633645" sldId="264"/>
            <ac:spMk id="15" creationId="{DC6BEC6B-5C77-412D-B45A-5B0F46FEDAC7}"/>
          </ac:spMkLst>
        </pc:spChg>
        <pc:spChg chg="add del">
          <ac:chgData name="Markéta Zandlová" userId="f597e985-6016-45b0-9e05-c32aa333b728" providerId="ADAL" clId="{B4BE7E68-C038-452B-8E41-3820BC2F8E23}" dt="2020-11-28T17:53:30.925" v="240" actId="26606"/>
          <ac:spMkLst>
            <pc:docMk/>
            <pc:sldMk cId="2736633645" sldId="264"/>
            <ac:spMk id="17" creationId="{60E9A6ED-B880-44EA-8D60-C9D3C82CCBD2}"/>
          </ac:spMkLst>
        </pc:spChg>
        <pc:spChg chg="add del">
          <ac:chgData name="Markéta Zandlová" userId="f597e985-6016-45b0-9e05-c32aa333b728" providerId="ADAL" clId="{B4BE7E68-C038-452B-8E41-3820BC2F8E23}" dt="2020-11-28T17:53:36.027" v="242" actId="26606"/>
          <ac:spMkLst>
            <pc:docMk/>
            <pc:sldMk cId="2736633645" sldId="264"/>
            <ac:spMk id="19" creationId="{E45CA849-654C-4173-AD99-B3A2528275F5}"/>
          </ac:spMkLst>
        </pc:spChg>
        <pc:spChg chg="add del">
          <ac:chgData name="Markéta Zandlová" userId="f597e985-6016-45b0-9e05-c32aa333b728" providerId="ADAL" clId="{B4BE7E68-C038-452B-8E41-3820BC2F8E23}" dt="2020-11-28T17:53:36.027" v="242" actId="26606"/>
          <ac:spMkLst>
            <pc:docMk/>
            <pc:sldMk cId="2736633645" sldId="264"/>
            <ac:spMk id="20" creationId="{3E23A947-2D45-4208-AE2B-64948C87A3EB}"/>
          </ac:spMkLst>
        </pc:spChg>
        <pc:spChg chg="add del">
          <ac:chgData name="Markéta Zandlová" userId="f597e985-6016-45b0-9e05-c32aa333b728" providerId="ADAL" clId="{B4BE7E68-C038-452B-8E41-3820BC2F8E23}" dt="2020-11-28T17:53:36.027" v="242" actId="26606"/>
          <ac:spMkLst>
            <pc:docMk/>
            <pc:sldMk cId="2736633645" sldId="264"/>
            <ac:spMk id="21" creationId="{E5BBB0F9-6A59-4D02-A9C7-A2D6516684CE}"/>
          </ac:spMkLst>
        </pc:spChg>
        <pc:spChg chg="add">
          <ac:chgData name="Markéta Zandlová" userId="f597e985-6016-45b0-9e05-c32aa333b728" providerId="ADAL" clId="{B4BE7E68-C038-452B-8E41-3820BC2F8E23}" dt="2020-11-28T17:53:36.039" v="243" actId="26606"/>
          <ac:spMkLst>
            <pc:docMk/>
            <pc:sldMk cId="2736633645" sldId="264"/>
            <ac:spMk id="23" creationId="{9427AF5F-9A0E-42B7-A252-FD64C9885F9C}"/>
          </ac:spMkLst>
        </pc:spChg>
        <pc:picChg chg="add mod">
          <ac:chgData name="Markéta Zandlová" userId="f597e985-6016-45b0-9e05-c32aa333b728" providerId="ADAL" clId="{B4BE7E68-C038-452B-8E41-3820BC2F8E23}" dt="2020-11-28T17:55:03.478" v="249" actId="14100"/>
          <ac:picMkLst>
            <pc:docMk/>
            <pc:sldMk cId="2736633645" sldId="264"/>
            <ac:picMk id="4" creationId="{668D7F88-4BC9-4A8E-A440-C1A3E29E537D}"/>
          </ac:picMkLst>
        </pc:picChg>
      </pc:sldChg>
      <pc:sldChg chg="modSp new mod">
        <pc:chgData name="Markéta Zandlová" userId="f597e985-6016-45b0-9e05-c32aa333b728" providerId="ADAL" clId="{B4BE7E68-C038-452B-8E41-3820BC2F8E23}" dt="2020-11-28T18:00:27.484" v="372" actId="27636"/>
        <pc:sldMkLst>
          <pc:docMk/>
          <pc:sldMk cId="2579395241" sldId="265"/>
        </pc:sldMkLst>
        <pc:spChg chg="mod">
          <ac:chgData name="Markéta Zandlová" userId="f597e985-6016-45b0-9e05-c32aa333b728" providerId="ADAL" clId="{B4BE7E68-C038-452B-8E41-3820BC2F8E23}" dt="2020-11-28T17:56:41.202" v="310" actId="113"/>
          <ac:spMkLst>
            <pc:docMk/>
            <pc:sldMk cId="2579395241" sldId="265"/>
            <ac:spMk id="2" creationId="{2CB7F2A2-FBFC-41E8-9700-F0785EF35770}"/>
          </ac:spMkLst>
        </pc:spChg>
        <pc:spChg chg="mod">
          <ac:chgData name="Markéta Zandlová" userId="f597e985-6016-45b0-9e05-c32aa333b728" providerId="ADAL" clId="{B4BE7E68-C038-452B-8E41-3820BC2F8E23}" dt="2020-11-28T18:00:27.484" v="372" actId="27636"/>
          <ac:spMkLst>
            <pc:docMk/>
            <pc:sldMk cId="2579395241" sldId="265"/>
            <ac:spMk id="3" creationId="{1ECEE956-8C12-4A9F-8084-AEC4FBE41EF8}"/>
          </ac:spMkLst>
        </pc:spChg>
      </pc:sldChg>
      <pc:sldChg chg="delSp modSp new mod">
        <pc:chgData name="Markéta Zandlová" userId="f597e985-6016-45b0-9e05-c32aa333b728" providerId="ADAL" clId="{B4BE7E68-C038-452B-8E41-3820BC2F8E23}" dt="2020-11-28T18:20:28.668" v="1103" actId="20577"/>
        <pc:sldMkLst>
          <pc:docMk/>
          <pc:sldMk cId="937243002" sldId="266"/>
        </pc:sldMkLst>
        <pc:spChg chg="del">
          <ac:chgData name="Markéta Zandlová" userId="f597e985-6016-45b0-9e05-c32aa333b728" providerId="ADAL" clId="{B4BE7E68-C038-452B-8E41-3820BC2F8E23}" dt="2020-11-28T18:05:08.108" v="386" actId="478"/>
          <ac:spMkLst>
            <pc:docMk/>
            <pc:sldMk cId="937243002" sldId="266"/>
            <ac:spMk id="2" creationId="{68D3A791-960D-473F-9808-32A1F290BC3E}"/>
          </ac:spMkLst>
        </pc:spChg>
        <pc:spChg chg="mod">
          <ac:chgData name="Markéta Zandlová" userId="f597e985-6016-45b0-9e05-c32aa333b728" providerId="ADAL" clId="{B4BE7E68-C038-452B-8E41-3820BC2F8E23}" dt="2020-11-28T18:20:28.668" v="1103" actId="20577"/>
          <ac:spMkLst>
            <pc:docMk/>
            <pc:sldMk cId="937243002" sldId="266"/>
            <ac:spMk id="3" creationId="{71521400-A179-4F70-8CF8-7BE94C5B5D9C}"/>
          </ac:spMkLst>
        </pc:spChg>
      </pc:sldChg>
      <pc:sldChg chg="addSp delSp modSp new del mod">
        <pc:chgData name="Markéta Zandlová" userId="f597e985-6016-45b0-9e05-c32aa333b728" providerId="ADAL" clId="{B4BE7E68-C038-452B-8E41-3820BC2F8E23}" dt="2020-11-28T18:04:33.027" v="384" actId="47"/>
        <pc:sldMkLst>
          <pc:docMk/>
          <pc:sldMk cId="2652000279" sldId="266"/>
        </pc:sldMkLst>
        <pc:spChg chg="del mod">
          <ac:chgData name="Markéta Zandlová" userId="f597e985-6016-45b0-9e05-c32aa333b728" providerId="ADAL" clId="{B4BE7E68-C038-452B-8E41-3820BC2F8E23}" dt="2020-11-28T18:04:11.487" v="379" actId="478"/>
          <ac:spMkLst>
            <pc:docMk/>
            <pc:sldMk cId="2652000279" sldId="266"/>
            <ac:spMk id="2" creationId="{6B4AFC87-4809-4F1E-B7E5-C1AC81DDDBCD}"/>
          </ac:spMkLst>
        </pc:spChg>
        <pc:spChg chg="mod">
          <ac:chgData name="Markéta Zandlová" userId="f597e985-6016-45b0-9e05-c32aa333b728" providerId="ADAL" clId="{B4BE7E68-C038-452B-8E41-3820BC2F8E23}" dt="2020-11-28T18:04:23.811" v="383" actId="1076"/>
          <ac:spMkLst>
            <pc:docMk/>
            <pc:sldMk cId="2652000279" sldId="266"/>
            <ac:spMk id="3" creationId="{EA5E2C62-8D34-4DB7-9A25-097AA3C330B3}"/>
          </ac:spMkLst>
        </pc:spChg>
        <pc:spChg chg="add del mod">
          <ac:chgData name="Markéta Zandlová" userId="f597e985-6016-45b0-9e05-c32aa333b728" providerId="ADAL" clId="{B4BE7E68-C038-452B-8E41-3820BC2F8E23}" dt="2020-11-28T18:04:13.592" v="381" actId="478"/>
          <ac:spMkLst>
            <pc:docMk/>
            <pc:sldMk cId="2652000279" sldId="266"/>
            <ac:spMk id="5" creationId="{ED901785-D98D-4B44-9639-A8CB721ADA6A}"/>
          </ac:spMkLst>
        </pc:spChg>
      </pc:sldChg>
      <pc:sldChg chg="delSp modSp new mod">
        <pc:chgData name="Markéta Zandlová" userId="f597e985-6016-45b0-9e05-c32aa333b728" providerId="ADAL" clId="{B4BE7E68-C038-452B-8E41-3820BC2F8E23}" dt="2020-11-28T18:22:04.706" v="1143" actId="478"/>
        <pc:sldMkLst>
          <pc:docMk/>
          <pc:sldMk cId="489609391" sldId="267"/>
        </pc:sldMkLst>
        <pc:spChg chg="del mod">
          <ac:chgData name="Markéta Zandlová" userId="f597e985-6016-45b0-9e05-c32aa333b728" providerId="ADAL" clId="{B4BE7E68-C038-452B-8E41-3820BC2F8E23}" dt="2020-11-28T18:22:04.706" v="1143" actId="478"/>
          <ac:spMkLst>
            <pc:docMk/>
            <pc:sldMk cId="489609391" sldId="267"/>
            <ac:spMk id="2" creationId="{E8D45EE4-987F-40F6-B541-FF02E1CB3053}"/>
          </ac:spMkLst>
        </pc:spChg>
        <pc:spChg chg="mod">
          <ac:chgData name="Markéta Zandlová" userId="f597e985-6016-45b0-9e05-c32aa333b728" providerId="ADAL" clId="{B4BE7E68-C038-452B-8E41-3820BC2F8E23}" dt="2020-11-28T18:21:54.085" v="1141" actId="403"/>
          <ac:spMkLst>
            <pc:docMk/>
            <pc:sldMk cId="489609391" sldId="267"/>
            <ac:spMk id="3" creationId="{8E1B74D6-ED3F-4A77-8701-FAC1CCF63250}"/>
          </ac:spMkLst>
        </pc:spChg>
      </pc:sldChg>
      <pc:sldChg chg="new del">
        <pc:chgData name="Markéta Zandlová" userId="f597e985-6016-45b0-9e05-c32aa333b728" providerId="ADAL" clId="{B4BE7E68-C038-452B-8E41-3820BC2F8E23}" dt="2020-11-28T18:24:47.518" v="1172" actId="47"/>
        <pc:sldMkLst>
          <pc:docMk/>
          <pc:sldMk cId="1880665100" sldId="268"/>
        </pc:sldMkLst>
      </pc:sldChg>
      <pc:sldChg chg="new del">
        <pc:chgData name="Markéta Zandlová" userId="f597e985-6016-45b0-9e05-c32aa333b728" providerId="ADAL" clId="{B4BE7E68-C038-452B-8E41-3820BC2F8E23}" dt="2020-11-28T18:24:45.666" v="1171" actId="47"/>
        <pc:sldMkLst>
          <pc:docMk/>
          <pc:sldMk cId="3067571594" sldId="269"/>
        </pc:sldMkLst>
      </pc:sldChg>
      <pc:sldChg chg="addSp delSp modSp new mod setBg modClrScheme chgLayout">
        <pc:chgData name="Markéta Zandlová" userId="f597e985-6016-45b0-9e05-c32aa333b728" providerId="ADAL" clId="{B4BE7E68-C038-452B-8E41-3820BC2F8E23}" dt="2020-11-28T18:28:04.313" v="1231" actId="20577"/>
        <pc:sldMkLst>
          <pc:docMk/>
          <pc:sldMk cId="1034070167" sldId="270"/>
        </pc:sldMkLst>
        <pc:spChg chg="add del mod ord">
          <ac:chgData name="Markéta Zandlová" userId="f597e985-6016-45b0-9e05-c32aa333b728" providerId="ADAL" clId="{B4BE7E68-C038-452B-8E41-3820BC2F8E23}" dt="2020-11-28T18:25:49.852" v="1174" actId="700"/>
          <ac:spMkLst>
            <pc:docMk/>
            <pc:sldMk cId="1034070167" sldId="270"/>
            <ac:spMk id="4" creationId="{396E2259-9806-47CB-B61E-3B1FF82DF6D6}"/>
          </ac:spMkLst>
        </pc:spChg>
        <pc:spChg chg="add del">
          <ac:chgData name="Markéta Zandlová" userId="f597e985-6016-45b0-9e05-c32aa333b728" providerId="ADAL" clId="{B4BE7E68-C038-452B-8E41-3820BC2F8E23}" dt="2020-11-28T18:23:45.163" v="1158" actId="26606"/>
          <ac:spMkLst>
            <pc:docMk/>
            <pc:sldMk cId="1034070167" sldId="270"/>
            <ac:spMk id="5" creationId="{B9FF99BD-075F-4761-A995-6FC574BD25EA}"/>
          </ac:spMkLst>
        </pc:spChg>
        <pc:spChg chg="add del">
          <ac:chgData name="Markéta Zandlová" userId="f597e985-6016-45b0-9e05-c32aa333b728" providerId="ADAL" clId="{B4BE7E68-C038-452B-8E41-3820BC2F8E23}" dt="2020-11-28T18:23:45.163" v="1158" actId="26606"/>
          <ac:spMkLst>
            <pc:docMk/>
            <pc:sldMk cId="1034070167" sldId="270"/>
            <ac:spMk id="6" creationId="{A7B21A54-9BA3-4EA9-B460-5A829ADD9051}"/>
          </ac:spMkLst>
        </pc:spChg>
        <pc:spChg chg="add del">
          <ac:chgData name="Markéta Zandlová" userId="f597e985-6016-45b0-9e05-c32aa333b728" providerId="ADAL" clId="{B4BE7E68-C038-452B-8E41-3820BC2F8E23}" dt="2020-11-28T18:23:45.163" v="1158" actId="26606"/>
          <ac:spMkLst>
            <pc:docMk/>
            <pc:sldMk cId="1034070167" sldId="270"/>
            <ac:spMk id="7" creationId="{6FA8F714-B9D8-488A-8CCA-E9948FF913A9}"/>
          </ac:spMkLst>
        </pc:spChg>
        <pc:spChg chg="add del">
          <ac:chgData name="Markéta Zandlová" userId="f597e985-6016-45b0-9e05-c32aa333b728" providerId="ADAL" clId="{B4BE7E68-C038-452B-8E41-3820BC2F8E23}" dt="2020-11-28T18:23:40.989" v="1154" actId="26606"/>
          <ac:spMkLst>
            <pc:docMk/>
            <pc:sldMk cId="1034070167" sldId="270"/>
            <ac:spMk id="8" creationId="{B9FF99BD-075F-4761-A995-6FC574BD25EA}"/>
          </ac:spMkLst>
        </pc:spChg>
        <pc:spChg chg="add del">
          <ac:chgData name="Markéta Zandlová" userId="f597e985-6016-45b0-9e05-c32aa333b728" providerId="ADAL" clId="{B4BE7E68-C038-452B-8E41-3820BC2F8E23}" dt="2020-11-28T18:23:50.905" v="1162" actId="26606"/>
          <ac:spMkLst>
            <pc:docMk/>
            <pc:sldMk cId="1034070167" sldId="270"/>
            <ac:spMk id="9" creationId="{A9F529C3-C941-49FD-8C67-82F134F64BDB}"/>
          </ac:spMkLst>
        </pc:spChg>
        <pc:spChg chg="add del">
          <ac:chgData name="Markéta Zandlová" userId="f597e985-6016-45b0-9e05-c32aa333b728" providerId="ADAL" clId="{B4BE7E68-C038-452B-8E41-3820BC2F8E23}" dt="2020-11-28T18:23:40.989" v="1154" actId="26606"/>
          <ac:spMkLst>
            <pc:docMk/>
            <pc:sldMk cId="1034070167" sldId="270"/>
            <ac:spMk id="10" creationId="{A7B21A54-9BA3-4EA9-B460-5A829ADD9051}"/>
          </ac:spMkLst>
        </pc:spChg>
        <pc:spChg chg="add del">
          <ac:chgData name="Markéta Zandlová" userId="f597e985-6016-45b0-9e05-c32aa333b728" providerId="ADAL" clId="{B4BE7E68-C038-452B-8E41-3820BC2F8E23}" dt="2020-11-28T18:23:50.905" v="1162" actId="26606"/>
          <ac:spMkLst>
            <pc:docMk/>
            <pc:sldMk cId="1034070167" sldId="270"/>
            <ac:spMk id="11" creationId="{20586029-32A0-47E5-9AEC-AE3ABA6B94D0}"/>
          </ac:spMkLst>
        </pc:spChg>
        <pc:spChg chg="add del">
          <ac:chgData name="Markéta Zandlová" userId="f597e985-6016-45b0-9e05-c32aa333b728" providerId="ADAL" clId="{B4BE7E68-C038-452B-8E41-3820BC2F8E23}" dt="2020-11-28T18:23:40.989" v="1154" actId="26606"/>
          <ac:spMkLst>
            <pc:docMk/>
            <pc:sldMk cId="1034070167" sldId="270"/>
            <ac:spMk id="12" creationId="{6FA8F714-B9D8-488A-8CCA-E9948FF913A9}"/>
          </ac:spMkLst>
        </pc:spChg>
        <pc:spChg chg="add del">
          <ac:chgData name="Markéta Zandlová" userId="f597e985-6016-45b0-9e05-c32aa333b728" providerId="ADAL" clId="{B4BE7E68-C038-452B-8E41-3820BC2F8E23}" dt="2020-11-28T18:24:16" v="1165" actId="26606"/>
          <ac:spMkLst>
            <pc:docMk/>
            <pc:sldMk cId="1034070167" sldId="270"/>
            <ac:spMk id="14" creationId="{664E23E2-7440-4E36-A67B-0F88C5F7E185}"/>
          </ac:spMkLst>
        </pc:spChg>
        <pc:spChg chg="add del">
          <ac:chgData name="Markéta Zandlová" userId="f597e985-6016-45b0-9e05-c32aa333b728" providerId="ADAL" clId="{B4BE7E68-C038-452B-8E41-3820BC2F8E23}" dt="2020-11-28T18:24:16" v="1165" actId="26606"/>
          <ac:spMkLst>
            <pc:docMk/>
            <pc:sldMk cId="1034070167" sldId="270"/>
            <ac:spMk id="15" creationId="{B06949AE-010D-4C18-8AED-7872085ADD57}"/>
          </ac:spMkLst>
        </pc:spChg>
        <pc:spChg chg="add del">
          <ac:chgData name="Markéta Zandlová" userId="f597e985-6016-45b0-9e05-c32aa333b728" providerId="ADAL" clId="{B4BE7E68-C038-452B-8E41-3820BC2F8E23}" dt="2020-11-28T18:24:16" v="1165" actId="26606"/>
          <ac:spMkLst>
            <pc:docMk/>
            <pc:sldMk cId="1034070167" sldId="270"/>
            <ac:spMk id="16" creationId="{FE54AADB-50C7-4293-94C0-27361A32B8CF}"/>
          </ac:spMkLst>
        </pc:spChg>
        <pc:spChg chg="add del mod ord">
          <ac:chgData name="Markéta Zandlová" userId="f597e985-6016-45b0-9e05-c32aa333b728" providerId="ADAL" clId="{B4BE7E68-C038-452B-8E41-3820BC2F8E23}" dt="2020-11-28T18:25:49.852" v="1174" actId="700"/>
          <ac:spMkLst>
            <pc:docMk/>
            <pc:sldMk cId="1034070167" sldId="270"/>
            <ac:spMk id="17" creationId="{74C0F68E-2877-4C40-97BD-531FCCDCBEA5}"/>
          </ac:spMkLst>
        </pc:spChg>
        <pc:spChg chg="add del">
          <ac:chgData name="Markéta Zandlová" userId="f597e985-6016-45b0-9e05-c32aa333b728" providerId="ADAL" clId="{B4BE7E68-C038-452B-8E41-3820BC2F8E23}" dt="2020-11-28T18:24:19.753" v="1167" actId="26606"/>
          <ac:spMkLst>
            <pc:docMk/>
            <pc:sldMk cId="1034070167" sldId="270"/>
            <ac:spMk id="18" creationId="{A9F529C3-C941-49FD-8C67-82F134F64BDB}"/>
          </ac:spMkLst>
        </pc:spChg>
        <pc:spChg chg="add del">
          <ac:chgData name="Markéta Zandlová" userId="f597e985-6016-45b0-9e05-c32aa333b728" providerId="ADAL" clId="{B4BE7E68-C038-452B-8E41-3820BC2F8E23}" dt="2020-11-28T18:24:19.753" v="1167" actId="26606"/>
          <ac:spMkLst>
            <pc:docMk/>
            <pc:sldMk cId="1034070167" sldId="270"/>
            <ac:spMk id="19" creationId="{20586029-32A0-47E5-9AEC-AE3ABA6B94D0}"/>
          </ac:spMkLst>
        </pc:spChg>
        <pc:spChg chg="add del mod ord">
          <ac:chgData name="Markéta Zandlová" userId="f597e985-6016-45b0-9e05-c32aa333b728" providerId="ADAL" clId="{B4BE7E68-C038-452B-8E41-3820BC2F8E23}" dt="2020-11-28T18:25:49.852" v="1174" actId="700"/>
          <ac:spMkLst>
            <pc:docMk/>
            <pc:sldMk cId="1034070167" sldId="270"/>
            <ac:spMk id="21" creationId="{747CE815-4EA2-4DB2-B2F8-AA4318613F55}"/>
          </ac:spMkLst>
        </pc:spChg>
        <pc:spChg chg="add del">
          <ac:chgData name="Markéta Zandlová" userId="f597e985-6016-45b0-9e05-c32aa333b728" providerId="ADAL" clId="{B4BE7E68-C038-452B-8E41-3820BC2F8E23}" dt="2020-11-28T18:24:25.878" v="1169" actId="26606"/>
          <ac:spMkLst>
            <pc:docMk/>
            <pc:sldMk cId="1034070167" sldId="270"/>
            <ac:spMk id="22" creationId="{664E23E2-7440-4E36-A67B-0F88C5F7E185}"/>
          </ac:spMkLst>
        </pc:spChg>
        <pc:spChg chg="add del">
          <ac:chgData name="Markéta Zandlová" userId="f597e985-6016-45b0-9e05-c32aa333b728" providerId="ADAL" clId="{B4BE7E68-C038-452B-8E41-3820BC2F8E23}" dt="2020-11-28T18:24:25.878" v="1169" actId="26606"/>
          <ac:spMkLst>
            <pc:docMk/>
            <pc:sldMk cId="1034070167" sldId="270"/>
            <ac:spMk id="23" creationId="{B06949AE-010D-4C18-8AED-7872085ADD57}"/>
          </ac:spMkLst>
        </pc:spChg>
        <pc:spChg chg="add del">
          <ac:chgData name="Markéta Zandlová" userId="f597e985-6016-45b0-9e05-c32aa333b728" providerId="ADAL" clId="{B4BE7E68-C038-452B-8E41-3820BC2F8E23}" dt="2020-11-28T18:24:25.878" v="1169" actId="26606"/>
          <ac:spMkLst>
            <pc:docMk/>
            <pc:sldMk cId="1034070167" sldId="270"/>
            <ac:spMk id="24" creationId="{FE54AADB-50C7-4293-94C0-27361A32B8CF}"/>
          </ac:spMkLst>
        </pc:spChg>
        <pc:spChg chg="add del mod ord">
          <ac:chgData name="Markéta Zandlová" userId="f597e985-6016-45b0-9e05-c32aa333b728" providerId="ADAL" clId="{B4BE7E68-C038-452B-8E41-3820BC2F8E23}" dt="2020-11-28T18:26:01.460" v="1176" actId="478"/>
          <ac:spMkLst>
            <pc:docMk/>
            <pc:sldMk cId="1034070167" sldId="270"/>
            <ac:spMk id="25" creationId="{2505F47B-C984-498F-87D9-37CA01BE2C4A}"/>
          </ac:spMkLst>
        </pc:spChg>
        <pc:spChg chg="add mod ord">
          <ac:chgData name="Markéta Zandlová" userId="f597e985-6016-45b0-9e05-c32aa333b728" providerId="ADAL" clId="{B4BE7E68-C038-452B-8E41-3820BC2F8E23}" dt="2020-11-28T18:28:00.179" v="1230" actId="113"/>
          <ac:spMkLst>
            <pc:docMk/>
            <pc:sldMk cId="1034070167" sldId="270"/>
            <ac:spMk id="26" creationId="{5078B0CB-143F-44ED-823D-08283E8A088A}"/>
          </ac:spMkLst>
        </pc:spChg>
        <pc:spChg chg="add del mod ord">
          <ac:chgData name="Markéta Zandlová" userId="f597e985-6016-45b0-9e05-c32aa333b728" providerId="ADAL" clId="{B4BE7E68-C038-452B-8E41-3820BC2F8E23}" dt="2020-11-28T18:27:06.073" v="1213" actId="478"/>
          <ac:spMkLst>
            <pc:docMk/>
            <pc:sldMk cId="1034070167" sldId="270"/>
            <ac:spMk id="27" creationId="{8B0213A9-CAF4-48CD-9BB7-FF6430A0E8AA}"/>
          </ac:spMkLst>
        </pc:spChg>
        <pc:spChg chg="add mod ord">
          <ac:chgData name="Markéta Zandlová" userId="f597e985-6016-45b0-9e05-c32aa333b728" providerId="ADAL" clId="{B4BE7E68-C038-452B-8E41-3820BC2F8E23}" dt="2020-11-28T18:28:04.313" v="1231" actId="20577"/>
          <ac:spMkLst>
            <pc:docMk/>
            <pc:sldMk cId="1034070167" sldId="270"/>
            <ac:spMk id="28" creationId="{44F7E922-3461-4E4A-85BB-A5C6C4B19372}"/>
          </ac:spMkLst>
        </pc:spChg>
        <pc:spChg chg="add del mod ord">
          <ac:chgData name="Markéta Zandlová" userId="f597e985-6016-45b0-9e05-c32aa333b728" providerId="ADAL" clId="{B4BE7E68-C038-452B-8E41-3820BC2F8E23}" dt="2020-11-28T18:27:09.749" v="1215" actId="478"/>
          <ac:spMkLst>
            <pc:docMk/>
            <pc:sldMk cId="1034070167" sldId="270"/>
            <ac:spMk id="29" creationId="{687C1D15-11B6-4DB7-8372-141CEACA819A}"/>
          </ac:spMkLst>
        </pc:spChg>
        <pc:picChg chg="add mod ord">
          <ac:chgData name="Markéta Zandlová" userId="f597e985-6016-45b0-9e05-c32aa333b728" providerId="ADAL" clId="{B4BE7E68-C038-452B-8E41-3820BC2F8E23}" dt="2020-11-28T18:24:25.878" v="1169" actId="26606"/>
          <ac:picMkLst>
            <pc:docMk/>
            <pc:sldMk cId="1034070167" sldId="270"/>
            <ac:picMk id="2" creationId="{8D348301-90CA-45E0-8DA2-6C61763D9225}"/>
          </ac:picMkLst>
        </pc:picChg>
        <pc:picChg chg="add mod">
          <ac:chgData name="Markéta Zandlová" userId="f597e985-6016-45b0-9e05-c32aa333b728" providerId="ADAL" clId="{B4BE7E68-C038-452B-8E41-3820BC2F8E23}" dt="2020-11-28T18:24:25.878" v="1169" actId="26606"/>
          <ac:picMkLst>
            <pc:docMk/>
            <pc:sldMk cId="1034070167" sldId="270"/>
            <ac:picMk id="3" creationId="{F162A175-CF3F-4C49-85E3-D4E6C4226655}"/>
          </ac:picMkLst>
        </pc:picChg>
        <pc:cxnChg chg="add del">
          <ac:chgData name="Markéta Zandlová" userId="f597e985-6016-45b0-9e05-c32aa333b728" providerId="ADAL" clId="{B4BE7E68-C038-452B-8E41-3820BC2F8E23}" dt="2020-11-28T18:23:50.905" v="1162" actId="26606"/>
          <ac:cxnSpMkLst>
            <pc:docMk/>
            <pc:sldMk cId="1034070167" sldId="270"/>
            <ac:cxnSpMk id="13" creationId="{8C730EAB-A532-4295-A302-FB4B90DB9F5E}"/>
          </ac:cxnSpMkLst>
        </pc:cxnChg>
        <pc:cxnChg chg="add del">
          <ac:chgData name="Markéta Zandlová" userId="f597e985-6016-45b0-9e05-c32aa333b728" providerId="ADAL" clId="{B4BE7E68-C038-452B-8E41-3820BC2F8E23}" dt="2020-11-28T18:24:19.753" v="1167" actId="26606"/>
          <ac:cxnSpMkLst>
            <pc:docMk/>
            <pc:sldMk cId="1034070167" sldId="270"/>
            <ac:cxnSpMk id="20" creationId="{8C730EAB-A532-4295-A302-FB4B90DB9F5E}"/>
          </ac:cxnSpMkLst>
        </pc:cxnChg>
      </pc:sldChg>
      <pc:sldChg chg="new del">
        <pc:chgData name="Markéta Zandlová" userId="f597e985-6016-45b0-9e05-c32aa333b728" providerId="ADAL" clId="{B4BE7E68-C038-452B-8E41-3820BC2F8E23}" dt="2020-11-28T18:56:22.589" v="1233" actId="47"/>
        <pc:sldMkLst>
          <pc:docMk/>
          <pc:sldMk cId="934396191" sldId="271"/>
        </pc:sldMkLst>
      </pc:sldChg>
      <pc:sldChg chg="modSp new mod">
        <pc:chgData name="Markéta Zandlová" userId="f597e985-6016-45b0-9e05-c32aa333b728" providerId="ADAL" clId="{B4BE7E68-C038-452B-8E41-3820BC2F8E23}" dt="2020-11-28T19:13:07.498" v="1537" actId="255"/>
        <pc:sldMkLst>
          <pc:docMk/>
          <pc:sldMk cId="2989519087" sldId="272"/>
        </pc:sldMkLst>
        <pc:spChg chg="mod">
          <ac:chgData name="Markéta Zandlová" userId="f597e985-6016-45b0-9e05-c32aa333b728" providerId="ADAL" clId="{B4BE7E68-C038-452B-8E41-3820BC2F8E23}" dt="2020-11-28T19:12:56.970" v="1535" actId="14100"/>
          <ac:spMkLst>
            <pc:docMk/>
            <pc:sldMk cId="2989519087" sldId="272"/>
            <ac:spMk id="2" creationId="{80EE4D25-1673-4DF1-943D-87BFEA3B0FCC}"/>
          </ac:spMkLst>
        </pc:spChg>
        <pc:spChg chg="mod">
          <ac:chgData name="Markéta Zandlová" userId="f597e985-6016-45b0-9e05-c32aa333b728" providerId="ADAL" clId="{B4BE7E68-C038-452B-8E41-3820BC2F8E23}" dt="2020-11-28T19:13:07.498" v="1537" actId="255"/>
          <ac:spMkLst>
            <pc:docMk/>
            <pc:sldMk cId="2989519087" sldId="272"/>
            <ac:spMk id="3" creationId="{4B6E65A6-81CF-45A3-B2CF-4ABFB450B0D6}"/>
          </ac:spMkLst>
        </pc:spChg>
      </pc:sldChg>
      <pc:sldChg chg="modSp new mod">
        <pc:chgData name="Markéta Zandlová" userId="f597e985-6016-45b0-9e05-c32aa333b728" providerId="ADAL" clId="{B4BE7E68-C038-452B-8E41-3820BC2F8E23}" dt="2020-11-28T19:19:35.116" v="1721" actId="20577"/>
        <pc:sldMkLst>
          <pc:docMk/>
          <pc:sldMk cId="2159674097" sldId="273"/>
        </pc:sldMkLst>
        <pc:spChg chg="mod">
          <ac:chgData name="Markéta Zandlová" userId="f597e985-6016-45b0-9e05-c32aa333b728" providerId="ADAL" clId="{B4BE7E68-C038-452B-8E41-3820BC2F8E23}" dt="2020-11-28T19:19:35.116" v="1721" actId="20577"/>
          <ac:spMkLst>
            <pc:docMk/>
            <pc:sldMk cId="2159674097" sldId="273"/>
            <ac:spMk id="2" creationId="{E7AA9FC4-F978-4AA2-930D-7DD6B15C34BB}"/>
          </ac:spMkLst>
        </pc:spChg>
        <pc:spChg chg="mod">
          <ac:chgData name="Markéta Zandlová" userId="f597e985-6016-45b0-9e05-c32aa333b728" providerId="ADAL" clId="{B4BE7E68-C038-452B-8E41-3820BC2F8E23}" dt="2020-11-28T19:18:43.867" v="1654" actId="20577"/>
          <ac:spMkLst>
            <pc:docMk/>
            <pc:sldMk cId="2159674097" sldId="273"/>
            <ac:spMk id="3" creationId="{6316F86A-EFAF-4412-84A5-98D3FB3D856B}"/>
          </ac:spMkLst>
        </pc:spChg>
      </pc:sldChg>
      <pc:sldChg chg="addSp delSp modSp new mod setBg">
        <pc:chgData name="Markéta Zandlová" userId="f597e985-6016-45b0-9e05-c32aa333b728" providerId="ADAL" clId="{B4BE7E68-C038-452B-8E41-3820BC2F8E23}" dt="2020-11-28T19:21:53.369" v="1759" actId="20577"/>
        <pc:sldMkLst>
          <pc:docMk/>
          <pc:sldMk cId="1575183381" sldId="274"/>
        </pc:sldMkLst>
        <pc:spChg chg="add del mod">
          <ac:chgData name="Markéta Zandlová" userId="f597e985-6016-45b0-9e05-c32aa333b728" providerId="ADAL" clId="{B4BE7E68-C038-452B-8E41-3820BC2F8E23}" dt="2020-11-28T19:21:53.369" v="1759" actId="20577"/>
          <ac:spMkLst>
            <pc:docMk/>
            <pc:sldMk cId="1575183381" sldId="274"/>
            <ac:spMk id="2" creationId="{97758C15-3988-43E5-B77F-1A8C00B3B34A}"/>
          </ac:spMkLst>
        </pc:spChg>
        <pc:spChg chg="del">
          <ac:chgData name="Markéta Zandlová" userId="f597e985-6016-45b0-9e05-c32aa333b728" providerId="ADAL" clId="{B4BE7E68-C038-452B-8E41-3820BC2F8E23}" dt="2020-11-28T19:20:13.633" v="1723"/>
          <ac:spMkLst>
            <pc:docMk/>
            <pc:sldMk cId="1575183381" sldId="274"/>
            <ac:spMk id="3" creationId="{5054A54A-5824-44D5-A44F-D852324EA172}"/>
          </ac:spMkLst>
        </pc:spChg>
        <pc:spChg chg="add del">
          <ac:chgData name="Markéta Zandlová" userId="f597e985-6016-45b0-9e05-c32aa333b728" providerId="ADAL" clId="{B4BE7E68-C038-452B-8E41-3820BC2F8E23}" dt="2020-11-28T19:21:09.476" v="1744" actId="26606"/>
          <ac:spMkLst>
            <pc:docMk/>
            <pc:sldMk cId="1575183381" sldId="274"/>
            <ac:spMk id="9" creationId="{53F29798-D584-4792-9B62-3F5F5C36D619}"/>
          </ac:spMkLst>
        </pc:spChg>
        <pc:spChg chg="add del">
          <ac:chgData name="Markéta Zandlová" userId="f597e985-6016-45b0-9e05-c32aa333b728" providerId="ADAL" clId="{B4BE7E68-C038-452B-8E41-3820BC2F8E23}" dt="2020-11-28T19:20:28.955" v="1729" actId="26606"/>
          <ac:spMkLst>
            <pc:docMk/>
            <pc:sldMk cId="1575183381" sldId="274"/>
            <ac:spMk id="14" creationId="{D35D61A1-8484-4749-8AD0-A3455E0753C5}"/>
          </ac:spMkLst>
        </pc:spChg>
        <pc:spChg chg="add del">
          <ac:chgData name="Markéta Zandlová" userId="f597e985-6016-45b0-9e05-c32aa333b728" providerId="ADAL" clId="{B4BE7E68-C038-452B-8E41-3820BC2F8E23}" dt="2020-11-28T19:20:28.955" v="1729" actId="26606"/>
          <ac:spMkLst>
            <pc:docMk/>
            <pc:sldMk cId="1575183381" sldId="274"/>
            <ac:spMk id="16" creationId="{1447903E-2B66-479D-959B-F2EBB2CC901F}"/>
          </ac:spMkLst>
        </pc:spChg>
        <pc:spChg chg="add del">
          <ac:chgData name="Markéta Zandlová" userId="f597e985-6016-45b0-9e05-c32aa333b728" providerId="ADAL" clId="{B4BE7E68-C038-452B-8E41-3820BC2F8E23}" dt="2020-11-28T19:20:30.278" v="1731" actId="26606"/>
          <ac:spMkLst>
            <pc:docMk/>
            <pc:sldMk cId="1575183381" sldId="274"/>
            <ac:spMk id="18" creationId="{53F29798-D584-4792-9B62-3F5F5C36D619}"/>
          </ac:spMkLst>
        </pc:spChg>
        <pc:spChg chg="add del">
          <ac:chgData name="Markéta Zandlová" userId="f597e985-6016-45b0-9e05-c32aa333b728" providerId="ADAL" clId="{B4BE7E68-C038-452B-8E41-3820BC2F8E23}" dt="2020-11-28T19:20:31.107" v="1733" actId="26606"/>
          <ac:spMkLst>
            <pc:docMk/>
            <pc:sldMk cId="1575183381" sldId="274"/>
            <ac:spMk id="20" creationId="{D35D61A1-8484-4749-8AD0-A3455E0753C5}"/>
          </ac:spMkLst>
        </pc:spChg>
        <pc:spChg chg="add del">
          <ac:chgData name="Markéta Zandlová" userId="f597e985-6016-45b0-9e05-c32aa333b728" providerId="ADAL" clId="{B4BE7E68-C038-452B-8E41-3820BC2F8E23}" dt="2020-11-28T19:20:31.107" v="1733" actId="26606"/>
          <ac:spMkLst>
            <pc:docMk/>
            <pc:sldMk cId="1575183381" sldId="274"/>
            <ac:spMk id="21" creationId="{1447903E-2B66-479D-959B-F2EBB2CC901F}"/>
          </ac:spMkLst>
        </pc:spChg>
        <pc:spChg chg="add del">
          <ac:chgData name="Markéta Zandlová" userId="f597e985-6016-45b0-9e05-c32aa333b728" providerId="ADAL" clId="{B4BE7E68-C038-452B-8E41-3820BC2F8E23}" dt="2020-11-28T19:20:35.251" v="1735" actId="26606"/>
          <ac:spMkLst>
            <pc:docMk/>
            <pc:sldMk cId="1575183381" sldId="274"/>
            <ac:spMk id="23" creationId="{42A4FC2C-047E-45A5-965D-8E1E3BF09BC6}"/>
          </ac:spMkLst>
        </pc:spChg>
        <pc:spChg chg="add del">
          <ac:chgData name="Markéta Zandlová" userId="f597e985-6016-45b0-9e05-c32aa333b728" providerId="ADAL" clId="{B4BE7E68-C038-452B-8E41-3820BC2F8E23}" dt="2020-11-28T19:20:36.920" v="1737" actId="26606"/>
          <ac:spMkLst>
            <pc:docMk/>
            <pc:sldMk cId="1575183381" sldId="274"/>
            <ac:spMk id="25" creationId="{4FA4E651-C3D8-4DB8-A026-E8531C6AFACC}"/>
          </ac:spMkLst>
        </pc:spChg>
        <pc:spChg chg="add del">
          <ac:chgData name="Markéta Zandlová" userId="f597e985-6016-45b0-9e05-c32aa333b728" providerId="ADAL" clId="{B4BE7E68-C038-452B-8E41-3820BC2F8E23}" dt="2020-11-28T19:20:36.920" v="1737" actId="26606"/>
          <ac:spMkLst>
            <pc:docMk/>
            <pc:sldMk cId="1575183381" sldId="274"/>
            <ac:spMk id="26" creationId="{97758C15-3988-43E5-B77F-1A8C00B3B34A}"/>
          </ac:spMkLst>
        </pc:spChg>
        <pc:spChg chg="add del">
          <ac:chgData name="Markéta Zandlová" userId="f597e985-6016-45b0-9e05-c32aa333b728" providerId="ADAL" clId="{B4BE7E68-C038-452B-8E41-3820BC2F8E23}" dt="2020-11-28T19:20:39.328" v="1739" actId="26606"/>
          <ac:spMkLst>
            <pc:docMk/>
            <pc:sldMk cId="1575183381" sldId="274"/>
            <ac:spMk id="28" creationId="{3A826B85-D58A-48FB-ABB8-881A5F8CC27B}"/>
          </ac:spMkLst>
        </pc:spChg>
        <pc:spChg chg="add del">
          <ac:chgData name="Markéta Zandlová" userId="f597e985-6016-45b0-9e05-c32aa333b728" providerId="ADAL" clId="{B4BE7E68-C038-452B-8E41-3820BC2F8E23}" dt="2020-11-28T19:20:39.328" v="1739" actId="26606"/>
          <ac:spMkLst>
            <pc:docMk/>
            <pc:sldMk cId="1575183381" sldId="274"/>
            <ac:spMk id="29" creationId="{97758C15-3988-43E5-B77F-1A8C00B3B34A}"/>
          </ac:spMkLst>
        </pc:spChg>
        <pc:spChg chg="add del">
          <ac:chgData name="Markéta Zandlová" userId="f597e985-6016-45b0-9e05-c32aa333b728" providerId="ADAL" clId="{B4BE7E68-C038-452B-8E41-3820BC2F8E23}" dt="2020-11-28T19:20:39.328" v="1739" actId="26606"/>
          <ac:spMkLst>
            <pc:docMk/>
            <pc:sldMk cId="1575183381" sldId="274"/>
            <ac:spMk id="30" creationId="{20B579A7-44A3-4863-B4F6-E1E3D667A58D}"/>
          </ac:spMkLst>
        </pc:spChg>
        <pc:spChg chg="add del">
          <ac:chgData name="Markéta Zandlová" userId="f597e985-6016-45b0-9e05-c32aa333b728" providerId="ADAL" clId="{B4BE7E68-C038-452B-8E41-3820BC2F8E23}" dt="2020-11-28T19:20:56.300" v="1741" actId="26606"/>
          <ac:spMkLst>
            <pc:docMk/>
            <pc:sldMk cId="1575183381" sldId="274"/>
            <ac:spMk id="32" creationId="{4FA4E651-C3D8-4DB8-A026-E8531C6AFACC}"/>
          </ac:spMkLst>
        </pc:spChg>
        <pc:spChg chg="add del">
          <ac:chgData name="Markéta Zandlová" userId="f597e985-6016-45b0-9e05-c32aa333b728" providerId="ADAL" clId="{B4BE7E68-C038-452B-8E41-3820BC2F8E23}" dt="2020-11-28T19:20:56.300" v="1741" actId="26606"/>
          <ac:spMkLst>
            <pc:docMk/>
            <pc:sldMk cId="1575183381" sldId="274"/>
            <ac:spMk id="33" creationId="{97758C15-3988-43E5-B77F-1A8C00B3B34A}"/>
          </ac:spMkLst>
        </pc:spChg>
        <pc:spChg chg="add del">
          <ac:chgData name="Markéta Zandlová" userId="f597e985-6016-45b0-9e05-c32aa333b728" providerId="ADAL" clId="{B4BE7E68-C038-452B-8E41-3820BC2F8E23}" dt="2020-11-28T19:21:08.678" v="1743" actId="26606"/>
          <ac:spMkLst>
            <pc:docMk/>
            <pc:sldMk cId="1575183381" sldId="274"/>
            <ac:spMk id="35" creationId="{E30408B7-02B2-4EC4-8EE8-B53E74642A86}"/>
          </ac:spMkLst>
        </pc:spChg>
        <pc:spChg chg="add del">
          <ac:chgData name="Markéta Zandlová" userId="f597e985-6016-45b0-9e05-c32aa333b728" providerId="ADAL" clId="{B4BE7E68-C038-452B-8E41-3820BC2F8E23}" dt="2020-11-28T19:21:08.678" v="1743" actId="26606"/>
          <ac:spMkLst>
            <pc:docMk/>
            <pc:sldMk cId="1575183381" sldId="274"/>
            <ac:spMk id="36" creationId="{97758C15-3988-43E5-B77F-1A8C00B3B34A}"/>
          </ac:spMkLst>
        </pc:spChg>
        <pc:grpChg chg="add del">
          <ac:chgData name="Markéta Zandlová" userId="f597e985-6016-45b0-9e05-c32aa333b728" providerId="ADAL" clId="{B4BE7E68-C038-452B-8E41-3820BC2F8E23}" dt="2020-11-28T19:21:08.678" v="1743" actId="26606"/>
          <ac:grpSpMkLst>
            <pc:docMk/>
            <pc:sldMk cId="1575183381" sldId="274"/>
            <ac:grpSpMk id="37" creationId="{3CA30F3A-949D-4014-A5BD-809F81E84132}"/>
          </ac:grpSpMkLst>
        </pc:grpChg>
        <pc:picChg chg="add mod">
          <ac:chgData name="Markéta Zandlová" userId="f597e985-6016-45b0-9e05-c32aa333b728" providerId="ADAL" clId="{B4BE7E68-C038-452B-8E41-3820BC2F8E23}" dt="2020-11-28T19:21:20.382" v="1747" actId="1076"/>
          <ac:picMkLst>
            <pc:docMk/>
            <pc:sldMk cId="1575183381" sldId="274"/>
            <ac:picMk id="4" creationId="{8CFDF048-50DF-4A79-9406-817E96BE63C5}"/>
          </ac:picMkLst>
        </pc:picChg>
      </pc:sldChg>
      <pc:sldChg chg="modSp new mod">
        <pc:chgData name="Markéta Zandlová" userId="f597e985-6016-45b0-9e05-c32aa333b728" providerId="ADAL" clId="{B4BE7E68-C038-452B-8E41-3820BC2F8E23}" dt="2020-11-28T19:22:41.814" v="1767" actId="5793"/>
        <pc:sldMkLst>
          <pc:docMk/>
          <pc:sldMk cId="3708306526" sldId="275"/>
        </pc:sldMkLst>
        <pc:spChg chg="mod">
          <ac:chgData name="Markéta Zandlová" userId="f597e985-6016-45b0-9e05-c32aa333b728" providerId="ADAL" clId="{B4BE7E68-C038-452B-8E41-3820BC2F8E23}" dt="2020-11-28T19:22:41.814" v="1767" actId="5793"/>
          <ac:spMkLst>
            <pc:docMk/>
            <pc:sldMk cId="3708306526" sldId="275"/>
            <ac:spMk id="3" creationId="{C5C076B2-1DB0-491B-A08B-24886FFDD023}"/>
          </ac:spMkLst>
        </pc:spChg>
      </pc:sldChg>
      <pc:sldChg chg="modSp new mod">
        <pc:chgData name="Markéta Zandlová" userId="f597e985-6016-45b0-9e05-c32aa333b728" providerId="ADAL" clId="{B4BE7E68-C038-452B-8E41-3820BC2F8E23}" dt="2020-11-28T19:56:27.798" v="2445" actId="27636"/>
        <pc:sldMkLst>
          <pc:docMk/>
          <pc:sldMk cId="633358030" sldId="276"/>
        </pc:sldMkLst>
        <pc:spChg chg="mod">
          <ac:chgData name="Markéta Zandlová" userId="f597e985-6016-45b0-9e05-c32aa333b728" providerId="ADAL" clId="{B4BE7E68-C038-452B-8E41-3820BC2F8E23}" dt="2020-11-28T19:24:30.907" v="1821" actId="6549"/>
          <ac:spMkLst>
            <pc:docMk/>
            <pc:sldMk cId="633358030" sldId="276"/>
            <ac:spMk id="2" creationId="{07557C76-51EF-4FB3-81FB-267C24822A5E}"/>
          </ac:spMkLst>
        </pc:spChg>
        <pc:spChg chg="mod">
          <ac:chgData name="Markéta Zandlová" userId="f597e985-6016-45b0-9e05-c32aa333b728" providerId="ADAL" clId="{B4BE7E68-C038-452B-8E41-3820BC2F8E23}" dt="2020-11-28T19:56:27.798" v="2445" actId="27636"/>
          <ac:spMkLst>
            <pc:docMk/>
            <pc:sldMk cId="633358030" sldId="276"/>
            <ac:spMk id="3" creationId="{C07E494E-B46C-4D3C-91FC-79F01EE3D3DB}"/>
          </ac:spMkLst>
        </pc:spChg>
      </pc:sldChg>
      <pc:sldChg chg="new del">
        <pc:chgData name="Markéta Zandlová" userId="f597e985-6016-45b0-9e05-c32aa333b728" providerId="ADAL" clId="{B4BE7E68-C038-452B-8E41-3820BC2F8E23}" dt="2020-11-28T19:51:14.713" v="2289" actId="47"/>
        <pc:sldMkLst>
          <pc:docMk/>
          <pc:sldMk cId="360014471" sldId="277"/>
        </pc:sldMkLst>
      </pc:sldChg>
      <pc:sldChg chg="delSp modSp new mod">
        <pc:chgData name="Markéta Zandlová" userId="f597e985-6016-45b0-9e05-c32aa333b728" providerId="ADAL" clId="{B4BE7E68-C038-452B-8E41-3820BC2F8E23}" dt="2020-11-28T20:04:28.509" v="2865" actId="20577"/>
        <pc:sldMkLst>
          <pc:docMk/>
          <pc:sldMk cId="2626352781" sldId="278"/>
        </pc:sldMkLst>
        <pc:spChg chg="del mod">
          <ac:chgData name="Markéta Zandlová" userId="f597e985-6016-45b0-9e05-c32aa333b728" providerId="ADAL" clId="{B4BE7E68-C038-452B-8E41-3820BC2F8E23}" dt="2020-11-28T19:58:59.182" v="2595" actId="478"/>
          <ac:spMkLst>
            <pc:docMk/>
            <pc:sldMk cId="2626352781" sldId="278"/>
            <ac:spMk id="2" creationId="{ED539DC1-CD7B-4FE1-8C50-776923FF8D60}"/>
          </ac:spMkLst>
        </pc:spChg>
        <pc:spChg chg="mod">
          <ac:chgData name="Markéta Zandlová" userId="f597e985-6016-45b0-9e05-c32aa333b728" providerId="ADAL" clId="{B4BE7E68-C038-452B-8E41-3820BC2F8E23}" dt="2020-11-28T20:04:28.509" v="2865" actId="20577"/>
          <ac:spMkLst>
            <pc:docMk/>
            <pc:sldMk cId="2626352781" sldId="278"/>
            <ac:spMk id="3" creationId="{6EDE06DA-7F40-44BE-AB7F-3DC7ED8AC782}"/>
          </ac:spMkLst>
        </pc:spChg>
      </pc:sldChg>
      <pc:sldChg chg="modSp new mod">
        <pc:chgData name="Markéta Zandlová" userId="f597e985-6016-45b0-9e05-c32aa333b728" providerId="ADAL" clId="{B4BE7E68-C038-452B-8E41-3820BC2F8E23}" dt="2020-11-30T10:37:49.861" v="3725" actId="20577"/>
        <pc:sldMkLst>
          <pc:docMk/>
          <pc:sldMk cId="1976352986" sldId="279"/>
        </pc:sldMkLst>
        <pc:spChg chg="mod">
          <ac:chgData name="Markéta Zandlová" userId="f597e985-6016-45b0-9e05-c32aa333b728" providerId="ADAL" clId="{B4BE7E68-C038-452B-8E41-3820BC2F8E23}" dt="2020-11-28T20:12:44.441" v="2882" actId="113"/>
          <ac:spMkLst>
            <pc:docMk/>
            <pc:sldMk cId="1976352986" sldId="279"/>
            <ac:spMk id="2" creationId="{877E0CBD-76BA-46AE-A2F7-F0B565CF60A3}"/>
          </ac:spMkLst>
        </pc:spChg>
        <pc:spChg chg="mod">
          <ac:chgData name="Markéta Zandlová" userId="f597e985-6016-45b0-9e05-c32aa333b728" providerId="ADAL" clId="{B4BE7E68-C038-452B-8E41-3820BC2F8E23}" dt="2020-11-30T10:37:49.861" v="3725" actId="20577"/>
          <ac:spMkLst>
            <pc:docMk/>
            <pc:sldMk cId="1976352986" sldId="279"/>
            <ac:spMk id="3" creationId="{4E530B6E-AF31-4F25-B516-F1E1F55C651F}"/>
          </ac:spMkLst>
        </pc:spChg>
      </pc:sldChg>
      <pc:sldChg chg="addSp delSp modSp new mod setBg">
        <pc:chgData name="Markéta Zandlová" userId="f597e985-6016-45b0-9e05-c32aa333b728" providerId="ADAL" clId="{B4BE7E68-C038-452B-8E41-3820BC2F8E23}" dt="2020-11-28T20:49:29.621" v="3093" actId="27614"/>
        <pc:sldMkLst>
          <pc:docMk/>
          <pc:sldMk cId="114332342" sldId="280"/>
        </pc:sldMkLst>
        <pc:spChg chg="mod">
          <ac:chgData name="Markéta Zandlová" userId="f597e985-6016-45b0-9e05-c32aa333b728" providerId="ADAL" clId="{B4BE7E68-C038-452B-8E41-3820BC2F8E23}" dt="2020-11-28T20:49:23.124" v="3092" actId="26606"/>
          <ac:spMkLst>
            <pc:docMk/>
            <pc:sldMk cId="114332342" sldId="280"/>
            <ac:spMk id="2" creationId="{6AFC8246-3CDD-450D-8B57-8E42CADD0D92}"/>
          </ac:spMkLst>
        </pc:spChg>
        <pc:spChg chg="del">
          <ac:chgData name="Markéta Zandlová" userId="f597e985-6016-45b0-9e05-c32aa333b728" providerId="ADAL" clId="{B4BE7E68-C038-452B-8E41-3820BC2F8E23}" dt="2020-11-28T20:49:07.384" v="3087" actId="22"/>
          <ac:spMkLst>
            <pc:docMk/>
            <pc:sldMk cId="114332342" sldId="280"/>
            <ac:spMk id="3" creationId="{FEC44434-6289-42B1-8716-636595CAA17E}"/>
          </ac:spMkLst>
        </pc:spChg>
        <pc:spChg chg="add">
          <ac:chgData name="Markéta Zandlová" userId="f597e985-6016-45b0-9e05-c32aa333b728" providerId="ADAL" clId="{B4BE7E68-C038-452B-8E41-3820BC2F8E23}" dt="2020-11-28T20:49:23.124" v="3092" actId="26606"/>
          <ac:spMkLst>
            <pc:docMk/>
            <pc:sldMk cId="114332342" sldId="280"/>
            <ac:spMk id="10" creationId="{A254D376-7060-4491-9779-FC35E62F3F6F}"/>
          </ac:spMkLst>
        </pc:spChg>
        <pc:picChg chg="add mod ord">
          <ac:chgData name="Markéta Zandlová" userId="f597e985-6016-45b0-9e05-c32aa333b728" providerId="ADAL" clId="{B4BE7E68-C038-452B-8E41-3820BC2F8E23}" dt="2020-11-28T20:49:29.621" v="3093" actId="27614"/>
          <ac:picMkLst>
            <pc:docMk/>
            <pc:sldMk cId="114332342" sldId="280"/>
            <ac:picMk id="5" creationId="{60F12385-45FB-42E9-8928-7E3E06DEF83B}"/>
          </ac:picMkLst>
        </pc:picChg>
      </pc:sldChg>
      <pc:sldChg chg="addSp delSp modSp new add del mod setBg">
        <pc:chgData name="Markéta Zandlová" userId="f597e985-6016-45b0-9e05-c32aa333b728" providerId="ADAL" clId="{B4BE7E68-C038-452B-8E41-3820BC2F8E23}" dt="2020-11-28T20:50:23.144" v="3097" actId="26606"/>
        <pc:sldMkLst>
          <pc:docMk/>
          <pc:sldMk cId="18672951" sldId="281"/>
        </pc:sldMkLst>
        <pc:spChg chg="del">
          <ac:chgData name="Markéta Zandlová" userId="f597e985-6016-45b0-9e05-c32aa333b728" providerId="ADAL" clId="{B4BE7E68-C038-452B-8E41-3820BC2F8E23}" dt="2020-11-28T20:50:23.144" v="3097" actId="26606"/>
          <ac:spMkLst>
            <pc:docMk/>
            <pc:sldMk cId="18672951" sldId="281"/>
            <ac:spMk id="2" creationId="{F775227F-01C5-4905-ABFF-B9B89B9EB69F}"/>
          </ac:spMkLst>
        </pc:spChg>
        <pc:spChg chg="add">
          <ac:chgData name="Markéta Zandlová" userId="f597e985-6016-45b0-9e05-c32aa333b728" providerId="ADAL" clId="{B4BE7E68-C038-452B-8E41-3820BC2F8E23}" dt="2020-11-28T20:50:23.144" v="3097" actId="26606"/>
          <ac:spMkLst>
            <pc:docMk/>
            <pc:sldMk cId="18672951" sldId="281"/>
            <ac:spMk id="71" creationId="{42A4FC2C-047E-45A5-965D-8E1E3BF09BC6}"/>
          </ac:spMkLst>
        </pc:spChg>
        <pc:picChg chg="mod">
          <ac:chgData name="Markéta Zandlová" userId="f597e985-6016-45b0-9e05-c32aa333b728" providerId="ADAL" clId="{B4BE7E68-C038-452B-8E41-3820BC2F8E23}" dt="2020-11-28T20:50:23.144" v="3097" actId="26606"/>
          <ac:picMkLst>
            <pc:docMk/>
            <pc:sldMk cId="18672951" sldId="281"/>
            <ac:picMk id="1026" creationId="{62F89759-434F-4361-A1A4-07E4ED411EA6}"/>
          </ac:picMkLst>
        </pc:picChg>
      </pc:sldChg>
      <pc:sldChg chg="addSp delSp modSp">
        <pc:chgData name="Markéta Zandlová" userId="f597e985-6016-45b0-9e05-c32aa333b728" providerId="ADAL" clId="{B4BE7E68-C038-452B-8E41-3820BC2F8E23}" dt="2020-11-28T20:50:00.254" v="3095"/>
        <pc:sldMkLst>
          <pc:docMk/>
          <pc:sldMk cId="1240438435" sldId="281"/>
        </pc:sldMkLst>
        <pc:spChg chg="del">
          <ac:chgData name="Markéta Zandlová" userId="f597e985-6016-45b0-9e05-c32aa333b728" providerId="ADAL" clId="{B4BE7E68-C038-452B-8E41-3820BC2F8E23}" dt="2020-11-28T20:50:00.254" v="3095"/>
          <ac:spMkLst>
            <pc:docMk/>
            <pc:sldMk cId="1240438435" sldId="281"/>
            <ac:spMk id="3" creationId="{82590218-815E-4C53-97B8-7FF90F39355F}"/>
          </ac:spMkLst>
        </pc:spChg>
        <pc:picChg chg="add mod">
          <ac:chgData name="Markéta Zandlová" userId="f597e985-6016-45b0-9e05-c32aa333b728" providerId="ADAL" clId="{B4BE7E68-C038-452B-8E41-3820BC2F8E23}" dt="2020-11-28T20:50:00.254" v="3095"/>
          <ac:picMkLst>
            <pc:docMk/>
            <pc:sldMk cId="1240438435" sldId="281"/>
            <ac:picMk id="1026" creationId="{62F89759-434F-4361-A1A4-07E4ED411EA6}"/>
          </ac:picMkLst>
        </pc:picChg>
      </pc:sldChg>
      <pc:sldChg chg="addSp delSp modSp new add del mod setBg">
        <pc:chgData name="Markéta Zandlová" userId="f597e985-6016-45b0-9e05-c32aa333b728" providerId="ADAL" clId="{B4BE7E68-C038-452B-8E41-3820BC2F8E23}" dt="2020-11-28T20:50:43.616" v="3101" actId="26606"/>
        <pc:sldMkLst>
          <pc:docMk/>
          <pc:sldMk cId="1225775785" sldId="282"/>
        </pc:sldMkLst>
        <pc:spChg chg="del">
          <ac:chgData name="Markéta Zandlová" userId="f597e985-6016-45b0-9e05-c32aa333b728" providerId="ADAL" clId="{B4BE7E68-C038-452B-8E41-3820BC2F8E23}" dt="2020-11-28T20:50:43.616" v="3101" actId="26606"/>
          <ac:spMkLst>
            <pc:docMk/>
            <pc:sldMk cId="1225775785" sldId="282"/>
            <ac:spMk id="2" creationId="{231F2C62-C8DB-4B56-BBD7-A5C0BF05E190}"/>
          </ac:spMkLst>
        </pc:spChg>
        <pc:spChg chg="add">
          <ac:chgData name="Markéta Zandlová" userId="f597e985-6016-45b0-9e05-c32aa333b728" providerId="ADAL" clId="{B4BE7E68-C038-452B-8E41-3820BC2F8E23}" dt="2020-11-28T20:50:43.616" v="3101" actId="26606"/>
          <ac:spMkLst>
            <pc:docMk/>
            <pc:sldMk cId="1225775785" sldId="282"/>
            <ac:spMk id="71" creationId="{42A4FC2C-047E-45A5-965D-8E1E3BF09BC6}"/>
          </ac:spMkLst>
        </pc:spChg>
        <pc:picChg chg="mod">
          <ac:chgData name="Markéta Zandlová" userId="f597e985-6016-45b0-9e05-c32aa333b728" providerId="ADAL" clId="{B4BE7E68-C038-452B-8E41-3820BC2F8E23}" dt="2020-11-28T20:50:43.616" v="3101" actId="26606"/>
          <ac:picMkLst>
            <pc:docMk/>
            <pc:sldMk cId="1225775785" sldId="282"/>
            <ac:picMk id="2050" creationId="{02AD1C86-3E7F-406A-AB0B-58CCDBD81E35}"/>
          </ac:picMkLst>
        </pc:picChg>
      </pc:sldChg>
      <pc:sldChg chg="addSp delSp modSp">
        <pc:chgData name="Markéta Zandlová" userId="f597e985-6016-45b0-9e05-c32aa333b728" providerId="ADAL" clId="{B4BE7E68-C038-452B-8E41-3820BC2F8E23}" dt="2020-11-28T20:50:41.954" v="3099"/>
        <pc:sldMkLst>
          <pc:docMk/>
          <pc:sldMk cId="3073261120" sldId="282"/>
        </pc:sldMkLst>
        <pc:spChg chg="del">
          <ac:chgData name="Markéta Zandlová" userId="f597e985-6016-45b0-9e05-c32aa333b728" providerId="ADAL" clId="{B4BE7E68-C038-452B-8E41-3820BC2F8E23}" dt="2020-11-28T20:50:41.954" v="3099"/>
          <ac:spMkLst>
            <pc:docMk/>
            <pc:sldMk cId="3073261120" sldId="282"/>
            <ac:spMk id="3" creationId="{C02B3180-D014-44C5-85C7-A5741210E1B5}"/>
          </ac:spMkLst>
        </pc:spChg>
        <pc:picChg chg="add mod">
          <ac:chgData name="Markéta Zandlová" userId="f597e985-6016-45b0-9e05-c32aa333b728" providerId="ADAL" clId="{B4BE7E68-C038-452B-8E41-3820BC2F8E23}" dt="2020-11-28T20:50:41.954" v="3099"/>
          <ac:picMkLst>
            <pc:docMk/>
            <pc:sldMk cId="3073261120" sldId="282"/>
            <ac:picMk id="2050" creationId="{02AD1C86-3E7F-406A-AB0B-58CCDBD81E35}"/>
          </ac:picMkLst>
        </pc:picChg>
      </pc:sldChg>
      <pc:sldChg chg="new del">
        <pc:chgData name="Markéta Zandlová" userId="f597e985-6016-45b0-9e05-c32aa333b728" providerId="ADAL" clId="{B4BE7E68-C038-452B-8E41-3820BC2F8E23}" dt="2020-11-28T21:01:36.443" v="3114" actId="47"/>
        <pc:sldMkLst>
          <pc:docMk/>
          <pc:sldMk cId="3943436636" sldId="283"/>
        </pc:sldMkLst>
      </pc:sldChg>
      <pc:sldChg chg="addSp modSp new mod setBg">
        <pc:chgData name="Markéta Zandlová" userId="f597e985-6016-45b0-9e05-c32aa333b728" providerId="ADAL" clId="{B4BE7E68-C038-452B-8E41-3820BC2F8E23}" dt="2020-11-28T21:02:02.496" v="3129" actId="403"/>
        <pc:sldMkLst>
          <pc:docMk/>
          <pc:sldMk cId="76726222" sldId="284"/>
        </pc:sldMkLst>
        <pc:spChg chg="mod ord">
          <ac:chgData name="Markéta Zandlová" userId="f597e985-6016-45b0-9e05-c32aa333b728" providerId="ADAL" clId="{B4BE7E68-C038-452B-8E41-3820BC2F8E23}" dt="2020-11-28T21:02:02.496" v="3129" actId="403"/>
          <ac:spMkLst>
            <pc:docMk/>
            <pc:sldMk cId="76726222" sldId="284"/>
            <ac:spMk id="2" creationId="{F6C43CC2-4FF3-4C5A-B124-07C712A1D4FB}"/>
          </ac:spMkLst>
        </pc:spChg>
        <pc:spChg chg="add">
          <ac:chgData name="Markéta Zandlová" userId="f597e985-6016-45b0-9e05-c32aa333b728" providerId="ADAL" clId="{B4BE7E68-C038-452B-8E41-3820BC2F8E23}" dt="2020-11-28T21:01:55.814" v="3121" actId="26606"/>
          <ac:spMkLst>
            <pc:docMk/>
            <pc:sldMk cId="76726222" sldId="284"/>
            <ac:spMk id="9" creationId="{37C89E4B-3C9F-44B9-8B86-D9E3D112D8EC}"/>
          </ac:spMkLst>
        </pc:spChg>
        <pc:picChg chg="add mod">
          <ac:chgData name="Markéta Zandlová" userId="f597e985-6016-45b0-9e05-c32aa333b728" providerId="ADAL" clId="{B4BE7E68-C038-452B-8E41-3820BC2F8E23}" dt="2020-11-28T21:01:55.814" v="3121" actId="26606"/>
          <ac:picMkLst>
            <pc:docMk/>
            <pc:sldMk cId="76726222" sldId="284"/>
            <ac:picMk id="4" creationId="{39ED9FF3-4E37-488A-A5EC-1AA9D3A01903}"/>
          </ac:picMkLst>
        </pc:picChg>
        <pc:cxnChg chg="add">
          <ac:chgData name="Markéta Zandlová" userId="f597e985-6016-45b0-9e05-c32aa333b728" providerId="ADAL" clId="{B4BE7E68-C038-452B-8E41-3820BC2F8E23}" dt="2020-11-28T21:01:55.814" v="3121" actId="26606"/>
          <ac:cxnSpMkLst>
            <pc:docMk/>
            <pc:sldMk cId="76726222" sldId="284"/>
            <ac:cxnSpMk id="11" creationId="{AA2EAA10-076F-46BD-8F0F-B9A2FB77A85C}"/>
          </ac:cxnSpMkLst>
        </pc:cxnChg>
        <pc:cxnChg chg="add">
          <ac:chgData name="Markéta Zandlová" userId="f597e985-6016-45b0-9e05-c32aa333b728" providerId="ADAL" clId="{B4BE7E68-C038-452B-8E41-3820BC2F8E23}" dt="2020-11-28T21:01:55.814" v="3121" actId="26606"/>
          <ac:cxnSpMkLst>
            <pc:docMk/>
            <pc:sldMk cId="76726222" sldId="284"/>
            <ac:cxnSpMk id="13" creationId="{D891E407-403B-4764-86C9-33A56D3BCAA3}"/>
          </ac:cxnSpMkLst>
        </pc:cxnChg>
      </pc:sldChg>
      <pc:sldChg chg="modSp new mod">
        <pc:chgData name="Markéta Zandlová" userId="f597e985-6016-45b0-9e05-c32aa333b728" providerId="ADAL" clId="{B4BE7E68-C038-452B-8E41-3820BC2F8E23}" dt="2020-11-30T10:39:21.702" v="3743" actId="20577"/>
        <pc:sldMkLst>
          <pc:docMk/>
          <pc:sldMk cId="173381636" sldId="285"/>
        </pc:sldMkLst>
        <pc:spChg chg="mod">
          <ac:chgData name="Markéta Zandlová" userId="f597e985-6016-45b0-9e05-c32aa333b728" providerId="ADAL" clId="{B4BE7E68-C038-452B-8E41-3820BC2F8E23}" dt="2020-11-30T10:39:21.702" v="3743" actId="20577"/>
          <ac:spMkLst>
            <pc:docMk/>
            <pc:sldMk cId="173381636" sldId="285"/>
            <ac:spMk id="3" creationId="{5EE13968-9B36-433D-82D0-CED7CD61F493}"/>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3-11-17T13:01:25.785" idx="2">
    <p:pos x="5291" y="2400"/>
    <p:text>he Basel Convention on the Control of Transboundary Movements of
Hazardous Wastes and Their Disposal is a multilateral treaty aimed at
suppressing environmentally and socially detrimental hazardous waste trading
patterns. The convention was opened for signature in 1989 and made effective
in 1992 and, to date, has been signed by 187 countries.</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9B3708-E792-4687-B06F-9B0E3E443E22}"/>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596690A6-7E4E-46CF-A822-0EBCFB20F9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C4BE2490-FDAF-4CD2-A8F8-D72A777D3551}"/>
              </a:ext>
            </a:extLst>
          </p:cNvPr>
          <p:cNvSpPr>
            <a:spLocks noGrp="1"/>
          </p:cNvSpPr>
          <p:nvPr>
            <p:ph type="dt" sz="half" idx="10"/>
          </p:nvPr>
        </p:nvSpPr>
        <p:spPr/>
        <p:txBody>
          <a:bodyPr/>
          <a:lstStyle/>
          <a:p>
            <a:fld id="{41818BFB-2438-403F-9796-BF7ACC61FBA3}" type="datetimeFigureOut">
              <a:rPr lang="cs-CZ" smtClean="0"/>
              <a:t>17.11.2023</a:t>
            </a:fld>
            <a:endParaRPr lang="cs-CZ"/>
          </a:p>
        </p:txBody>
      </p:sp>
      <p:sp>
        <p:nvSpPr>
          <p:cNvPr id="5" name="Zástupný symbol pro zápatí 4">
            <a:extLst>
              <a:ext uri="{FF2B5EF4-FFF2-40B4-BE49-F238E27FC236}">
                <a16:creationId xmlns:a16="http://schemas.microsoft.com/office/drawing/2014/main" id="{84DA26DA-8BD5-4AA4-8000-79293DFE7FF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A3FFC16-26DA-4100-A153-9BD9F459A83C}"/>
              </a:ext>
            </a:extLst>
          </p:cNvPr>
          <p:cNvSpPr>
            <a:spLocks noGrp="1"/>
          </p:cNvSpPr>
          <p:nvPr>
            <p:ph type="sldNum" sz="quarter" idx="12"/>
          </p:nvPr>
        </p:nvSpPr>
        <p:spPr/>
        <p:txBody>
          <a:bodyPr/>
          <a:lstStyle/>
          <a:p>
            <a:fld id="{5D8EDA2E-B473-4A13-BC93-8FC3F3D86595}" type="slidenum">
              <a:rPr lang="cs-CZ" smtClean="0"/>
              <a:t>‹#›</a:t>
            </a:fld>
            <a:endParaRPr lang="cs-CZ"/>
          </a:p>
        </p:txBody>
      </p:sp>
    </p:spTree>
    <p:extLst>
      <p:ext uri="{BB962C8B-B14F-4D97-AF65-F5344CB8AC3E}">
        <p14:creationId xmlns:p14="http://schemas.microsoft.com/office/powerpoint/2010/main" val="2698677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22C7D5-117E-4DD1-A0D8-6C93C51A723A}"/>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15CDB215-8AAF-4959-86A1-E0BB48BA71A2}"/>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C9F077E3-A18B-4D02-B1CB-3E66C00661F4}"/>
              </a:ext>
            </a:extLst>
          </p:cNvPr>
          <p:cNvSpPr>
            <a:spLocks noGrp="1"/>
          </p:cNvSpPr>
          <p:nvPr>
            <p:ph type="dt" sz="half" idx="10"/>
          </p:nvPr>
        </p:nvSpPr>
        <p:spPr/>
        <p:txBody>
          <a:bodyPr/>
          <a:lstStyle/>
          <a:p>
            <a:fld id="{41818BFB-2438-403F-9796-BF7ACC61FBA3}" type="datetimeFigureOut">
              <a:rPr lang="cs-CZ" smtClean="0"/>
              <a:t>17.11.2023</a:t>
            </a:fld>
            <a:endParaRPr lang="cs-CZ"/>
          </a:p>
        </p:txBody>
      </p:sp>
      <p:sp>
        <p:nvSpPr>
          <p:cNvPr id="5" name="Zástupný symbol pro zápatí 4">
            <a:extLst>
              <a:ext uri="{FF2B5EF4-FFF2-40B4-BE49-F238E27FC236}">
                <a16:creationId xmlns:a16="http://schemas.microsoft.com/office/drawing/2014/main" id="{4C154F56-9C67-48E2-B77B-65BD0A88080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6AB0820-9681-4020-B9F2-105CEDA9111D}"/>
              </a:ext>
            </a:extLst>
          </p:cNvPr>
          <p:cNvSpPr>
            <a:spLocks noGrp="1"/>
          </p:cNvSpPr>
          <p:nvPr>
            <p:ph type="sldNum" sz="quarter" idx="12"/>
          </p:nvPr>
        </p:nvSpPr>
        <p:spPr/>
        <p:txBody>
          <a:bodyPr/>
          <a:lstStyle/>
          <a:p>
            <a:fld id="{5D8EDA2E-B473-4A13-BC93-8FC3F3D86595}" type="slidenum">
              <a:rPr lang="cs-CZ" smtClean="0"/>
              <a:t>‹#›</a:t>
            </a:fld>
            <a:endParaRPr lang="cs-CZ"/>
          </a:p>
        </p:txBody>
      </p:sp>
    </p:spTree>
    <p:extLst>
      <p:ext uri="{BB962C8B-B14F-4D97-AF65-F5344CB8AC3E}">
        <p14:creationId xmlns:p14="http://schemas.microsoft.com/office/powerpoint/2010/main" val="1967241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EB81BE1D-1A09-4054-B6C7-B2BBEB509F06}"/>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F8C42981-C5F6-4FD8-B408-77EBD4362D33}"/>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564C861-1EBE-4DC1-B2DE-2514AA2AF6CA}"/>
              </a:ext>
            </a:extLst>
          </p:cNvPr>
          <p:cNvSpPr>
            <a:spLocks noGrp="1"/>
          </p:cNvSpPr>
          <p:nvPr>
            <p:ph type="dt" sz="half" idx="10"/>
          </p:nvPr>
        </p:nvSpPr>
        <p:spPr/>
        <p:txBody>
          <a:bodyPr/>
          <a:lstStyle/>
          <a:p>
            <a:fld id="{41818BFB-2438-403F-9796-BF7ACC61FBA3}" type="datetimeFigureOut">
              <a:rPr lang="cs-CZ" smtClean="0"/>
              <a:t>17.11.2023</a:t>
            </a:fld>
            <a:endParaRPr lang="cs-CZ"/>
          </a:p>
        </p:txBody>
      </p:sp>
      <p:sp>
        <p:nvSpPr>
          <p:cNvPr id="5" name="Zástupný symbol pro zápatí 4">
            <a:extLst>
              <a:ext uri="{FF2B5EF4-FFF2-40B4-BE49-F238E27FC236}">
                <a16:creationId xmlns:a16="http://schemas.microsoft.com/office/drawing/2014/main" id="{8E7AE152-DC85-4A11-BCCF-41FC3D845E2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3847DDF-DB2A-4B03-841C-8089ECE2FDE7}"/>
              </a:ext>
            </a:extLst>
          </p:cNvPr>
          <p:cNvSpPr>
            <a:spLocks noGrp="1"/>
          </p:cNvSpPr>
          <p:nvPr>
            <p:ph type="sldNum" sz="quarter" idx="12"/>
          </p:nvPr>
        </p:nvSpPr>
        <p:spPr/>
        <p:txBody>
          <a:bodyPr/>
          <a:lstStyle/>
          <a:p>
            <a:fld id="{5D8EDA2E-B473-4A13-BC93-8FC3F3D86595}" type="slidenum">
              <a:rPr lang="cs-CZ" smtClean="0"/>
              <a:t>‹#›</a:t>
            </a:fld>
            <a:endParaRPr lang="cs-CZ"/>
          </a:p>
        </p:txBody>
      </p:sp>
    </p:spTree>
    <p:extLst>
      <p:ext uri="{BB962C8B-B14F-4D97-AF65-F5344CB8AC3E}">
        <p14:creationId xmlns:p14="http://schemas.microsoft.com/office/powerpoint/2010/main" val="440734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3CF2AA-3163-41D0-B6E4-864A4930F35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6D4D4487-58EC-4D49-95B2-C902D946C016}"/>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A6491E6-364D-4B83-8B20-7CA4E656277F}"/>
              </a:ext>
            </a:extLst>
          </p:cNvPr>
          <p:cNvSpPr>
            <a:spLocks noGrp="1"/>
          </p:cNvSpPr>
          <p:nvPr>
            <p:ph type="dt" sz="half" idx="10"/>
          </p:nvPr>
        </p:nvSpPr>
        <p:spPr/>
        <p:txBody>
          <a:bodyPr/>
          <a:lstStyle/>
          <a:p>
            <a:fld id="{41818BFB-2438-403F-9796-BF7ACC61FBA3}" type="datetimeFigureOut">
              <a:rPr lang="cs-CZ" smtClean="0"/>
              <a:t>17.11.2023</a:t>
            </a:fld>
            <a:endParaRPr lang="cs-CZ"/>
          </a:p>
        </p:txBody>
      </p:sp>
      <p:sp>
        <p:nvSpPr>
          <p:cNvPr id="5" name="Zástupný symbol pro zápatí 4">
            <a:extLst>
              <a:ext uri="{FF2B5EF4-FFF2-40B4-BE49-F238E27FC236}">
                <a16:creationId xmlns:a16="http://schemas.microsoft.com/office/drawing/2014/main" id="{9F3B3ED1-2E24-44ED-A567-6E56F40731B6}"/>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8DFD697-C7DE-407F-ACFB-249C16FE5D2A}"/>
              </a:ext>
            </a:extLst>
          </p:cNvPr>
          <p:cNvSpPr>
            <a:spLocks noGrp="1"/>
          </p:cNvSpPr>
          <p:nvPr>
            <p:ph type="sldNum" sz="quarter" idx="12"/>
          </p:nvPr>
        </p:nvSpPr>
        <p:spPr/>
        <p:txBody>
          <a:bodyPr/>
          <a:lstStyle/>
          <a:p>
            <a:fld id="{5D8EDA2E-B473-4A13-BC93-8FC3F3D86595}" type="slidenum">
              <a:rPr lang="cs-CZ" smtClean="0"/>
              <a:t>‹#›</a:t>
            </a:fld>
            <a:endParaRPr lang="cs-CZ"/>
          </a:p>
        </p:txBody>
      </p:sp>
    </p:spTree>
    <p:extLst>
      <p:ext uri="{BB962C8B-B14F-4D97-AF65-F5344CB8AC3E}">
        <p14:creationId xmlns:p14="http://schemas.microsoft.com/office/powerpoint/2010/main" val="3814122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579AAF-AE4A-4363-B2CD-DC47D4F52E12}"/>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7A5AA0EE-5A37-41B5-8CD3-A0E39C5322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3EBFC55C-6246-407B-ACE7-4454A69EBF59}"/>
              </a:ext>
            </a:extLst>
          </p:cNvPr>
          <p:cNvSpPr>
            <a:spLocks noGrp="1"/>
          </p:cNvSpPr>
          <p:nvPr>
            <p:ph type="dt" sz="half" idx="10"/>
          </p:nvPr>
        </p:nvSpPr>
        <p:spPr/>
        <p:txBody>
          <a:bodyPr/>
          <a:lstStyle/>
          <a:p>
            <a:fld id="{41818BFB-2438-403F-9796-BF7ACC61FBA3}" type="datetimeFigureOut">
              <a:rPr lang="cs-CZ" smtClean="0"/>
              <a:t>17.11.2023</a:t>
            </a:fld>
            <a:endParaRPr lang="cs-CZ"/>
          </a:p>
        </p:txBody>
      </p:sp>
      <p:sp>
        <p:nvSpPr>
          <p:cNvPr id="5" name="Zástupný symbol pro zápatí 4">
            <a:extLst>
              <a:ext uri="{FF2B5EF4-FFF2-40B4-BE49-F238E27FC236}">
                <a16:creationId xmlns:a16="http://schemas.microsoft.com/office/drawing/2014/main" id="{BEF85DA3-B704-485E-8CB0-BC0E96B70DE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98F22A3-09E3-4C39-A625-ECD6A7200902}"/>
              </a:ext>
            </a:extLst>
          </p:cNvPr>
          <p:cNvSpPr>
            <a:spLocks noGrp="1"/>
          </p:cNvSpPr>
          <p:nvPr>
            <p:ph type="sldNum" sz="quarter" idx="12"/>
          </p:nvPr>
        </p:nvSpPr>
        <p:spPr/>
        <p:txBody>
          <a:bodyPr/>
          <a:lstStyle/>
          <a:p>
            <a:fld id="{5D8EDA2E-B473-4A13-BC93-8FC3F3D86595}" type="slidenum">
              <a:rPr lang="cs-CZ" smtClean="0"/>
              <a:t>‹#›</a:t>
            </a:fld>
            <a:endParaRPr lang="cs-CZ"/>
          </a:p>
        </p:txBody>
      </p:sp>
    </p:spTree>
    <p:extLst>
      <p:ext uri="{BB962C8B-B14F-4D97-AF65-F5344CB8AC3E}">
        <p14:creationId xmlns:p14="http://schemas.microsoft.com/office/powerpoint/2010/main" val="104923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811215-898F-498F-9C53-A556611573E2}"/>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59FEC27-04A8-4F5C-8195-9937963E0562}"/>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CBA17C2F-BB13-42F8-A637-DBF5FC6B22FC}"/>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D0C2E831-AC72-4AFF-B99C-F82E38687E03}"/>
              </a:ext>
            </a:extLst>
          </p:cNvPr>
          <p:cNvSpPr>
            <a:spLocks noGrp="1"/>
          </p:cNvSpPr>
          <p:nvPr>
            <p:ph type="dt" sz="half" idx="10"/>
          </p:nvPr>
        </p:nvSpPr>
        <p:spPr/>
        <p:txBody>
          <a:bodyPr/>
          <a:lstStyle/>
          <a:p>
            <a:fld id="{41818BFB-2438-403F-9796-BF7ACC61FBA3}" type="datetimeFigureOut">
              <a:rPr lang="cs-CZ" smtClean="0"/>
              <a:t>17.11.2023</a:t>
            </a:fld>
            <a:endParaRPr lang="cs-CZ"/>
          </a:p>
        </p:txBody>
      </p:sp>
      <p:sp>
        <p:nvSpPr>
          <p:cNvPr id="6" name="Zástupný symbol pro zápatí 5">
            <a:extLst>
              <a:ext uri="{FF2B5EF4-FFF2-40B4-BE49-F238E27FC236}">
                <a16:creationId xmlns:a16="http://schemas.microsoft.com/office/drawing/2014/main" id="{2723F33D-BFCC-46B4-A9B7-8958FD9F03E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8653A6D-6EFD-43EF-8EFB-4F82ECD0B038}"/>
              </a:ext>
            </a:extLst>
          </p:cNvPr>
          <p:cNvSpPr>
            <a:spLocks noGrp="1"/>
          </p:cNvSpPr>
          <p:nvPr>
            <p:ph type="sldNum" sz="quarter" idx="12"/>
          </p:nvPr>
        </p:nvSpPr>
        <p:spPr/>
        <p:txBody>
          <a:bodyPr/>
          <a:lstStyle/>
          <a:p>
            <a:fld id="{5D8EDA2E-B473-4A13-BC93-8FC3F3D86595}" type="slidenum">
              <a:rPr lang="cs-CZ" smtClean="0"/>
              <a:t>‹#›</a:t>
            </a:fld>
            <a:endParaRPr lang="cs-CZ"/>
          </a:p>
        </p:txBody>
      </p:sp>
    </p:spTree>
    <p:extLst>
      <p:ext uri="{BB962C8B-B14F-4D97-AF65-F5344CB8AC3E}">
        <p14:creationId xmlns:p14="http://schemas.microsoft.com/office/powerpoint/2010/main" val="176697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E65480-678E-4D53-942F-F1B59F335C56}"/>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7A8D6FE4-5337-4799-B1BA-577B6052F6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5DE54FA0-E759-4A24-8491-B144F0C489CA}"/>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C35002C5-DB2F-4CE9-A37E-D866411B7A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DB03D889-E0ED-46A2-912A-887C23EA589E}"/>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E1184B78-0BAB-45F5-9B39-4255515030A9}"/>
              </a:ext>
            </a:extLst>
          </p:cNvPr>
          <p:cNvSpPr>
            <a:spLocks noGrp="1"/>
          </p:cNvSpPr>
          <p:nvPr>
            <p:ph type="dt" sz="half" idx="10"/>
          </p:nvPr>
        </p:nvSpPr>
        <p:spPr/>
        <p:txBody>
          <a:bodyPr/>
          <a:lstStyle/>
          <a:p>
            <a:fld id="{41818BFB-2438-403F-9796-BF7ACC61FBA3}" type="datetimeFigureOut">
              <a:rPr lang="cs-CZ" smtClean="0"/>
              <a:t>17.11.2023</a:t>
            </a:fld>
            <a:endParaRPr lang="cs-CZ"/>
          </a:p>
        </p:txBody>
      </p:sp>
      <p:sp>
        <p:nvSpPr>
          <p:cNvPr id="8" name="Zástupný symbol pro zápatí 7">
            <a:extLst>
              <a:ext uri="{FF2B5EF4-FFF2-40B4-BE49-F238E27FC236}">
                <a16:creationId xmlns:a16="http://schemas.microsoft.com/office/drawing/2014/main" id="{8841DB91-D49C-492F-8D59-15AAE0EA0A98}"/>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8B896E25-ADB9-40C4-88A4-315D6726BDE8}"/>
              </a:ext>
            </a:extLst>
          </p:cNvPr>
          <p:cNvSpPr>
            <a:spLocks noGrp="1"/>
          </p:cNvSpPr>
          <p:nvPr>
            <p:ph type="sldNum" sz="quarter" idx="12"/>
          </p:nvPr>
        </p:nvSpPr>
        <p:spPr/>
        <p:txBody>
          <a:bodyPr/>
          <a:lstStyle/>
          <a:p>
            <a:fld id="{5D8EDA2E-B473-4A13-BC93-8FC3F3D86595}" type="slidenum">
              <a:rPr lang="cs-CZ" smtClean="0"/>
              <a:t>‹#›</a:t>
            </a:fld>
            <a:endParaRPr lang="cs-CZ"/>
          </a:p>
        </p:txBody>
      </p:sp>
    </p:spTree>
    <p:extLst>
      <p:ext uri="{BB962C8B-B14F-4D97-AF65-F5344CB8AC3E}">
        <p14:creationId xmlns:p14="http://schemas.microsoft.com/office/powerpoint/2010/main" val="2959452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456A828-7557-448F-9475-17B4C953ABF4}"/>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02C17A3C-571D-4402-899E-95F47AF2CAEF}"/>
              </a:ext>
            </a:extLst>
          </p:cNvPr>
          <p:cNvSpPr>
            <a:spLocks noGrp="1"/>
          </p:cNvSpPr>
          <p:nvPr>
            <p:ph type="dt" sz="half" idx="10"/>
          </p:nvPr>
        </p:nvSpPr>
        <p:spPr/>
        <p:txBody>
          <a:bodyPr/>
          <a:lstStyle/>
          <a:p>
            <a:fld id="{41818BFB-2438-403F-9796-BF7ACC61FBA3}" type="datetimeFigureOut">
              <a:rPr lang="cs-CZ" smtClean="0"/>
              <a:t>17.11.2023</a:t>
            </a:fld>
            <a:endParaRPr lang="cs-CZ"/>
          </a:p>
        </p:txBody>
      </p:sp>
      <p:sp>
        <p:nvSpPr>
          <p:cNvPr id="4" name="Zástupný symbol pro zápatí 3">
            <a:extLst>
              <a:ext uri="{FF2B5EF4-FFF2-40B4-BE49-F238E27FC236}">
                <a16:creationId xmlns:a16="http://schemas.microsoft.com/office/drawing/2014/main" id="{E7D7778C-77F6-42C8-9EC4-40AC786B374F}"/>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C3CCE4C9-CE97-423E-AD42-0DC546D2B99A}"/>
              </a:ext>
            </a:extLst>
          </p:cNvPr>
          <p:cNvSpPr>
            <a:spLocks noGrp="1"/>
          </p:cNvSpPr>
          <p:nvPr>
            <p:ph type="sldNum" sz="quarter" idx="12"/>
          </p:nvPr>
        </p:nvSpPr>
        <p:spPr/>
        <p:txBody>
          <a:bodyPr/>
          <a:lstStyle/>
          <a:p>
            <a:fld id="{5D8EDA2E-B473-4A13-BC93-8FC3F3D86595}" type="slidenum">
              <a:rPr lang="cs-CZ" smtClean="0"/>
              <a:t>‹#›</a:t>
            </a:fld>
            <a:endParaRPr lang="cs-CZ"/>
          </a:p>
        </p:txBody>
      </p:sp>
    </p:spTree>
    <p:extLst>
      <p:ext uri="{BB962C8B-B14F-4D97-AF65-F5344CB8AC3E}">
        <p14:creationId xmlns:p14="http://schemas.microsoft.com/office/powerpoint/2010/main" val="3534143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804740CA-44E8-43E2-A431-C6C36025DC71}"/>
              </a:ext>
            </a:extLst>
          </p:cNvPr>
          <p:cNvSpPr>
            <a:spLocks noGrp="1"/>
          </p:cNvSpPr>
          <p:nvPr>
            <p:ph type="dt" sz="half" idx="10"/>
          </p:nvPr>
        </p:nvSpPr>
        <p:spPr/>
        <p:txBody>
          <a:bodyPr/>
          <a:lstStyle/>
          <a:p>
            <a:fld id="{41818BFB-2438-403F-9796-BF7ACC61FBA3}" type="datetimeFigureOut">
              <a:rPr lang="cs-CZ" smtClean="0"/>
              <a:t>17.11.2023</a:t>
            </a:fld>
            <a:endParaRPr lang="cs-CZ"/>
          </a:p>
        </p:txBody>
      </p:sp>
      <p:sp>
        <p:nvSpPr>
          <p:cNvPr id="3" name="Zástupný symbol pro zápatí 2">
            <a:extLst>
              <a:ext uri="{FF2B5EF4-FFF2-40B4-BE49-F238E27FC236}">
                <a16:creationId xmlns:a16="http://schemas.microsoft.com/office/drawing/2014/main" id="{87DD9C2D-8E03-45F7-A91B-637093DFADAA}"/>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A6A1D72C-0C8E-4E61-B28B-28134945EEA8}"/>
              </a:ext>
            </a:extLst>
          </p:cNvPr>
          <p:cNvSpPr>
            <a:spLocks noGrp="1"/>
          </p:cNvSpPr>
          <p:nvPr>
            <p:ph type="sldNum" sz="quarter" idx="12"/>
          </p:nvPr>
        </p:nvSpPr>
        <p:spPr/>
        <p:txBody>
          <a:bodyPr/>
          <a:lstStyle/>
          <a:p>
            <a:fld id="{5D8EDA2E-B473-4A13-BC93-8FC3F3D86595}" type="slidenum">
              <a:rPr lang="cs-CZ" smtClean="0"/>
              <a:t>‹#›</a:t>
            </a:fld>
            <a:endParaRPr lang="cs-CZ"/>
          </a:p>
        </p:txBody>
      </p:sp>
    </p:spTree>
    <p:extLst>
      <p:ext uri="{BB962C8B-B14F-4D97-AF65-F5344CB8AC3E}">
        <p14:creationId xmlns:p14="http://schemas.microsoft.com/office/powerpoint/2010/main" val="2954452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E3C7B6-84BF-4AD6-BA32-248EC9DFD74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83F6A4D0-5DE5-487C-8140-375FFD910A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EA3A447E-488B-4205-8210-E0370AC664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D5C128C-5656-49B6-8558-A2E5E3661E66}"/>
              </a:ext>
            </a:extLst>
          </p:cNvPr>
          <p:cNvSpPr>
            <a:spLocks noGrp="1"/>
          </p:cNvSpPr>
          <p:nvPr>
            <p:ph type="dt" sz="half" idx="10"/>
          </p:nvPr>
        </p:nvSpPr>
        <p:spPr/>
        <p:txBody>
          <a:bodyPr/>
          <a:lstStyle/>
          <a:p>
            <a:fld id="{41818BFB-2438-403F-9796-BF7ACC61FBA3}" type="datetimeFigureOut">
              <a:rPr lang="cs-CZ" smtClean="0"/>
              <a:t>17.11.2023</a:t>
            </a:fld>
            <a:endParaRPr lang="cs-CZ"/>
          </a:p>
        </p:txBody>
      </p:sp>
      <p:sp>
        <p:nvSpPr>
          <p:cNvPr id="6" name="Zástupný symbol pro zápatí 5">
            <a:extLst>
              <a:ext uri="{FF2B5EF4-FFF2-40B4-BE49-F238E27FC236}">
                <a16:creationId xmlns:a16="http://schemas.microsoft.com/office/drawing/2014/main" id="{2D7627FD-8B1A-42EE-B9A7-E80D466CBEC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5644A6B-1758-4334-866E-AAEEE376AB1A}"/>
              </a:ext>
            </a:extLst>
          </p:cNvPr>
          <p:cNvSpPr>
            <a:spLocks noGrp="1"/>
          </p:cNvSpPr>
          <p:nvPr>
            <p:ph type="sldNum" sz="quarter" idx="12"/>
          </p:nvPr>
        </p:nvSpPr>
        <p:spPr/>
        <p:txBody>
          <a:bodyPr/>
          <a:lstStyle/>
          <a:p>
            <a:fld id="{5D8EDA2E-B473-4A13-BC93-8FC3F3D86595}" type="slidenum">
              <a:rPr lang="cs-CZ" smtClean="0"/>
              <a:t>‹#›</a:t>
            </a:fld>
            <a:endParaRPr lang="cs-CZ"/>
          </a:p>
        </p:txBody>
      </p:sp>
    </p:spTree>
    <p:extLst>
      <p:ext uri="{BB962C8B-B14F-4D97-AF65-F5344CB8AC3E}">
        <p14:creationId xmlns:p14="http://schemas.microsoft.com/office/powerpoint/2010/main" val="3313872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5FED09-C9A6-4A6B-B7DB-C6DF63F0A42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E0D7EA05-ADF7-477B-872A-CE53443EDE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03ACED30-8E28-4765-85E3-DF09B4E5B3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2829C5C-69DA-44FA-B288-20C778323B87}"/>
              </a:ext>
            </a:extLst>
          </p:cNvPr>
          <p:cNvSpPr>
            <a:spLocks noGrp="1"/>
          </p:cNvSpPr>
          <p:nvPr>
            <p:ph type="dt" sz="half" idx="10"/>
          </p:nvPr>
        </p:nvSpPr>
        <p:spPr/>
        <p:txBody>
          <a:bodyPr/>
          <a:lstStyle/>
          <a:p>
            <a:fld id="{41818BFB-2438-403F-9796-BF7ACC61FBA3}" type="datetimeFigureOut">
              <a:rPr lang="cs-CZ" smtClean="0"/>
              <a:t>17.11.2023</a:t>
            </a:fld>
            <a:endParaRPr lang="cs-CZ"/>
          </a:p>
        </p:txBody>
      </p:sp>
      <p:sp>
        <p:nvSpPr>
          <p:cNvPr id="6" name="Zástupný symbol pro zápatí 5">
            <a:extLst>
              <a:ext uri="{FF2B5EF4-FFF2-40B4-BE49-F238E27FC236}">
                <a16:creationId xmlns:a16="http://schemas.microsoft.com/office/drawing/2014/main" id="{296D2E77-3A00-4FBC-AF5D-4FB9044D227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998E48A0-E987-4E4C-8C0B-2F12A1D351DF}"/>
              </a:ext>
            </a:extLst>
          </p:cNvPr>
          <p:cNvSpPr>
            <a:spLocks noGrp="1"/>
          </p:cNvSpPr>
          <p:nvPr>
            <p:ph type="sldNum" sz="quarter" idx="12"/>
          </p:nvPr>
        </p:nvSpPr>
        <p:spPr/>
        <p:txBody>
          <a:bodyPr/>
          <a:lstStyle/>
          <a:p>
            <a:fld id="{5D8EDA2E-B473-4A13-BC93-8FC3F3D86595}" type="slidenum">
              <a:rPr lang="cs-CZ" smtClean="0"/>
              <a:t>‹#›</a:t>
            </a:fld>
            <a:endParaRPr lang="cs-CZ"/>
          </a:p>
        </p:txBody>
      </p:sp>
    </p:spTree>
    <p:extLst>
      <p:ext uri="{BB962C8B-B14F-4D97-AF65-F5344CB8AC3E}">
        <p14:creationId xmlns:p14="http://schemas.microsoft.com/office/powerpoint/2010/main" val="3643273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9BE18D87-D490-45C4-8F86-3A7C79881C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27D6AD91-638D-469E-9BF0-4CCE71EAD0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4B32B16-0690-4184-BC69-0F7EAE65D5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18BFB-2438-403F-9796-BF7ACC61FBA3}" type="datetimeFigureOut">
              <a:rPr lang="cs-CZ" smtClean="0"/>
              <a:t>17.11.2023</a:t>
            </a:fld>
            <a:endParaRPr lang="cs-CZ"/>
          </a:p>
        </p:txBody>
      </p:sp>
      <p:sp>
        <p:nvSpPr>
          <p:cNvPr id="5" name="Zástupný symbol pro zápatí 4">
            <a:extLst>
              <a:ext uri="{FF2B5EF4-FFF2-40B4-BE49-F238E27FC236}">
                <a16:creationId xmlns:a16="http://schemas.microsoft.com/office/drawing/2014/main" id="{7C37C0B3-DC11-46F2-9261-ACD75B57FC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50CC5C0E-86E7-42A9-A8AB-FD1A1C787C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EDA2E-B473-4A13-BC93-8FC3F3D86595}" type="slidenum">
              <a:rPr lang="cs-CZ" smtClean="0"/>
              <a:t>‹#›</a:t>
            </a:fld>
            <a:endParaRPr lang="cs-CZ"/>
          </a:p>
        </p:txBody>
      </p:sp>
    </p:spTree>
    <p:extLst>
      <p:ext uri="{BB962C8B-B14F-4D97-AF65-F5344CB8AC3E}">
        <p14:creationId xmlns:p14="http://schemas.microsoft.com/office/powerpoint/2010/main" val="1254383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doi.org/10.14506/ca33.4.06"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CE8399B9-E6C5-4BBE-8101-47696BADF81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C586CD2-37B7-4FFD-8F14-80DBD4FDA525}"/>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cs-CZ" sz="5200" b="1">
                <a:solidFill>
                  <a:srgbClr val="FFFFFF"/>
                </a:solidFill>
                <a:effectLst/>
                <a:latin typeface="Calibri" panose="020F0502020204030204" pitchFamily="34" charset="0"/>
                <a:ea typeface="Times New Roman" panose="02020603050405020304" pitchFamily="18" charset="0"/>
              </a:rPr>
              <a:t>“Přehřívání” světa: </a:t>
            </a:r>
            <a:br>
              <a:rPr lang="cs-CZ" sz="5200" b="1">
                <a:solidFill>
                  <a:srgbClr val="FFFFFF"/>
                </a:solidFill>
                <a:effectLst/>
                <a:latin typeface="Calibri" panose="020F0502020204030204" pitchFamily="34" charset="0"/>
                <a:ea typeface="Times New Roman" panose="02020603050405020304" pitchFamily="18" charset="0"/>
              </a:rPr>
            </a:br>
            <a:r>
              <a:rPr lang="cs-CZ" sz="5200" b="1">
                <a:solidFill>
                  <a:srgbClr val="FFFFFF"/>
                </a:solidFill>
                <a:effectLst/>
                <a:latin typeface="Calibri" panose="020F0502020204030204" pitchFamily="34" charset="0"/>
                <a:ea typeface="Times New Roman" panose="02020603050405020304" pitchFamily="18" charset="0"/>
              </a:rPr>
              <a:t>energie, odpady, demografický růst</a:t>
            </a:r>
            <a:r>
              <a:rPr lang="cs-CZ" sz="5200">
                <a:solidFill>
                  <a:srgbClr val="FFFFFF"/>
                </a:solidFill>
                <a:effectLst/>
                <a:latin typeface="Times New Roman" panose="02020603050405020304" pitchFamily="18" charset="0"/>
                <a:ea typeface="Times New Roman" panose="02020603050405020304" pitchFamily="18" charset="0"/>
              </a:rPr>
              <a:t/>
            </a:r>
            <a:br>
              <a:rPr lang="cs-CZ" sz="5200">
                <a:solidFill>
                  <a:srgbClr val="FFFFFF"/>
                </a:solidFill>
                <a:effectLst/>
                <a:latin typeface="Times New Roman" panose="02020603050405020304" pitchFamily="18" charset="0"/>
                <a:ea typeface="Times New Roman" panose="02020603050405020304" pitchFamily="18" charset="0"/>
              </a:rPr>
            </a:br>
            <a:endParaRPr lang="cs-CZ" sz="5200">
              <a:solidFill>
                <a:srgbClr val="FFFFFF"/>
              </a:solidFill>
            </a:endParaRPr>
          </a:p>
        </p:txBody>
      </p:sp>
      <p:sp>
        <p:nvSpPr>
          <p:cNvPr id="3" name="Podnadpis 2">
            <a:extLst>
              <a:ext uri="{FF2B5EF4-FFF2-40B4-BE49-F238E27FC236}">
                <a16:creationId xmlns:a16="http://schemas.microsoft.com/office/drawing/2014/main" id="{F853A3DB-E582-4335-875C-2CF152BA76D1}"/>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cs-CZ">
              <a:solidFill>
                <a:srgbClr val="FFFFFF"/>
              </a:solidFill>
            </a:endParaRPr>
          </a:p>
        </p:txBody>
      </p:sp>
    </p:spTree>
    <p:extLst>
      <p:ext uri="{BB962C8B-B14F-4D97-AF65-F5344CB8AC3E}">
        <p14:creationId xmlns:p14="http://schemas.microsoft.com/office/powerpoint/2010/main" val="102671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E1B74D6-ED3F-4A77-8701-FAC1CCF63250}"/>
              </a:ext>
            </a:extLst>
          </p:cNvPr>
          <p:cNvSpPr>
            <a:spLocks noGrp="1"/>
          </p:cNvSpPr>
          <p:nvPr>
            <p:ph idx="1"/>
          </p:nvPr>
        </p:nvSpPr>
        <p:spPr>
          <a:xfrm>
            <a:off x="838200" y="1376039"/>
            <a:ext cx="10515600" cy="4800924"/>
          </a:xfrm>
        </p:spPr>
        <p:txBody>
          <a:bodyPr/>
          <a:lstStyle/>
          <a:p>
            <a:pPr marL="0" lvl="0" indent="0" algn="ctr">
              <a:spcBef>
                <a:spcPts val="600"/>
              </a:spcBef>
              <a:spcAft>
                <a:spcPts val="600"/>
              </a:spcAft>
              <a:buNone/>
            </a:pPr>
            <a:r>
              <a:rPr lang="cs-CZ" sz="2400" dirty="0">
                <a:solidFill>
                  <a:schemeClr val="accent2">
                    <a:lumMod val="50000"/>
                  </a:schemeClr>
                </a:solidFill>
                <a:effectLst/>
                <a:latin typeface="Calibri" panose="020F0502020204030204" pitchFamily="34" charset="0"/>
                <a:ea typeface="Times New Roman" panose="02020603050405020304" pitchFamily="18" charset="0"/>
              </a:rPr>
              <a:t>21. století ukázalo, že </a:t>
            </a:r>
            <a:r>
              <a:rPr lang="cs-CZ" sz="2400" b="1" dirty="0">
                <a:solidFill>
                  <a:schemeClr val="accent2">
                    <a:lumMod val="50000"/>
                  </a:schemeClr>
                </a:solidFill>
                <a:effectLst/>
                <a:latin typeface="Calibri" panose="020F0502020204030204" pitchFamily="34" charset="0"/>
                <a:ea typeface="Times New Roman" panose="02020603050405020304" pitchFamily="18" charset="0"/>
              </a:rPr>
              <a:t>politika založená na ropě je neudržitelná</a:t>
            </a:r>
            <a:endParaRPr lang="cs-CZ" sz="2400" dirty="0">
              <a:solidFill>
                <a:schemeClr val="accent2">
                  <a:lumMod val="50000"/>
                </a:schemeClr>
              </a:solidFill>
              <a:effectLst/>
              <a:latin typeface="Calibri" panose="020F0502020204030204" pitchFamily="34" charset="0"/>
              <a:ea typeface="Times New Roman" panose="02020603050405020304" pitchFamily="18" charset="0"/>
            </a:endParaRPr>
          </a:p>
          <a:p>
            <a:pPr marL="342900" lvl="0" indent="-342900">
              <a:spcBef>
                <a:spcPts val="600"/>
              </a:spcBef>
              <a:spcAft>
                <a:spcPts val="600"/>
              </a:spcAft>
              <a:buFont typeface="Courier New" panose="02070309020205020404" pitchFamily="49" charset="0"/>
              <a:buChar char="o"/>
            </a:pPr>
            <a:endParaRPr lang="cs-CZ" sz="24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Courier New" panose="02070309020205020404" pitchFamily="49" charset="0"/>
              <a:buChar char="o"/>
            </a:pPr>
            <a:endParaRPr lang="cs-CZ" sz="2400" dirty="0">
              <a:effectLst/>
              <a:latin typeface="Times New Roman" panose="02020603050405020304" pitchFamily="18" charset="0"/>
              <a:ea typeface="Times New Roman" panose="02020603050405020304" pitchFamily="18" charset="0"/>
            </a:endParaRPr>
          </a:p>
          <a:p>
            <a:pPr marL="742950" lvl="1" indent="-285750">
              <a:spcBef>
                <a:spcPts val="600"/>
              </a:spcBef>
              <a:spcAft>
                <a:spcPts val="600"/>
              </a:spcAft>
              <a:buFont typeface="Courier New" panose="02070309020205020404" pitchFamily="49" charset="0"/>
              <a:buChar char="o"/>
            </a:pPr>
            <a:r>
              <a:rPr lang="cs-CZ" sz="2200" b="1" dirty="0">
                <a:effectLst/>
                <a:latin typeface="Calibri" panose="020F0502020204030204" pitchFamily="34" charset="0"/>
                <a:ea typeface="Times New Roman" panose="02020603050405020304" pitchFamily="18" charset="0"/>
              </a:rPr>
              <a:t>Střední Východ</a:t>
            </a:r>
            <a:r>
              <a:rPr lang="cs-CZ" sz="2200" dirty="0">
                <a:effectLst/>
                <a:latin typeface="Calibri" panose="020F0502020204030204" pitchFamily="34" charset="0"/>
                <a:ea typeface="Times New Roman" panose="02020603050405020304" pitchFamily="18" charset="0"/>
              </a:rPr>
              <a:t>, na kterém závisí „bohatý Sever“, je extrémně </a:t>
            </a:r>
            <a:r>
              <a:rPr lang="cs-CZ" sz="2200" b="1" dirty="0">
                <a:effectLst/>
                <a:latin typeface="Calibri" panose="020F0502020204030204" pitchFamily="34" charset="0"/>
                <a:ea typeface="Times New Roman" panose="02020603050405020304" pitchFamily="18" charset="0"/>
              </a:rPr>
              <a:t>politicky nestabilní</a:t>
            </a:r>
            <a:r>
              <a:rPr lang="cs-CZ" sz="2200" dirty="0">
                <a:effectLst/>
                <a:latin typeface="Calibri" panose="020F0502020204030204" pitchFamily="34" charset="0"/>
                <a:ea typeface="Times New Roman" panose="02020603050405020304" pitchFamily="18" charset="0"/>
              </a:rPr>
              <a:t>, nedemokratický, je předmětem řady vojenských intervencí</a:t>
            </a:r>
          </a:p>
          <a:p>
            <a:pPr marL="457200" lvl="1" indent="0">
              <a:spcBef>
                <a:spcPts val="600"/>
              </a:spcBef>
              <a:spcAft>
                <a:spcPts val="600"/>
              </a:spcAft>
              <a:buNone/>
            </a:pPr>
            <a:endParaRPr lang="cs-CZ" sz="2200" dirty="0">
              <a:effectLst/>
              <a:latin typeface="Times New Roman" panose="02020603050405020304" pitchFamily="18" charset="0"/>
              <a:ea typeface="Times New Roman" panose="02020603050405020304" pitchFamily="18" charset="0"/>
            </a:endParaRPr>
          </a:p>
          <a:p>
            <a:pPr marL="742950" lvl="1" indent="-285750">
              <a:spcBef>
                <a:spcPts val="600"/>
              </a:spcBef>
              <a:spcAft>
                <a:spcPts val="600"/>
              </a:spcAft>
              <a:buFont typeface="Courier New" panose="02070309020205020404" pitchFamily="49" charset="0"/>
              <a:buChar char="o"/>
            </a:pPr>
            <a:r>
              <a:rPr lang="cs-CZ" sz="2200" dirty="0">
                <a:effectLst/>
                <a:latin typeface="Calibri" panose="020F0502020204030204" pitchFamily="34" charset="0"/>
                <a:ea typeface="Times New Roman" panose="02020603050405020304" pitchFamily="18" charset="0"/>
              </a:rPr>
              <a:t>„</a:t>
            </a:r>
            <a:r>
              <a:rPr lang="cs-CZ" sz="2200" b="1" dirty="0">
                <a:effectLst/>
                <a:latin typeface="Calibri" panose="020F0502020204030204" pitchFamily="34" charset="0"/>
                <a:ea typeface="Times New Roman" panose="02020603050405020304" pitchFamily="18" charset="0"/>
              </a:rPr>
              <a:t>uhlíková demokracie</a:t>
            </a:r>
            <a:r>
              <a:rPr lang="cs-CZ" sz="2200" dirty="0">
                <a:effectLst/>
                <a:latin typeface="Calibri" panose="020F0502020204030204" pitchFamily="34" charset="0"/>
                <a:ea typeface="Times New Roman" panose="02020603050405020304" pitchFamily="18" charset="0"/>
              </a:rPr>
              <a:t>“, stojící na představě, že nekonečné množství ropy povede k nekonečnému růstu, </a:t>
            </a:r>
            <a:r>
              <a:rPr lang="cs-CZ" sz="2200" b="1" dirty="0">
                <a:effectLst/>
                <a:latin typeface="Calibri" panose="020F0502020204030204" pitchFamily="34" charset="0"/>
                <a:ea typeface="Times New Roman" panose="02020603050405020304" pitchFamily="18" charset="0"/>
              </a:rPr>
              <a:t>není schopna čelit kolapsu ekologických systémů</a:t>
            </a:r>
            <a:r>
              <a:rPr lang="cs-CZ" sz="2200" dirty="0">
                <a:effectLst/>
                <a:latin typeface="Calibri" panose="020F0502020204030204" pitchFamily="34" charset="0"/>
                <a:ea typeface="Times New Roman" panose="02020603050405020304" pitchFamily="18" charset="0"/>
              </a:rPr>
              <a:t>, který tento přístup způsobuje</a:t>
            </a:r>
            <a:endParaRPr lang="cs-CZ" sz="22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cs-CZ" sz="1100" b="1" dirty="0">
                <a:effectLst/>
                <a:latin typeface="Calibri" panose="020F0502020204030204" pitchFamily="34" charset="0"/>
                <a:ea typeface="Times New Roman" panose="02020603050405020304" pitchFamily="18" charset="0"/>
              </a:rPr>
              <a:t> </a:t>
            </a:r>
            <a:endParaRPr lang="cs-CZ" sz="12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489609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 name="Zástupný symbol pro obsah 3"/>
          <p:cNvPicPr>
            <a:picLocks noGrp="1" noChangeAspect="1"/>
          </p:cNvPicPr>
          <p:nvPr>
            <p:ph idx="1"/>
          </p:nvPr>
        </p:nvPicPr>
        <p:blipFill>
          <a:blip r:embed="rId2"/>
          <a:stretch>
            <a:fillRect/>
          </a:stretch>
        </p:blipFill>
        <p:spPr>
          <a:xfrm>
            <a:off x="3747154" y="3714993"/>
            <a:ext cx="4452593" cy="3143007"/>
          </a:xfrm>
          <a:prstGeom prst="rect">
            <a:avLst/>
          </a:prstGeom>
        </p:spPr>
      </p:pic>
      <p:pic>
        <p:nvPicPr>
          <p:cNvPr id="9" name="Zástupný symbol pro obsah 3"/>
          <p:cNvPicPr>
            <a:picLocks noChangeAspect="1"/>
          </p:cNvPicPr>
          <p:nvPr/>
        </p:nvPicPr>
        <p:blipFill>
          <a:blip r:embed="rId3"/>
          <a:stretch>
            <a:fillRect/>
          </a:stretch>
        </p:blipFill>
        <p:spPr>
          <a:xfrm>
            <a:off x="538323" y="198733"/>
            <a:ext cx="4836735" cy="3414166"/>
          </a:xfrm>
          <a:prstGeom prst="rect">
            <a:avLst/>
          </a:prstGeom>
        </p:spPr>
      </p:pic>
      <p:pic>
        <p:nvPicPr>
          <p:cNvPr id="10" name="Zástupný symbol pro obsah 3"/>
          <p:cNvPicPr>
            <a:picLocks noChangeAspect="1"/>
          </p:cNvPicPr>
          <p:nvPr/>
        </p:nvPicPr>
        <p:blipFill>
          <a:blip r:embed="rId4"/>
          <a:stretch>
            <a:fillRect/>
          </a:stretch>
        </p:blipFill>
        <p:spPr>
          <a:xfrm>
            <a:off x="6517065" y="198733"/>
            <a:ext cx="4836735" cy="3414166"/>
          </a:xfrm>
          <a:prstGeom prst="rect">
            <a:avLst/>
          </a:prstGeom>
        </p:spPr>
      </p:pic>
    </p:spTree>
    <p:extLst>
      <p:ext uri="{BB962C8B-B14F-4D97-AF65-F5344CB8AC3E}">
        <p14:creationId xmlns:p14="http://schemas.microsoft.com/office/powerpoint/2010/main" val="3068720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9ED9FF3-4E37-488A-A5EC-1AA9D3A01903}"/>
              </a:ext>
            </a:extLst>
          </p:cNvPr>
          <p:cNvPicPr>
            <a:picLocks noChangeAspect="1"/>
          </p:cNvPicPr>
          <p:nvPr/>
        </p:nvPicPr>
        <p:blipFill rotWithShape="1">
          <a:blip r:embed="rId2"/>
          <a:srcRect t="2500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6C43CC2-4FF3-4C5A-B124-07C712A1D4FB}"/>
              </a:ext>
            </a:extLst>
          </p:cNvPr>
          <p:cNvSpPr>
            <a:spLocks noGrp="1"/>
          </p:cNvSpPr>
          <p:nvPr>
            <p:ph type="title"/>
          </p:nvPr>
        </p:nvSpPr>
        <p:spPr>
          <a:xfrm>
            <a:off x="523875" y="5317240"/>
            <a:ext cx="11210925" cy="744836"/>
          </a:xfrm>
        </p:spPr>
        <p:txBody>
          <a:bodyPr>
            <a:normAutofit/>
          </a:bodyPr>
          <a:lstStyle/>
          <a:p>
            <a:pPr algn="ctr"/>
            <a:r>
              <a:rPr lang="cs-CZ" sz="4000" b="1" dirty="0">
                <a:solidFill>
                  <a:schemeClr val="tx1">
                    <a:lumMod val="85000"/>
                    <a:lumOff val="15000"/>
                  </a:schemeClr>
                </a:solidFill>
              </a:rPr>
              <a:t>ODPAD</a:t>
            </a:r>
            <a:endParaRPr lang="cs-CZ" sz="3600" b="1" dirty="0">
              <a:solidFill>
                <a:schemeClr val="tx1">
                  <a:lumMod val="85000"/>
                  <a:lumOff val="15000"/>
                </a:schemeClr>
              </a:solidFill>
            </a:endParaRP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26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EE4D25-1673-4DF1-943D-87BFEA3B0FCC}"/>
              </a:ext>
            </a:extLst>
          </p:cNvPr>
          <p:cNvSpPr>
            <a:spLocks noGrp="1"/>
          </p:cNvSpPr>
          <p:nvPr>
            <p:ph type="title"/>
          </p:nvPr>
        </p:nvSpPr>
        <p:spPr>
          <a:xfrm>
            <a:off x="838200" y="365126"/>
            <a:ext cx="10515600" cy="944386"/>
          </a:xfrm>
        </p:spPr>
        <p:txBody>
          <a:bodyPr/>
          <a:lstStyle/>
          <a:p>
            <a:pPr algn="ctr"/>
            <a:r>
              <a:rPr lang="cs-CZ" sz="3600" b="1" dirty="0">
                <a:solidFill>
                  <a:schemeClr val="accent2">
                    <a:lumMod val="50000"/>
                  </a:schemeClr>
                </a:solidFill>
              </a:rPr>
              <a:t>ODPAD</a:t>
            </a:r>
            <a:endParaRPr lang="cs-CZ" b="1" dirty="0">
              <a:solidFill>
                <a:schemeClr val="accent2">
                  <a:lumMod val="50000"/>
                </a:schemeClr>
              </a:solidFill>
            </a:endParaRPr>
          </a:p>
        </p:txBody>
      </p:sp>
      <p:sp>
        <p:nvSpPr>
          <p:cNvPr id="3" name="Zástupný obsah 2">
            <a:extLst>
              <a:ext uri="{FF2B5EF4-FFF2-40B4-BE49-F238E27FC236}">
                <a16:creationId xmlns:a16="http://schemas.microsoft.com/office/drawing/2014/main" id="{4B6E65A6-81CF-45A3-B2CF-4ABFB450B0D6}"/>
              </a:ext>
            </a:extLst>
          </p:cNvPr>
          <p:cNvSpPr>
            <a:spLocks noGrp="1"/>
          </p:cNvSpPr>
          <p:nvPr>
            <p:ph idx="1"/>
          </p:nvPr>
        </p:nvSpPr>
        <p:spPr>
          <a:xfrm>
            <a:off x="838200" y="1309512"/>
            <a:ext cx="10515600" cy="5183363"/>
          </a:xfrm>
        </p:spPr>
        <p:txBody>
          <a:bodyPr>
            <a:normAutofit/>
          </a:bodyPr>
          <a:lstStyle/>
          <a:p>
            <a:pPr marL="0" indent="0">
              <a:buNone/>
            </a:pPr>
            <a:r>
              <a:rPr lang="cs-CZ" sz="2000" b="1" dirty="0">
                <a:effectLst/>
                <a:latin typeface="Calibri" panose="020F0502020204030204" pitchFamily="34" charset="0"/>
                <a:ea typeface="Times New Roman" panose="02020603050405020304" pitchFamily="18" charset="0"/>
              </a:rPr>
              <a:t>Grant, R. 2016. </a:t>
            </a:r>
            <a:r>
              <a:rPr lang="cs-CZ" sz="2000" b="1" dirty="0" err="1">
                <a:effectLst/>
                <a:latin typeface="Calibri" panose="020F0502020204030204" pitchFamily="34" charset="0"/>
                <a:ea typeface="Times New Roman" panose="02020603050405020304" pitchFamily="18" charset="0"/>
              </a:rPr>
              <a:t>The</a:t>
            </a:r>
            <a:r>
              <a:rPr lang="cs-CZ" sz="2000" b="1" dirty="0">
                <a:effectLst/>
                <a:latin typeface="Calibri" panose="020F0502020204030204" pitchFamily="34" charset="0"/>
                <a:ea typeface="Times New Roman" panose="02020603050405020304" pitchFamily="18" charset="0"/>
              </a:rPr>
              <a:t> “Urban Mine” in Accra, Ghana. IN: </a:t>
            </a:r>
            <a:r>
              <a:rPr lang="cs-CZ" sz="2000" b="1" dirty="0" err="1">
                <a:effectLst/>
                <a:latin typeface="Calibri" panose="020F0502020204030204" pitchFamily="34" charset="0"/>
                <a:ea typeface="Times New Roman" panose="02020603050405020304" pitchFamily="18" charset="0"/>
              </a:rPr>
              <a:t>Mauch</a:t>
            </a:r>
            <a:r>
              <a:rPr lang="cs-CZ" sz="2000" b="1" dirty="0">
                <a:effectLst/>
                <a:latin typeface="Calibri" panose="020F0502020204030204" pitchFamily="34" charset="0"/>
                <a:ea typeface="Times New Roman" panose="02020603050405020304" pitchFamily="18" charset="0"/>
              </a:rPr>
              <a:t>, Ch. 2016. </a:t>
            </a:r>
            <a:r>
              <a:rPr lang="cs-CZ" sz="2000" b="1" i="1" dirty="0" err="1">
                <a:effectLst/>
                <a:latin typeface="Calibri" panose="020F0502020204030204" pitchFamily="34" charset="0"/>
                <a:ea typeface="Times New Roman" panose="02020603050405020304" pitchFamily="18" charset="0"/>
              </a:rPr>
              <a:t>Out</a:t>
            </a:r>
            <a:r>
              <a:rPr lang="cs-CZ" sz="2000" b="1" i="1" dirty="0">
                <a:effectLst/>
                <a:latin typeface="Calibri" panose="020F0502020204030204" pitchFamily="34" charset="0"/>
                <a:ea typeface="Times New Roman" panose="02020603050405020304" pitchFamily="18" charset="0"/>
              </a:rPr>
              <a:t> </a:t>
            </a:r>
            <a:r>
              <a:rPr lang="cs-CZ" sz="2000" b="1" i="1" dirty="0" err="1">
                <a:effectLst/>
                <a:latin typeface="Calibri" panose="020F0502020204030204" pitchFamily="34" charset="0"/>
                <a:ea typeface="Times New Roman" panose="02020603050405020304" pitchFamily="18" charset="0"/>
              </a:rPr>
              <a:t>of</a:t>
            </a:r>
            <a:r>
              <a:rPr lang="cs-CZ" sz="2000" b="1" i="1" dirty="0">
                <a:effectLst/>
                <a:latin typeface="Calibri" panose="020F0502020204030204" pitchFamily="34" charset="0"/>
                <a:ea typeface="Times New Roman" panose="02020603050405020304" pitchFamily="18" charset="0"/>
              </a:rPr>
              <a:t> </a:t>
            </a:r>
            <a:r>
              <a:rPr lang="cs-CZ" sz="2000" b="1" i="1" dirty="0" err="1">
                <a:effectLst/>
                <a:latin typeface="Calibri" panose="020F0502020204030204" pitchFamily="34" charset="0"/>
                <a:ea typeface="Times New Roman" panose="02020603050405020304" pitchFamily="18" charset="0"/>
              </a:rPr>
              <a:t>sight</a:t>
            </a:r>
            <a:r>
              <a:rPr lang="cs-CZ" sz="2000" b="1" i="1" dirty="0">
                <a:effectLst/>
                <a:latin typeface="Calibri" panose="020F0502020204030204" pitchFamily="34" charset="0"/>
                <a:ea typeface="Times New Roman" panose="02020603050405020304" pitchFamily="18" charset="0"/>
              </a:rPr>
              <a:t>, </a:t>
            </a:r>
            <a:r>
              <a:rPr lang="cs-CZ" sz="2000" b="1" i="1" dirty="0" err="1">
                <a:effectLst/>
                <a:latin typeface="Calibri" panose="020F0502020204030204" pitchFamily="34" charset="0"/>
                <a:ea typeface="Times New Roman" panose="02020603050405020304" pitchFamily="18" charset="0"/>
              </a:rPr>
              <a:t>out</a:t>
            </a:r>
            <a:r>
              <a:rPr lang="cs-CZ" sz="2000" b="1" i="1" dirty="0">
                <a:effectLst/>
                <a:latin typeface="Calibri" panose="020F0502020204030204" pitchFamily="34" charset="0"/>
                <a:ea typeface="Times New Roman" panose="02020603050405020304" pitchFamily="18" charset="0"/>
              </a:rPr>
              <a:t> </a:t>
            </a:r>
            <a:r>
              <a:rPr lang="cs-CZ" sz="2000" b="1" i="1" dirty="0" err="1">
                <a:effectLst/>
                <a:latin typeface="Calibri" panose="020F0502020204030204" pitchFamily="34" charset="0"/>
                <a:ea typeface="Times New Roman" panose="02020603050405020304" pitchFamily="18" charset="0"/>
              </a:rPr>
              <a:t>of</a:t>
            </a:r>
            <a:r>
              <a:rPr lang="cs-CZ" sz="2000" b="1" i="1" dirty="0">
                <a:effectLst/>
                <a:latin typeface="Calibri" panose="020F0502020204030204" pitchFamily="34" charset="0"/>
                <a:ea typeface="Times New Roman" panose="02020603050405020304" pitchFamily="18" charset="0"/>
              </a:rPr>
              <a:t> mind. </a:t>
            </a:r>
            <a:r>
              <a:rPr lang="cs-CZ" sz="2000" b="1" i="1" dirty="0" err="1">
                <a:effectLst/>
                <a:latin typeface="Calibri" panose="020F0502020204030204" pitchFamily="34" charset="0"/>
                <a:ea typeface="Times New Roman" panose="02020603050405020304" pitchFamily="18" charset="0"/>
              </a:rPr>
              <a:t>The</a:t>
            </a:r>
            <a:r>
              <a:rPr lang="cs-CZ" sz="2000" b="1" i="1" dirty="0">
                <a:effectLst/>
                <a:latin typeface="Calibri" panose="020F0502020204030204" pitchFamily="34" charset="0"/>
                <a:ea typeface="Times New Roman" panose="02020603050405020304" pitchFamily="18" charset="0"/>
              </a:rPr>
              <a:t> </a:t>
            </a:r>
            <a:r>
              <a:rPr lang="cs-CZ" sz="2000" b="1" i="1" dirty="0" err="1">
                <a:effectLst/>
                <a:latin typeface="Calibri" panose="020F0502020204030204" pitchFamily="34" charset="0"/>
                <a:ea typeface="Times New Roman" panose="02020603050405020304" pitchFamily="18" charset="0"/>
              </a:rPr>
              <a:t>Politics</a:t>
            </a:r>
            <a:r>
              <a:rPr lang="cs-CZ" sz="2000" b="1" i="1" dirty="0">
                <a:effectLst/>
                <a:latin typeface="Calibri" panose="020F0502020204030204" pitchFamily="34" charset="0"/>
                <a:ea typeface="Times New Roman" panose="02020603050405020304" pitchFamily="18" charset="0"/>
              </a:rPr>
              <a:t> </a:t>
            </a:r>
            <a:r>
              <a:rPr lang="cs-CZ" sz="2000" b="1" i="1" dirty="0" err="1">
                <a:effectLst/>
                <a:latin typeface="Calibri" panose="020F0502020204030204" pitchFamily="34" charset="0"/>
                <a:ea typeface="Times New Roman" panose="02020603050405020304" pitchFamily="18" charset="0"/>
              </a:rPr>
              <a:t>of</a:t>
            </a:r>
            <a:r>
              <a:rPr lang="cs-CZ" sz="2000" b="1" i="1" dirty="0">
                <a:effectLst/>
                <a:latin typeface="Calibri" panose="020F0502020204030204" pitchFamily="34" charset="0"/>
                <a:ea typeface="Times New Roman" panose="02020603050405020304" pitchFamily="18" charset="0"/>
              </a:rPr>
              <a:t> </a:t>
            </a:r>
            <a:r>
              <a:rPr lang="cs-CZ" sz="2000" b="1" i="1" dirty="0" err="1">
                <a:effectLst/>
                <a:latin typeface="Calibri" panose="020F0502020204030204" pitchFamily="34" charset="0"/>
                <a:ea typeface="Times New Roman" panose="02020603050405020304" pitchFamily="18" charset="0"/>
              </a:rPr>
              <a:t>Culture</a:t>
            </a:r>
            <a:r>
              <a:rPr lang="cs-CZ" sz="2000" b="1" i="1" dirty="0">
                <a:effectLst/>
                <a:latin typeface="Calibri" panose="020F0502020204030204" pitchFamily="34" charset="0"/>
                <a:ea typeface="Times New Roman" panose="02020603050405020304" pitchFamily="18" charset="0"/>
              </a:rPr>
              <a:t> and </a:t>
            </a:r>
            <a:r>
              <a:rPr lang="cs-CZ" sz="2000" b="1" i="1" dirty="0" err="1">
                <a:effectLst/>
                <a:latin typeface="Calibri" panose="020F0502020204030204" pitchFamily="34" charset="0"/>
                <a:ea typeface="Times New Roman" panose="02020603050405020304" pitchFamily="18" charset="0"/>
              </a:rPr>
              <a:t>Waste</a:t>
            </a:r>
            <a:r>
              <a:rPr lang="cs-CZ" sz="2000" b="1" i="1" dirty="0">
                <a:effectLst/>
                <a:latin typeface="Calibri" panose="020F0502020204030204" pitchFamily="34" charset="0"/>
                <a:ea typeface="Times New Roman" panose="02020603050405020304" pitchFamily="18" charset="0"/>
              </a:rPr>
              <a:t>. </a:t>
            </a:r>
            <a:r>
              <a:rPr lang="cs-CZ" sz="2000" dirty="0" err="1">
                <a:effectLst/>
                <a:latin typeface="Calibri" panose="020F0502020204030204" pitchFamily="34" charset="0"/>
                <a:ea typeface="Times New Roman" panose="02020603050405020304" pitchFamily="18" charset="0"/>
              </a:rPr>
              <a:t>Transformations</a:t>
            </a:r>
            <a:r>
              <a:rPr lang="cs-CZ" sz="2000" dirty="0">
                <a:effectLst/>
                <a:latin typeface="Calibri" panose="020F0502020204030204" pitchFamily="34" charset="0"/>
                <a:ea typeface="Times New Roman" panose="02020603050405020304" pitchFamily="18" charset="0"/>
              </a:rPr>
              <a:t> in Environment and Society. RCC </a:t>
            </a:r>
            <a:r>
              <a:rPr lang="cs-CZ" sz="2000" dirty="0" err="1">
                <a:effectLst/>
                <a:latin typeface="Calibri" panose="020F0502020204030204" pitchFamily="34" charset="0"/>
                <a:ea typeface="Times New Roman" panose="02020603050405020304" pitchFamily="18" charset="0"/>
              </a:rPr>
              <a:t>Perspectives</a:t>
            </a:r>
            <a:endParaRPr lang="cs-CZ" sz="2000" dirty="0">
              <a:effectLst/>
              <a:latin typeface="Calibri" panose="020F0502020204030204" pitchFamily="34" charset="0"/>
              <a:ea typeface="Times New Roman" panose="02020603050405020304" pitchFamily="18" charset="0"/>
            </a:endParaRPr>
          </a:p>
          <a:p>
            <a:endParaRPr lang="cs-CZ" sz="2000" dirty="0">
              <a:latin typeface="Calibri" panose="020F0502020204030204" pitchFamily="34" charset="0"/>
              <a:ea typeface="Times New Roman" panose="02020603050405020304" pitchFamily="18" charset="0"/>
            </a:endParaRPr>
          </a:p>
          <a:p>
            <a:pPr marL="342900" lvl="0" indent="-342900">
              <a:spcBef>
                <a:spcPts val="600"/>
              </a:spcBef>
              <a:spcAft>
                <a:spcPts val="600"/>
              </a:spcAft>
              <a:buFont typeface="Courier New" panose="02070309020205020404" pitchFamily="49" charset="0"/>
              <a:buChar char="o"/>
            </a:pPr>
            <a:r>
              <a:rPr lang="cs-CZ" sz="2000" b="1" dirty="0">
                <a:effectLst/>
                <a:latin typeface="Calibri" panose="020F0502020204030204" pitchFamily="34" charset="0"/>
                <a:ea typeface="Times New Roman" panose="02020603050405020304" pitchFamily="18" charset="0"/>
              </a:rPr>
              <a:t>„</a:t>
            </a:r>
            <a:r>
              <a:rPr lang="cs-CZ" sz="2000" b="1" dirty="0" err="1">
                <a:effectLst/>
                <a:latin typeface="Calibri" panose="020F0502020204030204" pitchFamily="34" charset="0"/>
                <a:ea typeface="Times New Roman" panose="02020603050405020304" pitchFamily="18" charset="0"/>
              </a:rPr>
              <a:t>urban</a:t>
            </a:r>
            <a:r>
              <a:rPr lang="cs-CZ" sz="2000" b="1" dirty="0">
                <a:effectLst/>
                <a:latin typeface="Calibri" panose="020F0502020204030204" pitchFamily="34" charset="0"/>
                <a:ea typeface="Times New Roman" panose="02020603050405020304" pitchFamily="18" charset="0"/>
              </a:rPr>
              <a:t> </a:t>
            </a:r>
            <a:r>
              <a:rPr lang="cs-CZ" sz="2000" b="1" dirty="0" err="1">
                <a:effectLst/>
                <a:latin typeface="Calibri" panose="020F0502020204030204" pitchFamily="34" charset="0"/>
                <a:ea typeface="Times New Roman" panose="02020603050405020304" pitchFamily="18" charset="0"/>
              </a:rPr>
              <a:t>mining</a:t>
            </a:r>
            <a:r>
              <a:rPr lang="cs-CZ" sz="2000" b="1" dirty="0">
                <a:effectLst/>
                <a:latin typeface="Calibri" panose="020F0502020204030204" pitchFamily="34" charset="0"/>
                <a:ea typeface="Times New Roman" panose="02020603050405020304" pitchFamily="18" charset="0"/>
              </a:rPr>
              <a:t>“</a:t>
            </a:r>
            <a:r>
              <a:rPr lang="cs-CZ" sz="2000" dirty="0">
                <a:effectLst/>
                <a:latin typeface="Calibri" panose="020F0502020204030204" pitchFamily="34" charset="0"/>
                <a:ea typeface="Times New Roman" panose="02020603050405020304" pitchFamily="18" charset="0"/>
              </a:rPr>
              <a:t> = „městská těžba“ = extrakce především kovů z (elektronického) odpadu na velkých městských skládkách </a:t>
            </a:r>
            <a:endParaRPr lang="cs-CZ" sz="2000" dirty="0">
              <a:effectLst/>
              <a:latin typeface="Times New Roman" panose="02020603050405020304" pitchFamily="18" charset="0"/>
              <a:ea typeface="Times New Roman" panose="02020603050405020304" pitchFamily="18" charset="0"/>
            </a:endParaRPr>
          </a:p>
          <a:p>
            <a:pPr lvl="0">
              <a:spcBef>
                <a:spcPts val="600"/>
              </a:spcBef>
              <a:spcAft>
                <a:spcPts val="600"/>
              </a:spcAft>
              <a:buFont typeface="Courier New" panose="02070309020205020404" pitchFamily="49" charset="0"/>
              <a:buChar char="o"/>
            </a:pPr>
            <a:r>
              <a:rPr lang="cs-CZ" sz="2000" dirty="0">
                <a:effectLst/>
                <a:latin typeface="Calibri" panose="020F0502020204030204" pitchFamily="34" charset="0"/>
                <a:ea typeface="Times New Roman" panose="02020603050405020304" pitchFamily="18" charset="0"/>
              </a:rPr>
              <a:t>odpad není „stabilní“: je výsledkem klasifikací, ty se proměňují s tím, jak se odpad zapojuje do globálních toků a produkčních řetězců </a:t>
            </a:r>
            <a:endParaRPr lang="cs-CZ" sz="2000" dirty="0">
              <a:effectLst/>
              <a:latin typeface="Times New Roman" panose="02020603050405020304" pitchFamily="18" charset="0"/>
              <a:ea typeface="Times New Roman" panose="02020603050405020304" pitchFamily="18" charset="0"/>
            </a:endParaRPr>
          </a:p>
          <a:p>
            <a:pPr>
              <a:spcBef>
                <a:spcPts val="600"/>
              </a:spcBef>
              <a:spcAft>
                <a:spcPts val="600"/>
              </a:spcAft>
              <a:buFont typeface="Courier New" panose="02070309020205020404" pitchFamily="49" charset="0"/>
              <a:buChar char="o"/>
            </a:pPr>
            <a:r>
              <a:rPr lang="cs-CZ" sz="2000" dirty="0">
                <a:effectLst/>
                <a:latin typeface="Calibri" panose="020F0502020204030204" pitchFamily="34" charset="0"/>
                <a:ea typeface="Times New Roman" panose="02020603050405020304" pitchFamily="18" charset="0"/>
              </a:rPr>
              <a:t>odpad z pohledu „bohatého severu“: něco, čeho se chceme zbavit, co je zbytečné a zbytné, co chceme </a:t>
            </a:r>
            <a:r>
              <a:rPr lang="cs-CZ" sz="2000" b="1" dirty="0">
                <a:effectLst/>
                <a:latin typeface="Calibri" panose="020F0502020204030204" pitchFamily="34" charset="0"/>
                <a:ea typeface="Times New Roman" panose="02020603050405020304" pitchFamily="18" charset="0"/>
              </a:rPr>
              <a:t>zneviditelnit</a:t>
            </a:r>
          </a:p>
          <a:p>
            <a:pPr marL="0" indent="0" algn="ctr">
              <a:spcBef>
                <a:spcPts val="600"/>
              </a:spcBef>
              <a:spcAft>
                <a:spcPts val="600"/>
              </a:spcAft>
              <a:buNone/>
            </a:pPr>
            <a:r>
              <a:rPr lang="cs-CZ" sz="2000" b="1" dirty="0">
                <a:latin typeface="Calibri" panose="020F0502020204030204" pitchFamily="34" charset="0"/>
                <a:ea typeface="Times New Roman" panose="02020603050405020304" pitchFamily="18" charset="0"/>
              </a:rPr>
              <a:t>X</a:t>
            </a:r>
            <a:endParaRPr lang="cs-CZ" sz="2000" b="1" dirty="0">
              <a:effectLst/>
              <a:latin typeface="Times New Roman" panose="02020603050405020304" pitchFamily="18" charset="0"/>
              <a:ea typeface="Times New Roman" panose="02020603050405020304" pitchFamily="18" charset="0"/>
            </a:endParaRPr>
          </a:p>
          <a:p>
            <a:pPr lvl="0">
              <a:spcBef>
                <a:spcPts val="600"/>
              </a:spcBef>
              <a:spcAft>
                <a:spcPts val="600"/>
              </a:spcAft>
              <a:buFont typeface="Courier New" panose="02070309020205020404" pitchFamily="49" charset="0"/>
              <a:buChar char="o"/>
            </a:pPr>
            <a:r>
              <a:rPr lang="cs-CZ" sz="2000" dirty="0">
                <a:effectLst/>
                <a:latin typeface="Calibri" panose="020F0502020204030204" pitchFamily="34" charset="0"/>
                <a:ea typeface="Times New Roman" panose="02020603050405020304" pitchFamily="18" charset="0"/>
              </a:rPr>
              <a:t>z pohledu „chudého jihu“: cenný zdroj příjmů, vydobývaných v zóně šedé ekonomiky na skládkách </a:t>
            </a:r>
            <a:endParaRPr lang="cs-CZ" sz="2000" dirty="0">
              <a:effectLst/>
              <a:latin typeface="Times New Roman" panose="02020603050405020304" pitchFamily="18" charset="0"/>
              <a:ea typeface="Times New Roman" panose="02020603050405020304" pitchFamily="18" charset="0"/>
            </a:endParaRPr>
          </a:p>
          <a:p>
            <a:pPr>
              <a:spcBef>
                <a:spcPts val="600"/>
              </a:spcBef>
              <a:spcAft>
                <a:spcPts val="600"/>
              </a:spcAft>
              <a:buFont typeface="Courier New" panose="02070309020205020404" pitchFamily="49" charset="0"/>
              <a:buChar char="o"/>
            </a:pPr>
            <a:r>
              <a:rPr lang="cs-CZ" sz="2000" dirty="0">
                <a:effectLst/>
                <a:latin typeface="Calibri" panose="020F0502020204030204" pitchFamily="34" charset="0"/>
                <a:ea typeface="Times New Roman" panose="02020603050405020304" pitchFamily="18" charset="0"/>
              </a:rPr>
              <a:t>trvalé proudění odpadu z bohatých do chudých zemí, kde se z odpadu stává surovina = transformace odpadu = </a:t>
            </a:r>
            <a:r>
              <a:rPr lang="cs-CZ" sz="2000" b="1" dirty="0">
                <a:effectLst/>
                <a:latin typeface="Calibri" panose="020F0502020204030204" pitchFamily="34" charset="0"/>
                <a:ea typeface="Times New Roman" panose="02020603050405020304" pitchFamily="18" charset="0"/>
              </a:rPr>
              <a:t>zviditelnění - </a:t>
            </a:r>
            <a:r>
              <a:rPr lang="cs-CZ" sz="2000" dirty="0">
                <a:effectLst/>
                <a:latin typeface="Calibri" panose="020F0502020204030204" pitchFamily="34" charset="0"/>
                <a:ea typeface="Times New Roman" panose="02020603050405020304" pitchFamily="18" charset="0"/>
              </a:rPr>
              <a:t>kovy vstupují zpět do koloběhu globální produkce a opět „</a:t>
            </a:r>
            <a:r>
              <a:rPr lang="cs-CZ" sz="2000" b="1" dirty="0">
                <a:effectLst/>
                <a:latin typeface="Calibri" panose="020F0502020204030204" pitchFamily="34" charset="0"/>
                <a:ea typeface="Times New Roman" panose="02020603050405020304" pitchFamily="18" charset="0"/>
              </a:rPr>
              <a:t>zmizí</a:t>
            </a:r>
            <a:r>
              <a:rPr lang="cs-CZ" sz="2000" dirty="0">
                <a:effectLst/>
                <a:latin typeface="Calibri" panose="020F0502020204030204" pitchFamily="34" charset="0"/>
                <a:ea typeface="Times New Roman" panose="02020603050405020304" pitchFamily="18" charset="0"/>
              </a:rPr>
              <a:t>“ v nových produktech</a:t>
            </a:r>
            <a:endParaRPr lang="cs-CZ" sz="2000" dirty="0">
              <a:effectLst/>
              <a:latin typeface="Times New Roman" panose="02020603050405020304" pitchFamily="18" charset="0"/>
              <a:ea typeface="Times New Roman" panose="02020603050405020304" pitchFamily="18" charset="0"/>
            </a:endParaRPr>
          </a:p>
          <a:p>
            <a:pPr marL="0" indent="0">
              <a:buNone/>
            </a:pPr>
            <a:endParaRPr lang="cs-CZ" sz="20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2989519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AA9FC4-F978-4AA2-930D-7DD6B15C34BB}"/>
              </a:ext>
            </a:extLst>
          </p:cNvPr>
          <p:cNvSpPr>
            <a:spLocks noGrp="1"/>
          </p:cNvSpPr>
          <p:nvPr>
            <p:ph type="title"/>
          </p:nvPr>
        </p:nvSpPr>
        <p:spPr/>
        <p:txBody>
          <a:bodyPr>
            <a:normAutofit/>
          </a:bodyPr>
          <a:lstStyle/>
          <a:p>
            <a:pPr algn="ctr"/>
            <a:r>
              <a:rPr lang="cs-CZ" sz="2400" b="1" dirty="0">
                <a:solidFill>
                  <a:schemeClr val="accent2">
                    <a:lumMod val="50000"/>
                  </a:schemeClr>
                </a:solidFill>
                <a:effectLst/>
                <a:latin typeface="Calibri" panose="020F0502020204030204" pitchFamily="34" charset="0"/>
                <a:ea typeface="Times New Roman" panose="02020603050405020304" pitchFamily="18" charset="0"/>
              </a:rPr>
              <a:t>Sekundární produkce surovin – „</a:t>
            </a:r>
            <a:r>
              <a:rPr lang="cs-CZ" sz="2400" b="1" dirty="0" err="1">
                <a:solidFill>
                  <a:schemeClr val="accent2">
                    <a:lumMod val="50000"/>
                  </a:schemeClr>
                </a:solidFill>
                <a:effectLst/>
                <a:latin typeface="Calibri" panose="020F0502020204030204" pitchFamily="34" charset="0"/>
                <a:ea typeface="Times New Roman" panose="02020603050405020304" pitchFamily="18" charset="0"/>
              </a:rPr>
              <a:t>planetary</a:t>
            </a:r>
            <a:r>
              <a:rPr lang="cs-CZ" sz="2400" b="1" dirty="0">
                <a:solidFill>
                  <a:schemeClr val="accent2">
                    <a:lumMod val="50000"/>
                  </a:schemeClr>
                </a:solidFill>
                <a:effectLst/>
                <a:latin typeface="Calibri" panose="020F0502020204030204" pitchFamily="34" charset="0"/>
                <a:ea typeface="Times New Roman" panose="02020603050405020304" pitchFamily="18" charset="0"/>
              </a:rPr>
              <a:t> mine“</a:t>
            </a:r>
            <a:endParaRPr lang="cs-CZ" sz="5400" b="1" dirty="0">
              <a:solidFill>
                <a:schemeClr val="accent2">
                  <a:lumMod val="50000"/>
                </a:schemeClr>
              </a:solidFill>
            </a:endParaRPr>
          </a:p>
        </p:txBody>
      </p:sp>
      <p:sp>
        <p:nvSpPr>
          <p:cNvPr id="3" name="Zástupný obsah 2">
            <a:extLst>
              <a:ext uri="{FF2B5EF4-FFF2-40B4-BE49-F238E27FC236}">
                <a16:creationId xmlns:a16="http://schemas.microsoft.com/office/drawing/2014/main" id="{6316F86A-EFAF-4412-84A5-98D3FB3D856B}"/>
              </a:ext>
            </a:extLst>
          </p:cNvPr>
          <p:cNvSpPr>
            <a:spLocks noGrp="1"/>
          </p:cNvSpPr>
          <p:nvPr>
            <p:ph idx="1"/>
          </p:nvPr>
        </p:nvSpPr>
        <p:spPr/>
        <p:txBody>
          <a:bodyPr>
            <a:normAutofit/>
          </a:bodyPr>
          <a:lstStyle/>
          <a:p>
            <a:pPr marL="0" lvl="0" indent="0">
              <a:spcBef>
                <a:spcPts val="600"/>
              </a:spcBef>
              <a:spcAft>
                <a:spcPts val="600"/>
              </a:spcAft>
              <a:buNone/>
            </a:pPr>
            <a:r>
              <a:rPr lang="cs-CZ" sz="1800" dirty="0">
                <a:effectLst/>
                <a:latin typeface="Calibri" panose="020F0502020204030204" pitchFamily="34" charset="0"/>
                <a:ea typeface="Times New Roman" panose="02020603050405020304" pitchFamily="18" charset="0"/>
              </a:rPr>
              <a:t> </a:t>
            </a:r>
            <a:endParaRPr lang="cs-CZ" sz="18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Courier New" panose="02070309020205020404" pitchFamily="49" charset="0"/>
              <a:buChar char="o"/>
            </a:pPr>
            <a:r>
              <a:rPr lang="cs-CZ" sz="2000" dirty="0">
                <a:effectLst/>
                <a:latin typeface="Calibri" panose="020F0502020204030204" pitchFamily="34" charset="0"/>
                <a:ea typeface="Times New Roman" panose="02020603050405020304" pitchFamily="18" charset="0"/>
              </a:rPr>
              <a:t>„</a:t>
            </a:r>
            <a:r>
              <a:rPr lang="cs-CZ" sz="2000" b="1" dirty="0">
                <a:effectLst/>
                <a:latin typeface="Calibri" panose="020F0502020204030204" pitchFamily="34" charset="0"/>
                <a:ea typeface="Times New Roman" panose="02020603050405020304" pitchFamily="18" charset="0"/>
              </a:rPr>
              <a:t>planetární </a:t>
            </a:r>
            <a:r>
              <a:rPr lang="cs-CZ" sz="2000" b="1" dirty="0">
                <a:latin typeface="Calibri" panose="020F0502020204030204" pitchFamily="34" charset="0"/>
                <a:ea typeface="Times New Roman" panose="02020603050405020304" pitchFamily="18" charset="0"/>
              </a:rPr>
              <a:t>důl</a:t>
            </a:r>
            <a:r>
              <a:rPr lang="cs-CZ" sz="2000" dirty="0">
                <a:effectLst/>
                <a:latin typeface="Calibri" panose="020F0502020204030204" pitchFamily="34" charset="0"/>
                <a:ea typeface="Times New Roman" panose="02020603050405020304" pitchFamily="18" charset="0"/>
              </a:rPr>
              <a:t>“ („</a:t>
            </a:r>
            <a:r>
              <a:rPr lang="cs-CZ" sz="2000" b="1" i="1" dirty="0" err="1">
                <a:effectLst/>
                <a:latin typeface="Calibri" panose="020F0502020204030204" pitchFamily="34" charset="0"/>
                <a:ea typeface="Times New Roman" panose="02020603050405020304" pitchFamily="18" charset="0"/>
              </a:rPr>
              <a:t>planetary</a:t>
            </a:r>
            <a:r>
              <a:rPr lang="cs-CZ" sz="2000" b="1" i="1" dirty="0">
                <a:effectLst/>
                <a:latin typeface="Calibri" panose="020F0502020204030204" pitchFamily="34" charset="0"/>
                <a:ea typeface="Times New Roman" panose="02020603050405020304" pitchFamily="18" charset="0"/>
              </a:rPr>
              <a:t> mine</a:t>
            </a:r>
            <a:r>
              <a:rPr lang="cs-CZ" sz="2000" dirty="0">
                <a:effectLst/>
                <a:latin typeface="Calibri" panose="020F0502020204030204" pitchFamily="34" charset="0"/>
                <a:ea typeface="Times New Roman" panose="02020603050405020304" pitchFamily="18" charset="0"/>
              </a:rPr>
              <a:t>“ – </a:t>
            </a:r>
            <a:r>
              <a:rPr lang="cs-CZ" sz="2000" dirty="0" err="1">
                <a:effectLst/>
                <a:latin typeface="Calibri" panose="020F0502020204030204" pitchFamily="34" charset="0"/>
                <a:ea typeface="Times New Roman" panose="02020603050405020304" pitchFamily="18" charset="0"/>
              </a:rPr>
              <a:t>Martín</a:t>
            </a:r>
            <a:r>
              <a:rPr lang="cs-CZ" sz="2000" dirty="0">
                <a:effectLst/>
                <a:latin typeface="Calibri" panose="020F0502020204030204" pitchFamily="34" charset="0"/>
                <a:ea typeface="Times New Roman" panose="02020603050405020304" pitchFamily="18" charset="0"/>
              </a:rPr>
              <a:t> </a:t>
            </a:r>
            <a:r>
              <a:rPr lang="cs-CZ" sz="2000" dirty="0" err="1">
                <a:effectLst/>
                <a:latin typeface="Calibri" panose="020F0502020204030204" pitchFamily="34" charset="0"/>
                <a:ea typeface="Times New Roman" panose="02020603050405020304" pitchFamily="18" charset="0"/>
              </a:rPr>
              <a:t>Arboleda</a:t>
            </a:r>
            <a:r>
              <a:rPr lang="cs-CZ" sz="2000" dirty="0">
                <a:effectLst/>
                <a:latin typeface="Calibri" panose="020F0502020204030204" pitchFamily="34" charset="0"/>
                <a:ea typeface="Times New Roman" panose="02020603050405020304" pitchFamily="18" charset="0"/>
              </a:rPr>
              <a:t>. 2020. </a:t>
            </a:r>
            <a:r>
              <a:rPr lang="cs-CZ" sz="2000" dirty="0" err="1">
                <a:effectLst/>
                <a:latin typeface="Calibri" panose="020F0502020204030204" pitchFamily="34" charset="0"/>
                <a:ea typeface="Times New Roman" panose="02020603050405020304" pitchFamily="18" charset="0"/>
              </a:rPr>
              <a:t>Planetary</a:t>
            </a:r>
            <a:r>
              <a:rPr lang="cs-CZ" sz="2000" dirty="0">
                <a:effectLst/>
                <a:latin typeface="Calibri" panose="020F0502020204030204" pitchFamily="34" charset="0"/>
                <a:ea typeface="Times New Roman" panose="02020603050405020304" pitchFamily="18" charset="0"/>
              </a:rPr>
              <a:t> Mine. </a:t>
            </a:r>
            <a:r>
              <a:rPr lang="cs-CZ" sz="2000" dirty="0" err="1">
                <a:effectLst/>
                <a:latin typeface="Calibri" panose="020F0502020204030204" pitchFamily="34" charset="0"/>
                <a:ea typeface="Times New Roman" panose="02020603050405020304" pitchFamily="18" charset="0"/>
              </a:rPr>
              <a:t>Territories</a:t>
            </a:r>
            <a:r>
              <a:rPr lang="cs-CZ" sz="2000" dirty="0">
                <a:effectLst/>
                <a:latin typeface="Calibri" panose="020F0502020204030204" pitchFamily="34" charset="0"/>
                <a:ea typeface="Times New Roman" panose="02020603050405020304" pitchFamily="18" charset="0"/>
              </a:rPr>
              <a:t> </a:t>
            </a:r>
            <a:r>
              <a:rPr lang="cs-CZ" sz="2000" dirty="0" err="1">
                <a:effectLst/>
                <a:latin typeface="Calibri" panose="020F0502020204030204" pitchFamily="34" charset="0"/>
                <a:ea typeface="Times New Roman" panose="02020603050405020304" pitchFamily="18" charset="0"/>
              </a:rPr>
              <a:t>of</a:t>
            </a:r>
            <a:r>
              <a:rPr lang="cs-CZ" sz="2000" dirty="0">
                <a:effectLst/>
                <a:latin typeface="Calibri" panose="020F0502020204030204" pitchFamily="34" charset="0"/>
                <a:ea typeface="Times New Roman" panose="02020603050405020304" pitchFamily="18" charset="0"/>
              </a:rPr>
              <a:t> </a:t>
            </a:r>
            <a:r>
              <a:rPr lang="cs-CZ" sz="2000" dirty="0" err="1">
                <a:effectLst/>
                <a:latin typeface="Calibri" panose="020F0502020204030204" pitchFamily="34" charset="0"/>
                <a:ea typeface="Times New Roman" panose="02020603050405020304" pitchFamily="18" charset="0"/>
              </a:rPr>
              <a:t>Extraction</a:t>
            </a:r>
            <a:r>
              <a:rPr lang="cs-CZ" sz="2000" dirty="0">
                <a:effectLst/>
                <a:latin typeface="Calibri" panose="020F0502020204030204" pitchFamily="34" charset="0"/>
                <a:ea typeface="Times New Roman" panose="02020603050405020304" pitchFamily="18" charset="0"/>
              </a:rPr>
              <a:t> </a:t>
            </a:r>
            <a:r>
              <a:rPr lang="cs-CZ" sz="2000" dirty="0" err="1">
                <a:effectLst/>
                <a:latin typeface="Calibri" panose="020F0502020204030204" pitchFamily="34" charset="0"/>
                <a:ea typeface="Times New Roman" panose="02020603050405020304" pitchFamily="18" charset="0"/>
              </a:rPr>
              <a:t>under</a:t>
            </a:r>
            <a:r>
              <a:rPr lang="cs-CZ" sz="2000" dirty="0">
                <a:effectLst/>
                <a:latin typeface="Calibri" panose="020F0502020204030204" pitchFamily="34" charset="0"/>
                <a:ea typeface="Times New Roman" panose="02020603050405020304" pitchFamily="18" charset="0"/>
              </a:rPr>
              <a:t> Late </a:t>
            </a:r>
            <a:r>
              <a:rPr lang="cs-CZ" sz="2000" dirty="0" err="1">
                <a:effectLst/>
                <a:latin typeface="Calibri" panose="020F0502020204030204" pitchFamily="34" charset="0"/>
                <a:ea typeface="Times New Roman" panose="02020603050405020304" pitchFamily="18" charset="0"/>
              </a:rPr>
              <a:t>Capitalism</a:t>
            </a:r>
            <a:r>
              <a:rPr lang="cs-CZ" sz="2000" dirty="0">
                <a:effectLst/>
                <a:latin typeface="Calibri" panose="020F0502020204030204" pitchFamily="34" charset="0"/>
                <a:ea typeface="Times New Roman" panose="02020603050405020304" pitchFamily="18" charset="0"/>
              </a:rPr>
              <a:t>. </a:t>
            </a:r>
            <a:r>
              <a:rPr lang="cs-CZ" sz="2000" dirty="0" err="1">
                <a:effectLst/>
                <a:latin typeface="Calibri" panose="020F0502020204030204" pitchFamily="34" charset="0"/>
                <a:ea typeface="Times New Roman" panose="02020603050405020304" pitchFamily="18" charset="0"/>
              </a:rPr>
              <a:t>Verso</a:t>
            </a:r>
            <a:r>
              <a:rPr lang="cs-CZ" sz="2000" dirty="0">
                <a:effectLst/>
                <a:latin typeface="Calibri" panose="020F0502020204030204" pitchFamily="34" charset="0"/>
                <a:ea typeface="Times New Roman" panose="02020603050405020304" pitchFamily="18" charset="0"/>
              </a:rPr>
              <a:t>) – všudypřítomné ruiny budov, infrastruktur, automobilového šrotu, staré lodě, letadla, hromady elektronického odpadu atd., jsou </a:t>
            </a:r>
            <a:r>
              <a:rPr lang="cs-CZ" sz="2000" b="1" dirty="0">
                <a:effectLst/>
                <a:latin typeface="Calibri" panose="020F0502020204030204" pitchFamily="34" charset="0"/>
                <a:ea typeface="Times New Roman" panose="02020603050405020304" pitchFamily="18" charset="0"/>
              </a:rPr>
              <a:t>zdrojem sekundární těžby </a:t>
            </a:r>
          </a:p>
          <a:p>
            <a:pPr marL="342900" lvl="0" indent="-342900">
              <a:spcBef>
                <a:spcPts val="600"/>
              </a:spcBef>
              <a:spcAft>
                <a:spcPts val="600"/>
              </a:spcAft>
              <a:buFont typeface="Courier New" panose="02070309020205020404" pitchFamily="49" charset="0"/>
              <a:buChar char="o"/>
            </a:pPr>
            <a:endParaRPr lang="cs-CZ" sz="2000" b="1"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Courier New" panose="02070309020205020404" pitchFamily="49" charset="0"/>
              <a:buChar char="o"/>
            </a:pPr>
            <a:r>
              <a:rPr lang="cs-CZ" sz="2000" dirty="0">
                <a:effectLst/>
                <a:latin typeface="Calibri" panose="020F0502020204030204" pitchFamily="34" charset="0"/>
                <a:ea typeface="Times New Roman" panose="02020603050405020304" pitchFamily="18" charset="0"/>
              </a:rPr>
              <a:t>odpad z elektroniky – „</a:t>
            </a:r>
            <a:r>
              <a:rPr lang="cs-CZ" sz="2000" b="1" dirty="0">
                <a:effectLst/>
                <a:latin typeface="Calibri" panose="020F0502020204030204" pitchFamily="34" charset="0"/>
                <a:ea typeface="Times New Roman" panose="02020603050405020304" pitchFamily="18" charset="0"/>
              </a:rPr>
              <a:t>e-</a:t>
            </a:r>
            <a:r>
              <a:rPr lang="cs-CZ" sz="2000" b="1" dirty="0" err="1">
                <a:effectLst/>
                <a:latin typeface="Calibri" panose="020F0502020204030204" pitchFamily="34" charset="0"/>
                <a:ea typeface="Times New Roman" panose="02020603050405020304" pitchFamily="18" charset="0"/>
              </a:rPr>
              <a:t>waste</a:t>
            </a:r>
            <a:r>
              <a:rPr lang="cs-CZ" sz="2000" dirty="0">
                <a:effectLst/>
                <a:latin typeface="Calibri" panose="020F0502020204030204" pitchFamily="34" charset="0"/>
                <a:ea typeface="Times New Roman" panose="02020603050405020304" pitchFamily="18" charset="0"/>
              </a:rPr>
              <a:t>“, se koncentruje v afrických městech (Accra, Lagos, Nairobi, Johannesburg) = „</a:t>
            </a:r>
            <a:r>
              <a:rPr lang="cs-CZ" sz="2000" b="1" dirty="0">
                <a:effectLst/>
                <a:latin typeface="Calibri" panose="020F0502020204030204" pitchFamily="34" charset="0"/>
                <a:ea typeface="Times New Roman" panose="02020603050405020304" pitchFamily="18" charset="0"/>
              </a:rPr>
              <a:t>městské doly</a:t>
            </a:r>
            <a:r>
              <a:rPr lang="cs-CZ" sz="2000" dirty="0">
                <a:effectLst/>
                <a:latin typeface="Calibri" panose="020F0502020204030204" pitchFamily="34" charset="0"/>
                <a:ea typeface="Times New Roman" panose="02020603050405020304" pitchFamily="18" charset="0"/>
              </a:rPr>
              <a:t>“ </a:t>
            </a:r>
            <a:endParaRPr lang="cs-CZ" sz="20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Courier New" panose="02070309020205020404" pitchFamily="49" charset="0"/>
              <a:buChar char="o"/>
            </a:pPr>
            <a:endParaRPr lang="cs-CZ" sz="2000" dirty="0">
              <a:effectLst/>
              <a:latin typeface="Calibri" panose="020F0502020204030204" pitchFamily="34" charset="0"/>
              <a:ea typeface="Times New Roman" panose="02020603050405020304" pitchFamily="18" charset="0"/>
            </a:endParaRPr>
          </a:p>
          <a:p>
            <a:pPr marL="342900" lvl="0" indent="-342900">
              <a:spcBef>
                <a:spcPts val="600"/>
              </a:spcBef>
              <a:spcAft>
                <a:spcPts val="600"/>
              </a:spcAft>
              <a:buFont typeface="Courier New" panose="02070309020205020404" pitchFamily="49" charset="0"/>
              <a:buChar char="o"/>
            </a:pPr>
            <a:r>
              <a:rPr lang="cs-CZ" sz="2000" dirty="0">
                <a:effectLst/>
                <a:latin typeface="Calibri" panose="020F0502020204030204" pitchFamily="34" charset="0"/>
                <a:ea typeface="Times New Roman" panose="02020603050405020304" pitchFamily="18" charset="0"/>
              </a:rPr>
              <a:t>bohaté státy (US, UK, Japonsko, EU): </a:t>
            </a:r>
            <a:r>
              <a:rPr lang="cs-CZ" sz="2000" b="1" dirty="0">
                <a:effectLst/>
                <a:latin typeface="Calibri" panose="020F0502020204030204" pitchFamily="34" charset="0"/>
                <a:ea typeface="Times New Roman" panose="02020603050405020304" pitchFamily="18" charset="0"/>
              </a:rPr>
              <a:t>podpora těžby e-odpadu</a:t>
            </a:r>
            <a:r>
              <a:rPr lang="cs-CZ" sz="2000" dirty="0">
                <a:effectLst/>
                <a:latin typeface="Calibri" panose="020F0502020204030204" pitchFamily="34" charset="0"/>
                <a:ea typeface="Times New Roman" panose="02020603050405020304" pitchFamily="18" charset="0"/>
              </a:rPr>
              <a:t> jako „</a:t>
            </a:r>
            <a:r>
              <a:rPr lang="cs-CZ" sz="2000" b="1" dirty="0">
                <a:effectLst/>
                <a:latin typeface="Calibri" panose="020F0502020204030204" pitchFamily="34" charset="0"/>
                <a:ea typeface="Times New Roman" panose="02020603050405020304" pitchFamily="18" charset="0"/>
              </a:rPr>
              <a:t>udržitelného“ řešení </a:t>
            </a:r>
            <a:r>
              <a:rPr lang="cs-CZ" sz="2000" dirty="0">
                <a:effectLst/>
                <a:latin typeface="Calibri" panose="020F0502020204030204" pitchFamily="34" charset="0"/>
                <a:ea typeface="Times New Roman" panose="02020603050405020304" pitchFamily="18" charset="0"/>
              </a:rPr>
              <a:t>problému skládkování elektronického odpadu – současně i </a:t>
            </a:r>
            <a:r>
              <a:rPr lang="cs-CZ" sz="2000" b="1" dirty="0">
                <a:effectLst/>
                <a:latin typeface="Calibri" panose="020F0502020204030204" pitchFamily="34" charset="0"/>
                <a:ea typeface="Times New Roman" panose="02020603050405020304" pitchFamily="18" charset="0"/>
              </a:rPr>
              <a:t>posiluje surovinovou bezpečnost globálního Severu </a:t>
            </a:r>
            <a:r>
              <a:rPr lang="cs-CZ" sz="2000" b="1" dirty="0">
                <a:latin typeface="Calibri" panose="020F0502020204030204" pitchFamily="34" charset="0"/>
                <a:ea typeface="Times New Roman" panose="02020603050405020304" pitchFamily="18" charset="0"/>
              </a:rPr>
              <a:t>+ </a:t>
            </a:r>
            <a:r>
              <a:rPr lang="cs-CZ" sz="2000" b="1" dirty="0">
                <a:effectLst/>
                <a:latin typeface="Calibri" panose="020F0502020204030204" pitchFamily="34" charset="0"/>
                <a:ea typeface="Times New Roman" panose="02020603050405020304" pitchFamily="18" charset="0"/>
              </a:rPr>
              <a:t>vytváří pracovní místa v oblasti zelených technologií</a:t>
            </a:r>
            <a:endParaRPr lang="cs-CZ" sz="20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2159674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33634" y="197963"/>
            <a:ext cx="2366127" cy="4110086"/>
          </a:xfrm>
        </p:spPr>
        <p:txBody>
          <a:bodyPr>
            <a:normAutofit/>
          </a:bodyPr>
          <a:lstStyle/>
          <a:p>
            <a:r>
              <a:rPr lang="en-US" sz="2000" b="1" dirty="0" err="1"/>
              <a:t>Unitar</a:t>
            </a:r>
            <a:r>
              <a:rPr lang="en-US" sz="2000" b="1" dirty="0"/>
              <a:t>, United Nations Institute for Training and </a:t>
            </a:r>
            <a:r>
              <a:rPr lang="en-US" sz="2000" b="1" dirty="0" smtClean="0"/>
              <a:t>Research</a:t>
            </a:r>
            <a:r>
              <a:rPr lang="cs-CZ" sz="2000" b="1" dirty="0" smtClean="0"/>
              <a:t> </a:t>
            </a:r>
            <a:br>
              <a:rPr lang="cs-CZ" sz="2000" b="1" dirty="0" smtClean="0"/>
            </a:br>
            <a:r>
              <a:rPr lang="cs-CZ" sz="2000" b="1" dirty="0"/>
              <a:t/>
            </a:r>
            <a:br>
              <a:rPr lang="cs-CZ" sz="2000" b="1" dirty="0"/>
            </a:br>
            <a:r>
              <a:rPr lang="cs-CZ" sz="2000" b="1" dirty="0" err="1" smtClean="0"/>
              <a:t>The</a:t>
            </a:r>
            <a:r>
              <a:rPr lang="cs-CZ" sz="2000" b="1" dirty="0" smtClean="0"/>
              <a:t> </a:t>
            </a:r>
            <a:r>
              <a:rPr lang="cs-CZ" sz="2000" b="1" dirty="0" err="1"/>
              <a:t>Sustainable</a:t>
            </a:r>
            <a:r>
              <a:rPr lang="cs-CZ" sz="2000" b="1" dirty="0"/>
              <a:t> </a:t>
            </a:r>
            <a:r>
              <a:rPr lang="cs-CZ" sz="2000" b="1" dirty="0" err="1"/>
              <a:t>Cycles</a:t>
            </a:r>
            <a:r>
              <a:rPr lang="cs-CZ" sz="2000" b="1" dirty="0"/>
              <a:t> (SCYCLE) </a:t>
            </a:r>
            <a:r>
              <a:rPr lang="cs-CZ" sz="2000" b="1" dirty="0" err="1" smtClean="0"/>
              <a:t>Programme</a:t>
            </a:r>
            <a:r>
              <a:rPr lang="cs-CZ" sz="2000" b="1" dirty="0" smtClean="0"/>
              <a:t/>
            </a:r>
            <a:br>
              <a:rPr lang="cs-CZ" sz="2000" b="1" dirty="0" smtClean="0"/>
            </a:br>
            <a:r>
              <a:rPr lang="cs-CZ" sz="2000" b="1" dirty="0"/>
              <a:t/>
            </a:r>
            <a:br>
              <a:rPr lang="cs-CZ" sz="2000" b="1" dirty="0"/>
            </a:br>
            <a:r>
              <a:rPr lang="en-US" sz="2000" b="1" dirty="0"/>
              <a:t/>
            </a:r>
            <a:br>
              <a:rPr lang="en-US" sz="2000" b="1" dirty="0"/>
            </a:br>
            <a:r>
              <a:rPr lang="cs-CZ" sz="2000" dirty="0" smtClean="0"/>
              <a:t>https</a:t>
            </a:r>
            <a:r>
              <a:rPr lang="cs-CZ" sz="2000" dirty="0"/>
              <a:t>://ewastemonitor.info/gem-2020/</a:t>
            </a:r>
            <a:endParaRPr lang="cs-CZ" dirty="0"/>
          </a:p>
        </p:txBody>
      </p:sp>
      <p:pic>
        <p:nvPicPr>
          <p:cNvPr id="6" name="Zástupný symbol pro obsah 5"/>
          <p:cNvPicPr>
            <a:picLocks noGrp="1" noChangeAspect="1"/>
          </p:cNvPicPr>
          <p:nvPr>
            <p:ph idx="1"/>
          </p:nvPr>
        </p:nvPicPr>
        <p:blipFill>
          <a:blip r:embed="rId2"/>
          <a:stretch>
            <a:fillRect/>
          </a:stretch>
        </p:blipFill>
        <p:spPr>
          <a:xfrm>
            <a:off x="2931735" y="263951"/>
            <a:ext cx="9172096" cy="6405514"/>
          </a:xfrm>
          <a:prstGeom prst="rect">
            <a:avLst/>
          </a:prstGeom>
        </p:spPr>
      </p:pic>
    </p:spTree>
    <p:extLst>
      <p:ext uri="{BB962C8B-B14F-4D97-AF65-F5344CB8AC3E}">
        <p14:creationId xmlns:p14="http://schemas.microsoft.com/office/powerpoint/2010/main" val="2341853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1189622" y="0"/>
            <a:ext cx="9604068" cy="6675356"/>
          </a:xfrm>
          <a:prstGeom prst="rect">
            <a:avLst/>
          </a:prstGeom>
        </p:spPr>
      </p:pic>
    </p:spTree>
    <p:extLst>
      <p:ext uri="{BB962C8B-B14F-4D97-AF65-F5344CB8AC3E}">
        <p14:creationId xmlns:p14="http://schemas.microsoft.com/office/powerpoint/2010/main" val="1230980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 name="Obrázek 3"/>
          <p:cNvPicPr>
            <a:picLocks noChangeAspect="1"/>
          </p:cNvPicPr>
          <p:nvPr/>
        </p:nvPicPr>
        <p:blipFill>
          <a:blip r:embed="rId2"/>
          <a:stretch>
            <a:fillRect/>
          </a:stretch>
        </p:blipFill>
        <p:spPr>
          <a:xfrm>
            <a:off x="2139885" y="365125"/>
            <a:ext cx="8099331" cy="6135521"/>
          </a:xfrm>
          <a:prstGeom prst="rect">
            <a:avLst/>
          </a:prstGeom>
        </p:spPr>
      </p:pic>
    </p:spTree>
    <p:extLst>
      <p:ext uri="{BB962C8B-B14F-4D97-AF65-F5344CB8AC3E}">
        <p14:creationId xmlns:p14="http://schemas.microsoft.com/office/powerpoint/2010/main" val="3086494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1189093" y="216816"/>
            <a:ext cx="9416062" cy="6488744"/>
          </a:xfrm>
          <a:prstGeom prst="rect">
            <a:avLst/>
          </a:prstGeom>
        </p:spPr>
      </p:pic>
    </p:spTree>
    <p:extLst>
      <p:ext uri="{BB962C8B-B14F-4D97-AF65-F5344CB8AC3E}">
        <p14:creationId xmlns:p14="http://schemas.microsoft.com/office/powerpoint/2010/main" val="196147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4D376-7060-4491-9779-FC35E62F3F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6AFC8246-3CDD-450D-8B57-8E42CADD0D92}"/>
              </a:ext>
            </a:extLst>
          </p:cNvPr>
          <p:cNvSpPr>
            <a:spLocks noGrp="1"/>
          </p:cNvSpPr>
          <p:nvPr>
            <p:ph type="title"/>
          </p:nvPr>
        </p:nvSpPr>
        <p:spPr>
          <a:xfrm>
            <a:off x="838200" y="5186423"/>
            <a:ext cx="10515600" cy="1114382"/>
          </a:xfrm>
        </p:spPr>
        <p:txBody>
          <a:bodyPr vert="horz" lIns="91440" tIns="45720" rIns="91440" bIns="45720" rtlCol="0" anchor="ctr">
            <a:normAutofit/>
          </a:bodyPr>
          <a:lstStyle/>
          <a:p>
            <a:pPr algn="ctr"/>
            <a:r>
              <a:rPr lang="en-US" sz="5200" dirty="0"/>
              <a:t>A</a:t>
            </a:r>
            <a:r>
              <a:rPr lang="cs-CZ" sz="5200" dirty="0"/>
              <a:t>C</a:t>
            </a:r>
            <a:r>
              <a:rPr lang="en-US" sz="5200" dirty="0"/>
              <a:t>RA</a:t>
            </a:r>
          </a:p>
        </p:txBody>
      </p:sp>
      <p:pic>
        <p:nvPicPr>
          <p:cNvPr id="5" name="Zástupný obsah 4" descr="Obsah obrázku exteriér, příroda, pláž, tráva&#10;&#10;Popis byl vytvořen automaticky">
            <a:extLst>
              <a:ext uri="{FF2B5EF4-FFF2-40B4-BE49-F238E27FC236}">
                <a16:creationId xmlns:a16="http://schemas.microsoft.com/office/drawing/2014/main" id="{60F12385-45FB-42E9-8928-7E3E06DEF83B}"/>
              </a:ext>
            </a:extLst>
          </p:cNvPr>
          <p:cNvPicPr>
            <a:picLocks noGrp="1" noChangeAspect="1"/>
          </p:cNvPicPr>
          <p:nvPr>
            <p:ph idx="1"/>
          </p:nvPr>
        </p:nvPicPr>
        <p:blipFill rotWithShape="1">
          <a:blip r:embed="rId2"/>
          <a:srcRect t="38380"/>
          <a:stretch/>
        </p:blipFill>
        <p:spPr>
          <a:xfrm>
            <a:off x="20" y="10"/>
            <a:ext cx="12191980" cy="5014697"/>
          </a:xfrm>
          <a:prstGeom prst="rect">
            <a:avLst/>
          </a:prstGeom>
        </p:spPr>
      </p:pic>
    </p:spTree>
    <p:extLst>
      <p:ext uri="{BB962C8B-B14F-4D97-AF65-F5344CB8AC3E}">
        <p14:creationId xmlns:p14="http://schemas.microsoft.com/office/powerpoint/2010/main" val="114332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290AFD-8BE1-4E39-9762-35877C6A6241}"/>
              </a:ext>
            </a:extLst>
          </p:cNvPr>
          <p:cNvSpPr>
            <a:spLocks noGrp="1"/>
          </p:cNvSpPr>
          <p:nvPr>
            <p:ph type="title"/>
          </p:nvPr>
        </p:nvSpPr>
        <p:spPr/>
        <p:txBody>
          <a:bodyPr>
            <a:normAutofit/>
          </a:bodyPr>
          <a:lstStyle/>
          <a:p>
            <a:pPr algn="ctr"/>
            <a:r>
              <a:rPr lang="cs-CZ" sz="2800" b="1" dirty="0" err="1">
                <a:solidFill>
                  <a:schemeClr val="accent2">
                    <a:lumMod val="50000"/>
                  </a:schemeClr>
                </a:solidFill>
                <a:effectLst/>
                <a:latin typeface="Calibri" panose="020F0502020204030204" pitchFamily="34" charset="0"/>
                <a:ea typeface="Times New Roman" panose="02020603050405020304" pitchFamily="18" charset="0"/>
              </a:rPr>
              <a:t>Overheating</a:t>
            </a:r>
            <a:r>
              <a:rPr lang="cs-CZ" sz="2800" b="1" dirty="0">
                <a:solidFill>
                  <a:schemeClr val="accent2">
                    <a:lumMod val="50000"/>
                  </a:schemeClr>
                </a:solidFill>
                <a:effectLst/>
                <a:latin typeface="Calibri" panose="020F0502020204030204" pitchFamily="34" charset="0"/>
                <a:ea typeface="Times New Roman" panose="02020603050405020304" pitchFamily="18" charset="0"/>
              </a:rPr>
              <a:t> – přehřívání</a:t>
            </a:r>
            <a:r>
              <a:rPr lang="cs-CZ" sz="3200" b="1" dirty="0">
                <a:solidFill>
                  <a:schemeClr val="accent2">
                    <a:lumMod val="50000"/>
                  </a:schemeClr>
                </a:solidFill>
                <a:effectLst/>
                <a:latin typeface="Calibri" panose="020F0502020204030204" pitchFamily="34" charset="0"/>
                <a:ea typeface="Times New Roman" panose="02020603050405020304" pitchFamily="18" charset="0"/>
              </a:rPr>
              <a:t/>
            </a:r>
            <a:br>
              <a:rPr lang="cs-CZ" sz="3200" b="1" dirty="0">
                <a:solidFill>
                  <a:schemeClr val="accent2">
                    <a:lumMod val="50000"/>
                  </a:schemeClr>
                </a:solidFill>
                <a:effectLst/>
                <a:latin typeface="Calibri" panose="020F0502020204030204" pitchFamily="34" charset="0"/>
                <a:ea typeface="Times New Roman" panose="02020603050405020304" pitchFamily="18" charset="0"/>
              </a:rPr>
            </a:br>
            <a:r>
              <a:rPr lang="cs-CZ" sz="2200" dirty="0" err="1">
                <a:solidFill>
                  <a:schemeClr val="accent2">
                    <a:lumMod val="50000"/>
                  </a:schemeClr>
                </a:solidFill>
                <a:effectLst/>
                <a:latin typeface="Calibri" panose="020F0502020204030204" pitchFamily="34" charset="0"/>
                <a:ea typeface="Times New Roman" panose="02020603050405020304" pitchFamily="18" charset="0"/>
              </a:rPr>
              <a:t>Eriksen</a:t>
            </a:r>
            <a:r>
              <a:rPr lang="cs-CZ" sz="2200" dirty="0">
                <a:solidFill>
                  <a:schemeClr val="accent2">
                    <a:lumMod val="50000"/>
                  </a:schemeClr>
                </a:solidFill>
                <a:effectLst/>
                <a:latin typeface="Calibri" panose="020F0502020204030204" pitchFamily="34" charset="0"/>
                <a:ea typeface="Times New Roman" panose="02020603050405020304" pitchFamily="18" charset="0"/>
              </a:rPr>
              <a:t>, Thomas </a:t>
            </a:r>
            <a:r>
              <a:rPr lang="cs-CZ" sz="2200" dirty="0" err="1">
                <a:solidFill>
                  <a:schemeClr val="accent2">
                    <a:lumMod val="50000"/>
                  </a:schemeClr>
                </a:solidFill>
                <a:effectLst/>
                <a:latin typeface="Calibri" panose="020F0502020204030204" pitchFamily="34" charset="0"/>
                <a:ea typeface="Times New Roman" panose="02020603050405020304" pitchFamily="18" charset="0"/>
              </a:rPr>
              <a:t>Hylland</a:t>
            </a:r>
            <a:r>
              <a:rPr lang="cs-CZ" sz="2200" dirty="0">
                <a:solidFill>
                  <a:schemeClr val="accent2">
                    <a:lumMod val="50000"/>
                  </a:schemeClr>
                </a:solidFill>
                <a:effectLst/>
                <a:latin typeface="Calibri" panose="020F0502020204030204" pitchFamily="34" charset="0"/>
                <a:ea typeface="Times New Roman" panose="02020603050405020304" pitchFamily="18" charset="0"/>
              </a:rPr>
              <a:t>. 2016. </a:t>
            </a:r>
            <a:r>
              <a:rPr lang="cs-CZ" sz="2200" dirty="0" err="1">
                <a:solidFill>
                  <a:schemeClr val="accent2">
                    <a:lumMod val="50000"/>
                  </a:schemeClr>
                </a:solidFill>
                <a:effectLst/>
                <a:latin typeface="Calibri" panose="020F0502020204030204" pitchFamily="34" charset="0"/>
                <a:ea typeface="Times New Roman" panose="02020603050405020304" pitchFamily="18" charset="0"/>
              </a:rPr>
              <a:t>Overheating</a:t>
            </a:r>
            <a:r>
              <a:rPr lang="cs-CZ" sz="2200" dirty="0">
                <a:solidFill>
                  <a:schemeClr val="accent2">
                    <a:lumMod val="50000"/>
                  </a:schemeClr>
                </a:solidFill>
                <a:effectLst/>
                <a:latin typeface="Calibri" panose="020F0502020204030204" pitchFamily="34" charset="0"/>
                <a:ea typeface="Times New Roman" panose="02020603050405020304" pitchFamily="18" charset="0"/>
              </a:rPr>
              <a:t>: </a:t>
            </a:r>
            <a:r>
              <a:rPr lang="cs-CZ" sz="2200" dirty="0" err="1">
                <a:solidFill>
                  <a:schemeClr val="accent2">
                    <a:lumMod val="50000"/>
                  </a:schemeClr>
                </a:solidFill>
                <a:effectLst/>
                <a:latin typeface="Calibri" panose="020F0502020204030204" pitchFamily="34" charset="0"/>
                <a:ea typeface="Times New Roman" panose="02020603050405020304" pitchFamily="18" charset="0"/>
              </a:rPr>
              <a:t>an</a:t>
            </a:r>
            <a:r>
              <a:rPr lang="cs-CZ" sz="2200" dirty="0">
                <a:solidFill>
                  <a:schemeClr val="accent2">
                    <a:lumMod val="50000"/>
                  </a:schemeClr>
                </a:solidFill>
                <a:effectLst/>
                <a:latin typeface="Calibri" panose="020F0502020204030204" pitchFamily="34" charset="0"/>
                <a:ea typeface="Times New Roman" panose="02020603050405020304" pitchFamily="18" charset="0"/>
              </a:rPr>
              <a:t> </a:t>
            </a:r>
            <a:r>
              <a:rPr lang="cs-CZ" sz="2200" dirty="0" err="1">
                <a:solidFill>
                  <a:schemeClr val="accent2">
                    <a:lumMod val="50000"/>
                  </a:schemeClr>
                </a:solidFill>
                <a:effectLst/>
                <a:latin typeface="Calibri" panose="020F0502020204030204" pitchFamily="34" charset="0"/>
                <a:ea typeface="Times New Roman" panose="02020603050405020304" pitchFamily="18" charset="0"/>
              </a:rPr>
              <a:t>anthropology</a:t>
            </a:r>
            <a:r>
              <a:rPr lang="cs-CZ" sz="2200" dirty="0">
                <a:solidFill>
                  <a:schemeClr val="accent2">
                    <a:lumMod val="50000"/>
                  </a:schemeClr>
                </a:solidFill>
                <a:effectLst/>
                <a:latin typeface="Calibri" panose="020F0502020204030204" pitchFamily="34" charset="0"/>
                <a:ea typeface="Times New Roman" panose="02020603050405020304" pitchFamily="18" charset="0"/>
              </a:rPr>
              <a:t> </a:t>
            </a:r>
            <a:r>
              <a:rPr lang="cs-CZ" sz="2200" dirty="0" err="1">
                <a:solidFill>
                  <a:schemeClr val="accent2">
                    <a:lumMod val="50000"/>
                  </a:schemeClr>
                </a:solidFill>
                <a:effectLst/>
                <a:latin typeface="Calibri" panose="020F0502020204030204" pitchFamily="34" charset="0"/>
                <a:ea typeface="Times New Roman" panose="02020603050405020304" pitchFamily="18" charset="0"/>
              </a:rPr>
              <a:t>of</a:t>
            </a:r>
            <a:r>
              <a:rPr lang="cs-CZ" sz="2200" dirty="0">
                <a:solidFill>
                  <a:schemeClr val="accent2">
                    <a:lumMod val="50000"/>
                  </a:schemeClr>
                </a:solidFill>
                <a:effectLst/>
                <a:latin typeface="Calibri" panose="020F0502020204030204" pitchFamily="34" charset="0"/>
                <a:ea typeface="Times New Roman" panose="02020603050405020304" pitchFamily="18" charset="0"/>
              </a:rPr>
              <a:t> </a:t>
            </a:r>
            <a:r>
              <a:rPr lang="cs-CZ" sz="2200" dirty="0" err="1">
                <a:solidFill>
                  <a:schemeClr val="accent2">
                    <a:lumMod val="50000"/>
                  </a:schemeClr>
                </a:solidFill>
                <a:effectLst/>
                <a:latin typeface="Calibri" panose="020F0502020204030204" pitchFamily="34" charset="0"/>
                <a:ea typeface="Times New Roman" panose="02020603050405020304" pitchFamily="18" charset="0"/>
              </a:rPr>
              <a:t>accelerated</a:t>
            </a:r>
            <a:r>
              <a:rPr lang="cs-CZ" sz="2200" dirty="0">
                <a:solidFill>
                  <a:schemeClr val="accent2">
                    <a:lumMod val="50000"/>
                  </a:schemeClr>
                </a:solidFill>
                <a:effectLst/>
                <a:latin typeface="Calibri" panose="020F0502020204030204" pitchFamily="34" charset="0"/>
                <a:ea typeface="Times New Roman" panose="02020603050405020304" pitchFamily="18" charset="0"/>
              </a:rPr>
              <a:t> </a:t>
            </a:r>
            <a:r>
              <a:rPr lang="cs-CZ" sz="2200" dirty="0" err="1">
                <a:solidFill>
                  <a:schemeClr val="accent2">
                    <a:lumMod val="50000"/>
                  </a:schemeClr>
                </a:solidFill>
                <a:effectLst/>
                <a:latin typeface="Calibri" panose="020F0502020204030204" pitchFamily="34" charset="0"/>
                <a:ea typeface="Times New Roman" panose="02020603050405020304" pitchFamily="18" charset="0"/>
              </a:rPr>
              <a:t>change</a:t>
            </a:r>
            <a:r>
              <a:rPr lang="cs-CZ" sz="2200" dirty="0">
                <a:solidFill>
                  <a:schemeClr val="accent2">
                    <a:lumMod val="50000"/>
                  </a:schemeClr>
                </a:solidFill>
                <a:effectLst/>
                <a:latin typeface="Calibri" panose="020F0502020204030204" pitchFamily="34" charset="0"/>
                <a:ea typeface="Times New Roman" panose="02020603050405020304" pitchFamily="18" charset="0"/>
              </a:rPr>
              <a:t>. London: Pluto </a:t>
            </a:r>
            <a:r>
              <a:rPr lang="cs-CZ" sz="2200" dirty="0" err="1">
                <a:solidFill>
                  <a:schemeClr val="accent2">
                    <a:lumMod val="50000"/>
                  </a:schemeClr>
                </a:solidFill>
                <a:effectLst/>
                <a:latin typeface="Calibri" panose="020F0502020204030204" pitchFamily="34" charset="0"/>
                <a:ea typeface="Times New Roman" panose="02020603050405020304" pitchFamily="18" charset="0"/>
              </a:rPr>
              <a:t>Press</a:t>
            </a:r>
            <a:endParaRPr lang="cs-CZ" sz="2200" dirty="0">
              <a:solidFill>
                <a:schemeClr val="accent2">
                  <a:lumMod val="50000"/>
                </a:schemeClr>
              </a:solidFill>
            </a:endParaRPr>
          </a:p>
        </p:txBody>
      </p:sp>
      <p:sp>
        <p:nvSpPr>
          <p:cNvPr id="3" name="Zástupný text 2">
            <a:extLst>
              <a:ext uri="{FF2B5EF4-FFF2-40B4-BE49-F238E27FC236}">
                <a16:creationId xmlns:a16="http://schemas.microsoft.com/office/drawing/2014/main" id="{69332804-EC2D-43C3-B4D5-79B96B1122E9}"/>
              </a:ext>
            </a:extLst>
          </p:cNvPr>
          <p:cNvSpPr>
            <a:spLocks noGrp="1"/>
          </p:cNvSpPr>
          <p:nvPr>
            <p:ph type="body" idx="1"/>
          </p:nvPr>
        </p:nvSpPr>
        <p:spPr/>
        <p:txBody>
          <a:bodyPr>
            <a:normAutofit/>
          </a:bodyPr>
          <a:lstStyle/>
          <a:p>
            <a:r>
              <a:rPr lang="cs-CZ" sz="2800" dirty="0"/>
              <a:t>Akcelerovaný růst</a:t>
            </a:r>
          </a:p>
        </p:txBody>
      </p:sp>
      <p:sp>
        <p:nvSpPr>
          <p:cNvPr id="4" name="Zástupný obsah 3">
            <a:extLst>
              <a:ext uri="{FF2B5EF4-FFF2-40B4-BE49-F238E27FC236}">
                <a16:creationId xmlns:a16="http://schemas.microsoft.com/office/drawing/2014/main" id="{C1EB3A43-5D73-4834-9943-301D913E14FE}"/>
              </a:ext>
            </a:extLst>
          </p:cNvPr>
          <p:cNvSpPr>
            <a:spLocks noGrp="1"/>
          </p:cNvSpPr>
          <p:nvPr>
            <p:ph sz="half" idx="2"/>
          </p:nvPr>
        </p:nvSpPr>
        <p:spPr>
          <a:xfrm>
            <a:off x="839788" y="2505075"/>
            <a:ext cx="5157787" cy="3987800"/>
          </a:xfrm>
        </p:spPr>
        <p:txBody>
          <a:bodyPr>
            <a:normAutofit fontScale="92500" lnSpcReduction="10000"/>
          </a:bodyPr>
          <a:lstStyle/>
          <a:p>
            <a:pPr marL="342900" lvl="0" indent="-342900">
              <a:spcBef>
                <a:spcPts val="600"/>
              </a:spcBef>
              <a:spcAft>
                <a:spcPts val="600"/>
              </a:spcAft>
              <a:buFont typeface="Times New Roman" panose="02020603050405020304" pitchFamily="18" charset="0"/>
              <a:buChar char="-"/>
            </a:pPr>
            <a:r>
              <a:rPr lang="cs-CZ" sz="2400" dirty="0">
                <a:effectLst/>
                <a:latin typeface="Calibri" panose="020F0502020204030204" pitchFamily="34" charset="0"/>
                <a:ea typeface="Times New Roman" panose="02020603050405020304" pitchFamily="18" charset="0"/>
              </a:rPr>
              <a:t>Populace</a:t>
            </a:r>
          </a:p>
          <a:p>
            <a:pPr marL="800100" lvl="1" indent="-342900">
              <a:spcBef>
                <a:spcPts val="600"/>
              </a:spcBef>
              <a:spcAft>
                <a:spcPts val="600"/>
              </a:spcAft>
              <a:buFont typeface="Times New Roman" panose="02020603050405020304" pitchFamily="18" charset="0"/>
              <a:buChar char="-"/>
            </a:pPr>
            <a:r>
              <a:rPr lang="cs-CZ" sz="2200" dirty="0">
                <a:effectLst/>
                <a:latin typeface="Calibri" panose="020F0502020204030204" pitchFamily="34" charset="0"/>
                <a:ea typeface="Times New Roman" panose="02020603050405020304" pitchFamily="18" charset="0"/>
              </a:rPr>
              <a:t>1800 = 1 miliarda; 1920 = 2 miliardy; nyní 7,7 miliard</a:t>
            </a:r>
            <a:endParaRPr lang="cs-CZ" sz="26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r>
              <a:rPr lang="cs-CZ" sz="2400" dirty="0">
                <a:effectLst/>
                <a:latin typeface="Calibri" panose="020F0502020204030204" pitchFamily="34" charset="0"/>
                <a:ea typeface="Times New Roman" panose="02020603050405020304" pitchFamily="18" charset="0"/>
              </a:rPr>
              <a:t>Aktivity</a:t>
            </a:r>
            <a:endParaRPr lang="cs-CZ" sz="24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r>
              <a:rPr lang="cs-CZ" sz="2400" dirty="0">
                <a:effectLst/>
                <a:latin typeface="Calibri" panose="020F0502020204030204" pitchFamily="34" charset="0"/>
                <a:ea typeface="Times New Roman" panose="02020603050405020304" pitchFamily="18" charset="0"/>
              </a:rPr>
              <a:t>Stroje, technologie</a:t>
            </a:r>
          </a:p>
          <a:p>
            <a:pPr marL="342900" lvl="0" indent="-342900">
              <a:spcBef>
                <a:spcPts val="600"/>
              </a:spcBef>
              <a:spcAft>
                <a:spcPts val="600"/>
              </a:spcAft>
              <a:buFont typeface="Times New Roman" panose="02020603050405020304" pitchFamily="18" charset="0"/>
              <a:buChar char="-"/>
            </a:pPr>
            <a:r>
              <a:rPr lang="cs-CZ" sz="2400" dirty="0">
                <a:latin typeface="Calibri" panose="020F0502020204030204" pitchFamily="34" charset="0"/>
                <a:ea typeface="Times New Roman" panose="02020603050405020304" pitchFamily="18" charset="0"/>
              </a:rPr>
              <a:t>Energie </a:t>
            </a:r>
          </a:p>
          <a:p>
            <a:pPr marL="800100" lvl="1" indent="-342900">
              <a:spcBef>
                <a:spcPts val="600"/>
              </a:spcBef>
              <a:spcAft>
                <a:spcPts val="600"/>
              </a:spcAft>
              <a:buFont typeface="Times New Roman" panose="02020603050405020304" pitchFamily="18" charset="0"/>
              <a:buChar char="-"/>
            </a:pPr>
            <a:r>
              <a:rPr lang="cs-CZ" sz="2200" dirty="0">
                <a:effectLst/>
                <a:latin typeface="Calibri" panose="020F0502020204030204" pitchFamily="34" charset="0"/>
                <a:ea typeface="Times New Roman" panose="02020603050405020304" pitchFamily="18" charset="0"/>
              </a:rPr>
              <a:t>1820 využíval jeden člověk průměrně cca 20 </a:t>
            </a:r>
            <a:r>
              <a:rPr lang="cs-CZ" sz="2200" dirty="0" err="1">
                <a:effectLst/>
                <a:latin typeface="Calibri" panose="020F0502020204030204" pitchFamily="34" charset="0"/>
                <a:ea typeface="Times New Roman" panose="02020603050405020304" pitchFamily="18" charset="0"/>
              </a:rPr>
              <a:t>gigajaulů</a:t>
            </a:r>
            <a:r>
              <a:rPr lang="cs-CZ" sz="2200" dirty="0">
                <a:effectLst/>
                <a:latin typeface="Calibri" panose="020F0502020204030204" pitchFamily="34" charset="0"/>
                <a:ea typeface="Times New Roman" panose="02020603050405020304" pitchFamily="18" charset="0"/>
              </a:rPr>
              <a:t> ročně X dnes 80 </a:t>
            </a:r>
            <a:r>
              <a:rPr lang="cs-CZ" sz="2200" dirty="0" err="1">
                <a:effectLst/>
                <a:latin typeface="Calibri" panose="020F0502020204030204" pitchFamily="34" charset="0"/>
                <a:ea typeface="Times New Roman" panose="02020603050405020304" pitchFamily="18" charset="0"/>
              </a:rPr>
              <a:t>gigajaulů</a:t>
            </a:r>
            <a:r>
              <a:rPr lang="cs-CZ" sz="2200" dirty="0">
                <a:effectLst/>
                <a:latin typeface="Calibri" panose="020F0502020204030204" pitchFamily="34" charset="0"/>
                <a:ea typeface="Times New Roman" panose="02020603050405020304" pitchFamily="18" charset="0"/>
              </a:rPr>
              <a:t> (tj. čtyřnásobek) = celková energetická náročnost „</a:t>
            </a:r>
            <a:r>
              <a:rPr lang="cs-CZ" sz="2200" dirty="0" err="1">
                <a:effectLst/>
                <a:latin typeface="Calibri" panose="020F0502020204030204" pitchFamily="34" charset="0"/>
                <a:ea typeface="Times New Roman" panose="02020603050405020304" pitchFamily="18" charset="0"/>
              </a:rPr>
              <a:t>lidstva“vzrostla</a:t>
            </a:r>
            <a:r>
              <a:rPr lang="cs-CZ" sz="2200" dirty="0">
                <a:effectLst/>
                <a:latin typeface="Calibri" panose="020F0502020204030204" pitchFamily="34" charset="0"/>
                <a:ea typeface="Times New Roman" panose="02020603050405020304" pitchFamily="18" charset="0"/>
              </a:rPr>
              <a:t> na </a:t>
            </a:r>
            <a:r>
              <a:rPr lang="cs-CZ" sz="2200" b="1" dirty="0">
                <a:effectLst/>
                <a:latin typeface="Calibri" panose="020F0502020204030204" pitchFamily="34" charset="0"/>
                <a:ea typeface="Times New Roman" panose="02020603050405020304" pitchFamily="18" charset="0"/>
              </a:rPr>
              <a:t>třicetinásobek </a:t>
            </a:r>
            <a:r>
              <a:rPr lang="cs-CZ" sz="2200" dirty="0">
                <a:effectLst/>
                <a:latin typeface="Calibri" panose="020F0502020204030204" pitchFamily="34" charset="0"/>
                <a:ea typeface="Times New Roman" panose="02020603050405020304" pitchFamily="18" charset="0"/>
              </a:rPr>
              <a:t>proti r. 1800 </a:t>
            </a:r>
            <a:endParaRPr lang="cs-CZ" sz="2200" dirty="0">
              <a:effectLst/>
              <a:latin typeface="Times New Roman" panose="02020603050405020304" pitchFamily="18" charset="0"/>
              <a:ea typeface="Times New Roman" panose="02020603050405020304" pitchFamily="18" charset="0"/>
            </a:endParaRPr>
          </a:p>
          <a:p>
            <a:pPr marL="800100" lvl="1" indent="-342900">
              <a:spcBef>
                <a:spcPts val="600"/>
              </a:spcBef>
              <a:spcAft>
                <a:spcPts val="600"/>
              </a:spcAft>
              <a:buFont typeface="Times New Roman" panose="02020603050405020304" pitchFamily="18" charset="0"/>
              <a:buChar char="-"/>
            </a:pPr>
            <a:endParaRPr lang="cs-CZ" sz="2000" dirty="0">
              <a:latin typeface="Calibri" panose="020F0502020204030204" pitchFamily="34"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endParaRPr lang="cs-CZ" sz="2400" dirty="0">
              <a:effectLst/>
              <a:latin typeface="Times New Roman" panose="02020603050405020304" pitchFamily="18" charset="0"/>
              <a:ea typeface="Times New Roman" panose="02020603050405020304" pitchFamily="18" charset="0"/>
            </a:endParaRPr>
          </a:p>
          <a:p>
            <a:endParaRPr lang="cs-CZ" dirty="0"/>
          </a:p>
        </p:txBody>
      </p:sp>
      <p:sp>
        <p:nvSpPr>
          <p:cNvPr id="5" name="Zástupný text 4">
            <a:extLst>
              <a:ext uri="{FF2B5EF4-FFF2-40B4-BE49-F238E27FC236}">
                <a16:creationId xmlns:a16="http://schemas.microsoft.com/office/drawing/2014/main" id="{6501F841-0352-4BB6-B37C-DC080E69D285}"/>
              </a:ext>
            </a:extLst>
          </p:cNvPr>
          <p:cNvSpPr>
            <a:spLocks noGrp="1"/>
          </p:cNvSpPr>
          <p:nvPr>
            <p:ph type="body" sz="quarter" idx="3"/>
          </p:nvPr>
        </p:nvSpPr>
        <p:spPr/>
        <p:txBody>
          <a:bodyPr>
            <a:normAutofit/>
          </a:bodyPr>
          <a:lstStyle/>
          <a:p>
            <a:r>
              <a:rPr lang="cs-CZ" sz="2800" dirty="0"/>
              <a:t>Růst propojenosti</a:t>
            </a:r>
          </a:p>
        </p:txBody>
      </p:sp>
      <p:sp>
        <p:nvSpPr>
          <p:cNvPr id="6" name="Zástupný obsah 5">
            <a:extLst>
              <a:ext uri="{FF2B5EF4-FFF2-40B4-BE49-F238E27FC236}">
                <a16:creationId xmlns:a16="http://schemas.microsoft.com/office/drawing/2014/main" id="{2EA9A4DA-24BB-4716-920D-A1B594B25EDC}"/>
              </a:ext>
            </a:extLst>
          </p:cNvPr>
          <p:cNvSpPr>
            <a:spLocks noGrp="1"/>
          </p:cNvSpPr>
          <p:nvPr>
            <p:ph sz="quarter" idx="4"/>
          </p:nvPr>
        </p:nvSpPr>
        <p:spPr>
          <a:xfrm>
            <a:off x="6172200" y="2505075"/>
            <a:ext cx="5183188" cy="3873954"/>
          </a:xfrm>
        </p:spPr>
        <p:txBody>
          <a:bodyPr>
            <a:normAutofit lnSpcReduction="10000"/>
          </a:bodyPr>
          <a:lstStyle/>
          <a:p>
            <a:pPr marL="342900" lvl="0" indent="-342900">
              <a:spcBef>
                <a:spcPts val="600"/>
              </a:spcBef>
              <a:spcAft>
                <a:spcPts val="600"/>
              </a:spcAft>
              <a:buFont typeface="Times New Roman" panose="02020603050405020304" pitchFamily="18" charset="0"/>
              <a:buChar char="-"/>
            </a:pPr>
            <a:endParaRPr lang="cs-CZ" sz="2400" dirty="0">
              <a:effectLst/>
              <a:latin typeface="Calibri" panose="020F0502020204030204" pitchFamily="34"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r>
              <a:rPr lang="cs-CZ" sz="2400" dirty="0">
                <a:effectLst/>
                <a:latin typeface="Calibri" panose="020F0502020204030204" pitchFamily="34" charset="0"/>
                <a:ea typeface="Times New Roman" panose="02020603050405020304" pitchFamily="18" charset="0"/>
              </a:rPr>
              <a:t>migrace, </a:t>
            </a:r>
            <a:endParaRPr lang="cs-CZ" sz="24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r>
              <a:rPr lang="cs-CZ" sz="2400" dirty="0">
                <a:effectLst/>
                <a:latin typeface="Calibri" panose="020F0502020204030204" pitchFamily="34" charset="0"/>
                <a:ea typeface="Times New Roman" panose="02020603050405020304" pitchFamily="18" charset="0"/>
              </a:rPr>
              <a:t>doprava, </a:t>
            </a:r>
            <a:endParaRPr lang="cs-CZ" sz="24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r>
              <a:rPr lang="cs-CZ" sz="2400" dirty="0">
                <a:effectLst/>
                <a:latin typeface="Calibri" panose="020F0502020204030204" pitchFamily="34" charset="0"/>
                <a:ea typeface="Times New Roman" panose="02020603050405020304" pitchFamily="18" charset="0"/>
              </a:rPr>
              <a:t>turismus, </a:t>
            </a:r>
            <a:endParaRPr lang="cs-CZ" sz="24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r>
              <a:rPr lang="cs-CZ" sz="2400" dirty="0">
                <a:effectLst/>
                <a:latin typeface="Calibri" panose="020F0502020204030204" pitchFamily="34" charset="0"/>
                <a:ea typeface="Times New Roman" panose="02020603050405020304" pitchFamily="18" charset="0"/>
              </a:rPr>
              <a:t>urbanizace – (např. </a:t>
            </a:r>
            <a:r>
              <a:rPr lang="cs-CZ" sz="2400" dirty="0" err="1">
                <a:effectLst/>
                <a:latin typeface="Calibri" panose="020F0502020204030204" pitchFamily="34" charset="0"/>
                <a:ea typeface="Times New Roman" panose="02020603050405020304" pitchFamily="18" charset="0"/>
              </a:rPr>
              <a:t>Mogadishu</a:t>
            </a:r>
            <a:r>
              <a:rPr lang="cs-CZ" sz="2400" dirty="0">
                <a:effectLst/>
                <a:latin typeface="Calibri" panose="020F0502020204030204" pitchFamily="34" charset="0"/>
                <a:ea typeface="Times New Roman" panose="02020603050405020304" pitchFamily="18" charset="0"/>
              </a:rPr>
              <a:t> od 80. let tisíciprocentní nárůst obyvatel) </a:t>
            </a:r>
            <a:endParaRPr lang="cs-CZ" sz="24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r>
              <a:rPr lang="cs-CZ" sz="2400" dirty="0">
                <a:effectLst/>
                <a:latin typeface="Calibri" panose="020F0502020204030204" pitchFamily="34" charset="0"/>
                <a:ea typeface="Times New Roman" panose="02020603050405020304" pitchFamily="18" charset="0"/>
              </a:rPr>
              <a:t>mezinárodní obchod – od 1980 vzrostl jeho objem 600X (dle MMF)</a:t>
            </a:r>
            <a:endParaRPr lang="cs-CZ" sz="24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r>
              <a:rPr lang="cs-CZ" sz="2400" dirty="0">
                <a:effectLst/>
                <a:latin typeface="Calibri" panose="020F0502020204030204" pitchFamily="34" charset="0"/>
                <a:ea typeface="Times New Roman" panose="02020603050405020304" pitchFamily="18" charset="0"/>
              </a:rPr>
              <a:t>internet, telekomunikace</a:t>
            </a:r>
            <a:endParaRPr lang="cs-CZ"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63931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relates to The Toxic Effects of Electronic Waste in Accra, Ghana">
            <a:extLst>
              <a:ext uri="{FF2B5EF4-FFF2-40B4-BE49-F238E27FC236}">
                <a16:creationId xmlns:a16="http://schemas.microsoft.com/office/drawing/2014/main" id="{62F89759-434F-4361-A1A4-07E4ED411EA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194" b="65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2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relates to The Toxic Effects of Electronic Waste in Accra, Ghana">
            <a:extLst>
              <a:ext uri="{FF2B5EF4-FFF2-40B4-BE49-F238E27FC236}">
                <a16:creationId xmlns:a16="http://schemas.microsoft.com/office/drawing/2014/main" id="{02AD1C86-3E7F-406A-AB0B-58CCDBD81E3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645" b="710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775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557C76-51EF-4FB3-81FB-267C24822A5E}"/>
              </a:ext>
            </a:extLst>
          </p:cNvPr>
          <p:cNvSpPr>
            <a:spLocks noGrp="1"/>
          </p:cNvSpPr>
          <p:nvPr>
            <p:ph type="title"/>
          </p:nvPr>
        </p:nvSpPr>
        <p:spPr/>
        <p:txBody>
          <a:bodyPr>
            <a:noAutofit/>
          </a:bodyPr>
          <a:lstStyle/>
          <a:p>
            <a:r>
              <a:rPr lang="cs-CZ" sz="2800" b="1" dirty="0"/>
              <a:t>ACRA, Ghana</a:t>
            </a:r>
            <a:r>
              <a:rPr lang="cs-CZ" sz="2800" dirty="0"/>
              <a:t> </a:t>
            </a:r>
            <a:br>
              <a:rPr lang="cs-CZ" sz="2800" dirty="0"/>
            </a:br>
            <a:r>
              <a:rPr lang="cs-CZ" sz="1800" dirty="0">
                <a:effectLst/>
                <a:latin typeface="Calibri" panose="020F0502020204030204" pitchFamily="34" charset="0"/>
                <a:ea typeface="Times New Roman" panose="02020603050405020304" pitchFamily="18" charset="0"/>
              </a:rPr>
              <a:t>(https://www.bloomberg.com/</a:t>
            </a:r>
            <a:r>
              <a:rPr lang="cs-CZ" sz="1800" dirty="0" err="1">
                <a:effectLst/>
                <a:latin typeface="Calibri" panose="020F0502020204030204" pitchFamily="34" charset="0"/>
                <a:ea typeface="Times New Roman" panose="02020603050405020304" pitchFamily="18" charset="0"/>
              </a:rPr>
              <a:t>news</a:t>
            </a:r>
            <a:r>
              <a:rPr lang="cs-CZ" sz="1800" dirty="0">
                <a:effectLst/>
                <a:latin typeface="Calibri" panose="020F0502020204030204" pitchFamily="34" charset="0"/>
                <a:ea typeface="Times New Roman" panose="02020603050405020304" pitchFamily="18" charset="0"/>
              </a:rPr>
              <a:t>/</a:t>
            </a:r>
            <a:r>
              <a:rPr lang="cs-CZ" sz="1800" dirty="0" err="1">
                <a:effectLst/>
                <a:latin typeface="Calibri" panose="020F0502020204030204" pitchFamily="34" charset="0"/>
                <a:ea typeface="Times New Roman" panose="02020603050405020304" pitchFamily="18" charset="0"/>
              </a:rPr>
              <a:t>articles</a:t>
            </a:r>
            <a:r>
              <a:rPr lang="cs-CZ" sz="1800" dirty="0">
                <a:effectLst/>
                <a:latin typeface="Calibri" panose="020F0502020204030204" pitchFamily="34" charset="0"/>
                <a:ea typeface="Times New Roman" panose="02020603050405020304" pitchFamily="18" charset="0"/>
              </a:rPr>
              <a:t>/2019-05-29/</a:t>
            </a:r>
            <a:r>
              <a:rPr lang="cs-CZ" sz="1800" dirty="0" err="1">
                <a:effectLst/>
                <a:latin typeface="Calibri" panose="020F0502020204030204" pitchFamily="34" charset="0"/>
                <a:ea typeface="Times New Roman" panose="02020603050405020304" pitchFamily="18" charset="0"/>
              </a:rPr>
              <a:t>the</a:t>
            </a:r>
            <a:r>
              <a:rPr lang="cs-CZ" sz="1800" dirty="0">
                <a:effectLst/>
                <a:latin typeface="Calibri" panose="020F0502020204030204" pitchFamily="34" charset="0"/>
                <a:ea typeface="Times New Roman" panose="02020603050405020304" pitchFamily="18" charset="0"/>
              </a:rPr>
              <a:t>-</a:t>
            </a:r>
            <a:r>
              <a:rPr lang="cs-CZ" sz="1800" dirty="0" err="1">
                <a:effectLst/>
                <a:latin typeface="Calibri" panose="020F0502020204030204" pitchFamily="34" charset="0"/>
                <a:ea typeface="Times New Roman" panose="02020603050405020304" pitchFamily="18" charset="0"/>
              </a:rPr>
              <a:t>rich</a:t>
            </a:r>
            <a:r>
              <a:rPr lang="cs-CZ" sz="1800" dirty="0">
                <a:effectLst/>
                <a:latin typeface="Calibri" panose="020F0502020204030204" pitchFamily="34" charset="0"/>
                <a:ea typeface="Times New Roman" panose="02020603050405020304" pitchFamily="18" charset="0"/>
              </a:rPr>
              <a:t>-</a:t>
            </a:r>
            <a:r>
              <a:rPr lang="cs-CZ" sz="1800" dirty="0" err="1">
                <a:effectLst/>
                <a:latin typeface="Calibri" panose="020F0502020204030204" pitchFamily="34" charset="0"/>
                <a:ea typeface="Times New Roman" panose="02020603050405020304" pitchFamily="18" charset="0"/>
              </a:rPr>
              <a:t>world</a:t>
            </a:r>
            <a:r>
              <a:rPr lang="cs-CZ" sz="1800" dirty="0">
                <a:effectLst/>
                <a:latin typeface="Calibri" panose="020F0502020204030204" pitchFamily="34" charset="0"/>
                <a:ea typeface="Times New Roman" panose="02020603050405020304" pitchFamily="18" charset="0"/>
              </a:rPr>
              <a:t>-s-</a:t>
            </a:r>
            <a:r>
              <a:rPr lang="cs-CZ" sz="1800" dirty="0" err="1">
                <a:effectLst/>
                <a:latin typeface="Calibri" panose="020F0502020204030204" pitchFamily="34" charset="0"/>
                <a:ea typeface="Times New Roman" panose="02020603050405020304" pitchFamily="18" charset="0"/>
              </a:rPr>
              <a:t>electronic</a:t>
            </a:r>
            <a:r>
              <a:rPr lang="cs-CZ" sz="1800" dirty="0">
                <a:effectLst/>
                <a:latin typeface="Calibri" panose="020F0502020204030204" pitchFamily="34" charset="0"/>
                <a:ea typeface="Times New Roman" panose="02020603050405020304" pitchFamily="18" charset="0"/>
              </a:rPr>
              <a:t>-</a:t>
            </a:r>
            <a:r>
              <a:rPr lang="cs-CZ" sz="1800" dirty="0" err="1">
                <a:effectLst/>
                <a:latin typeface="Calibri" panose="020F0502020204030204" pitchFamily="34" charset="0"/>
                <a:ea typeface="Times New Roman" panose="02020603050405020304" pitchFamily="18" charset="0"/>
              </a:rPr>
              <a:t>waste</a:t>
            </a:r>
            <a:r>
              <a:rPr lang="cs-CZ" sz="1800" dirty="0">
                <a:effectLst/>
                <a:latin typeface="Calibri" panose="020F0502020204030204" pitchFamily="34" charset="0"/>
                <a:ea typeface="Times New Roman" panose="02020603050405020304" pitchFamily="18" charset="0"/>
              </a:rPr>
              <a:t>-</a:t>
            </a:r>
            <a:r>
              <a:rPr lang="cs-CZ" sz="1800" dirty="0" err="1">
                <a:effectLst/>
                <a:latin typeface="Calibri" panose="020F0502020204030204" pitchFamily="34" charset="0"/>
                <a:ea typeface="Times New Roman" panose="02020603050405020304" pitchFamily="18" charset="0"/>
              </a:rPr>
              <a:t>dumped</a:t>
            </a:r>
            <a:r>
              <a:rPr lang="cs-CZ" sz="1800" dirty="0">
                <a:effectLst/>
                <a:latin typeface="Calibri" panose="020F0502020204030204" pitchFamily="34" charset="0"/>
                <a:ea typeface="Times New Roman" panose="02020603050405020304" pitchFamily="18" charset="0"/>
              </a:rPr>
              <a:t>-in-</a:t>
            </a:r>
            <a:r>
              <a:rPr lang="cs-CZ" sz="1800" dirty="0" err="1">
                <a:effectLst/>
                <a:latin typeface="Calibri" panose="020F0502020204030204" pitchFamily="34" charset="0"/>
                <a:ea typeface="Times New Roman" panose="02020603050405020304" pitchFamily="18" charset="0"/>
              </a:rPr>
              <a:t>ghana</a:t>
            </a:r>
            <a:r>
              <a:rPr lang="cs-CZ" sz="1800" dirty="0">
                <a:effectLst/>
                <a:latin typeface="Calibri" panose="020F0502020204030204" pitchFamily="34" charset="0"/>
                <a:ea typeface="Times New Roman" panose="02020603050405020304" pitchFamily="18" charset="0"/>
              </a:rPr>
              <a:t>)</a:t>
            </a:r>
            <a:r>
              <a:rPr lang="cs-CZ" sz="1800" dirty="0">
                <a:effectLst/>
                <a:latin typeface="Times New Roman" panose="02020603050405020304" pitchFamily="18" charset="0"/>
                <a:ea typeface="Times New Roman" panose="02020603050405020304" pitchFamily="18" charset="0"/>
              </a:rPr>
              <a:t/>
            </a:r>
            <a:br>
              <a:rPr lang="cs-CZ" sz="1800" dirty="0">
                <a:effectLst/>
                <a:latin typeface="Times New Roman" panose="02020603050405020304" pitchFamily="18" charset="0"/>
                <a:ea typeface="Times New Roman" panose="02020603050405020304" pitchFamily="18" charset="0"/>
              </a:rPr>
            </a:br>
            <a:endParaRPr lang="cs-CZ" sz="1800" dirty="0"/>
          </a:p>
        </p:txBody>
      </p:sp>
      <p:sp>
        <p:nvSpPr>
          <p:cNvPr id="3" name="Zástupný obsah 2">
            <a:extLst>
              <a:ext uri="{FF2B5EF4-FFF2-40B4-BE49-F238E27FC236}">
                <a16:creationId xmlns:a16="http://schemas.microsoft.com/office/drawing/2014/main" id="{C07E494E-B46C-4D3C-91FC-79F01EE3D3DB}"/>
              </a:ext>
            </a:extLst>
          </p:cNvPr>
          <p:cNvSpPr>
            <a:spLocks noGrp="1"/>
          </p:cNvSpPr>
          <p:nvPr>
            <p:ph idx="1"/>
          </p:nvPr>
        </p:nvSpPr>
        <p:spPr>
          <a:xfrm>
            <a:off x="838200" y="1825624"/>
            <a:ext cx="10515600" cy="4755797"/>
          </a:xfrm>
        </p:spPr>
        <p:txBody>
          <a:bodyPr>
            <a:normAutofit/>
          </a:bodyPr>
          <a:lstStyle/>
          <a:p>
            <a:pPr>
              <a:lnSpc>
                <a:spcPct val="120000"/>
              </a:lnSpc>
              <a:spcBef>
                <a:spcPts val="600"/>
              </a:spcBef>
              <a:spcAft>
                <a:spcPts val="600"/>
              </a:spcAft>
            </a:pPr>
            <a:r>
              <a:rPr lang="cs-CZ" sz="2000" dirty="0">
                <a:effectLst/>
                <a:latin typeface="Calibri" panose="020F0502020204030204" pitchFamily="34" charset="0"/>
                <a:ea typeface="Times New Roman" panose="02020603050405020304" pitchFamily="18" charset="0"/>
              </a:rPr>
              <a:t>síť </a:t>
            </a:r>
            <a:r>
              <a:rPr lang="cs-CZ" sz="2000" b="1" dirty="0">
                <a:effectLst/>
                <a:latin typeface="Calibri" panose="020F0502020204030204" pitchFamily="34" charset="0"/>
                <a:ea typeface="Times New Roman" panose="02020603050405020304" pitchFamily="18" charset="0"/>
              </a:rPr>
              <a:t>importu – těžby – recyklace – oprav – exportu</a:t>
            </a:r>
          </a:p>
          <a:p>
            <a:pPr>
              <a:lnSpc>
                <a:spcPct val="120000"/>
              </a:lnSpc>
              <a:spcBef>
                <a:spcPts val="600"/>
              </a:spcBef>
              <a:spcAft>
                <a:spcPts val="600"/>
              </a:spcAft>
            </a:pPr>
            <a:r>
              <a:rPr lang="cs-CZ" sz="2000" dirty="0">
                <a:effectLst/>
                <a:latin typeface="Calibri" panose="020F0502020204030204" pitchFamily="34" charset="0"/>
                <a:ea typeface="Times New Roman" panose="02020603050405020304" pitchFamily="18" charset="0"/>
              </a:rPr>
              <a:t>skládky + množství repasovaných elektronických přístrojů (2012 více mobilů na 100 ob. než v USA)</a:t>
            </a:r>
          </a:p>
          <a:p>
            <a:pPr>
              <a:lnSpc>
                <a:spcPct val="120000"/>
              </a:lnSpc>
              <a:spcBef>
                <a:spcPts val="600"/>
              </a:spcBef>
              <a:spcAft>
                <a:spcPts val="600"/>
              </a:spcAft>
            </a:pPr>
            <a:r>
              <a:rPr lang="cs-CZ" sz="2000" dirty="0">
                <a:effectLst/>
                <a:latin typeface="Calibri" panose="020F0502020204030204" pitchFamily="34" charset="0"/>
                <a:ea typeface="Times New Roman" panose="02020603050405020304" pitchFamily="18" charset="0"/>
              </a:rPr>
              <a:t>v </a:t>
            </a:r>
            <a:r>
              <a:rPr lang="cs-CZ" sz="2000" dirty="0" err="1">
                <a:effectLst/>
                <a:latin typeface="Calibri" panose="020F0502020204030204" pitchFamily="34" charset="0"/>
                <a:ea typeface="Times New Roman" panose="02020603050405020304" pitchFamily="18" charset="0"/>
              </a:rPr>
              <a:t>urban</a:t>
            </a:r>
            <a:r>
              <a:rPr lang="cs-CZ" sz="2000" dirty="0">
                <a:effectLst/>
                <a:latin typeface="Calibri" panose="020F0502020204030204" pitchFamily="34" charset="0"/>
                <a:ea typeface="Times New Roman" panose="02020603050405020304" pitchFamily="18" charset="0"/>
              </a:rPr>
              <a:t> </a:t>
            </a:r>
            <a:r>
              <a:rPr lang="cs-CZ" sz="2000" dirty="0" err="1">
                <a:effectLst/>
                <a:latin typeface="Calibri" panose="020F0502020204030204" pitchFamily="34" charset="0"/>
                <a:ea typeface="Times New Roman" panose="02020603050405020304" pitchFamily="18" charset="0"/>
              </a:rPr>
              <a:t>mining</a:t>
            </a:r>
            <a:r>
              <a:rPr lang="cs-CZ" sz="2000" dirty="0">
                <a:effectLst/>
                <a:latin typeface="Calibri" panose="020F0502020204030204" pitchFamily="34" charset="0"/>
                <a:ea typeface="Times New Roman" panose="02020603050405020304" pitchFamily="18" charset="0"/>
              </a:rPr>
              <a:t> ekonomice </a:t>
            </a:r>
            <a:r>
              <a:rPr lang="cs-CZ" sz="2000" dirty="0" err="1">
                <a:effectLst/>
                <a:latin typeface="Calibri" panose="020F0502020204030204" pitchFamily="34" charset="0"/>
                <a:ea typeface="Times New Roman" panose="02020603050405020304" pitchFamily="18" charset="0"/>
              </a:rPr>
              <a:t>Acry</a:t>
            </a:r>
            <a:r>
              <a:rPr lang="cs-CZ" sz="2000" dirty="0">
                <a:effectLst/>
                <a:latin typeface="Calibri" panose="020F0502020204030204" pitchFamily="34" charset="0"/>
                <a:ea typeface="Times New Roman" panose="02020603050405020304" pitchFamily="18" charset="0"/>
              </a:rPr>
              <a:t>: přímo zaměstnává cca 6 000 - 10 000 lidí, nepřímo cca 80 000</a:t>
            </a:r>
            <a:endParaRPr lang="cs-CZ" sz="2000" dirty="0">
              <a:latin typeface="Times New Roman" panose="02020603050405020304" pitchFamily="18" charset="0"/>
              <a:ea typeface="Times New Roman" panose="02020603050405020304" pitchFamily="18" charset="0"/>
            </a:endParaRPr>
          </a:p>
          <a:p>
            <a:pPr>
              <a:lnSpc>
                <a:spcPct val="120000"/>
              </a:lnSpc>
              <a:spcBef>
                <a:spcPts val="600"/>
              </a:spcBef>
              <a:spcAft>
                <a:spcPts val="600"/>
              </a:spcAft>
            </a:pPr>
            <a:r>
              <a:rPr lang="cs-CZ" sz="2000" dirty="0">
                <a:effectLst/>
                <a:latin typeface="Calibri" panose="020F0502020204030204" pitchFamily="34" charset="0"/>
                <a:ea typeface="Times New Roman" panose="02020603050405020304" pitchFamily="18" charset="0"/>
              </a:rPr>
              <a:t>2014: aktivity spojené s recyklací odpadu přinesly mezi 105 – 268 miliony dolarů </a:t>
            </a:r>
          </a:p>
          <a:p>
            <a:pPr>
              <a:lnSpc>
                <a:spcPct val="120000"/>
              </a:lnSpc>
              <a:spcBef>
                <a:spcPts val="600"/>
              </a:spcBef>
              <a:spcAft>
                <a:spcPts val="600"/>
              </a:spcAft>
            </a:pPr>
            <a:r>
              <a:rPr lang="cs-CZ" sz="2000" dirty="0">
                <a:effectLst/>
                <a:latin typeface="Calibri" panose="020F0502020204030204" pitchFamily="34" charset="0"/>
                <a:ea typeface="Times New Roman" panose="02020603050405020304" pitchFamily="18" charset="0"/>
              </a:rPr>
              <a:t>nejvýznamnější exportér: Evropa + US; kvůli souladu s</a:t>
            </a:r>
            <a:r>
              <a:rPr lang="cs-CZ" sz="2000" b="1" dirty="0">
                <a:effectLst/>
                <a:latin typeface="Calibri" panose="020F0502020204030204" pitchFamily="34" charset="0"/>
                <a:ea typeface="Times New Roman" panose="02020603050405020304" pitchFamily="18" charset="0"/>
              </a:rPr>
              <a:t> Basilejskou úmluvou </a:t>
            </a:r>
            <a:r>
              <a:rPr lang="cs-CZ" sz="2000" dirty="0">
                <a:effectLst/>
                <a:latin typeface="Calibri" panose="020F0502020204030204" pitchFamily="34" charset="0"/>
                <a:ea typeface="Times New Roman" panose="02020603050405020304" pitchFamily="18" charset="0"/>
              </a:rPr>
              <a:t>tento obchod veden jako „</a:t>
            </a:r>
            <a:r>
              <a:rPr lang="cs-CZ" sz="2000" b="1" dirty="0">
                <a:effectLst/>
                <a:latin typeface="Calibri" panose="020F0502020204030204" pitchFamily="34" charset="0"/>
                <a:ea typeface="Times New Roman" panose="02020603050405020304" pitchFamily="18" charset="0"/>
              </a:rPr>
              <a:t>dary</a:t>
            </a:r>
            <a:r>
              <a:rPr lang="cs-CZ" sz="2000" dirty="0">
                <a:effectLst/>
                <a:latin typeface="Calibri" panose="020F0502020204030204" pitchFamily="34" charset="0"/>
                <a:ea typeface="Times New Roman" panose="02020603050405020304" pitchFamily="18" charset="0"/>
              </a:rPr>
              <a:t>“ nebo „</a:t>
            </a:r>
            <a:r>
              <a:rPr lang="cs-CZ" sz="2000" b="1" dirty="0">
                <a:effectLst/>
                <a:latin typeface="Calibri" panose="020F0502020204030204" pitchFamily="34" charset="0"/>
                <a:ea typeface="Times New Roman" panose="02020603050405020304" pitchFamily="18" charset="0"/>
              </a:rPr>
              <a:t>second-hand</a:t>
            </a:r>
            <a:r>
              <a:rPr lang="cs-CZ" sz="2000" dirty="0">
                <a:effectLst/>
                <a:latin typeface="Calibri" panose="020F0502020204030204" pitchFamily="34" charset="0"/>
                <a:ea typeface="Times New Roman" panose="02020603050405020304" pitchFamily="18" charset="0"/>
              </a:rPr>
              <a:t>“ elektronika, ačkoli velká část jsou nefunkčn</a:t>
            </a:r>
            <a:r>
              <a:rPr lang="cs-CZ" sz="2000" dirty="0">
                <a:latin typeface="Calibri" panose="020F0502020204030204" pitchFamily="34" charset="0"/>
                <a:ea typeface="Times New Roman" panose="02020603050405020304" pitchFamily="18" charset="0"/>
              </a:rPr>
              <a:t>í přístroje</a:t>
            </a:r>
            <a:r>
              <a:rPr lang="cs-CZ" sz="2000" dirty="0">
                <a:effectLst/>
                <a:latin typeface="Calibri" panose="020F0502020204030204" pitchFamily="34" charset="0"/>
                <a:ea typeface="Times New Roman" panose="02020603050405020304" pitchFamily="18" charset="0"/>
              </a:rPr>
              <a:t>; </a:t>
            </a:r>
          </a:p>
          <a:p>
            <a:pPr lvl="0">
              <a:lnSpc>
                <a:spcPct val="120000"/>
              </a:lnSpc>
              <a:spcBef>
                <a:spcPts val="600"/>
              </a:spcBef>
              <a:spcAft>
                <a:spcPts val="600"/>
              </a:spcAft>
            </a:pPr>
            <a:r>
              <a:rPr lang="cs-CZ" sz="2000" dirty="0">
                <a:effectLst/>
                <a:latin typeface="Calibri" panose="020F0502020204030204" pitchFamily="34" charset="0"/>
                <a:ea typeface="Times New Roman" panose="02020603050405020304" pitchFamily="18" charset="0"/>
              </a:rPr>
              <a:t>posiluje příliv e-odpadu z Asie, Středního východu a Afriky - část odpadu je skrytým odpadem z US, který cestuje přes Hong Kong, Durban, Mombasu či </a:t>
            </a:r>
            <a:r>
              <a:rPr lang="cs-CZ" sz="2000" dirty="0" err="1">
                <a:effectLst/>
                <a:latin typeface="Calibri" panose="020F0502020204030204" pitchFamily="34" charset="0"/>
                <a:ea typeface="Times New Roman" panose="02020603050405020304" pitchFamily="18" charset="0"/>
              </a:rPr>
              <a:t>Dubai</a:t>
            </a:r>
            <a:r>
              <a:rPr lang="cs-CZ" sz="2000" dirty="0">
                <a:effectLst/>
                <a:latin typeface="Calibri" panose="020F0502020204030204" pitchFamily="34" charset="0"/>
                <a:ea typeface="Times New Roman" panose="02020603050405020304" pitchFamily="18" charset="0"/>
              </a:rPr>
              <a:t> </a:t>
            </a:r>
            <a:endParaRPr lang="cs-CZ" sz="2000" dirty="0">
              <a:effectLst/>
              <a:latin typeface="Times New Roman" panose="02020603050405020304" pitchFamily="18" charset="0"/>
              <a:ea typeface="Times New Roman" panose="02020603050405020304" pitchFamily="18" charset="0"/>
            </a:endParaRPr>
          </a:p>
          <a:p>
            <a:pPr lvl="0">
              <a:lnSpc>
                <a:spcPct val="120000"/>
              </a:lnSpc>
              <a:spcBef>
                <a:spcPts val="600"/>
              </a:spcBef>
              <a:spcAft>
                <a:spcPts val="600"/>
              </a:spcAft>
            </a:pPr>
            <a:r>
              <a:rPr lang="cs-CZ" sz="2000" b="1" dirty="0">
                <a:effectLst/>
                <a:latin typeface="Calibri" panose="020F0502020204030204" pitchFamily="34" charset="0"/>
                <a:ea typeface="Times New Roman" panose="02020603050405020304" pitchFamily="18" charset="0"/>
              </a:rPr>
              <a:t>export </a:t>
            </a:r>
            <a:r>
              <a:rPr lang="cs-CZ" sz="2000" dirty="0">
                <a:effectLst/>
                <a:latin typeface="Calibri" panose="020F0502020204030204" pitchFamily="34" charset="0"/>
                <a:ea typeface="Times New Roman" panose="02020603050405020304" pitchFamily="18" charset="0"/>
              </a:rPr>
              <a:t>vytěženého kovu převážně do Asie (Čína), z části EU (Německo, Belgie) X USA tam prakticky chybí </a:t>
            </a:r>
            <a:endParaRPr lang="cs-CZ"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33358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6EDE06DA-7F40-44BE-AB7F-3DC7ED8AC782}"/>
              </a:ext>
            </a:extLst>
          </p:cNvPr>
          <p:cNvSpPr>
            <a:spLocks noGrp="1"/>
          </p:cNvSpPr>
          <p:nvPr>
            <p:ph idx="1"/>
          </p:nvPr>
        </p:nvSpPr>
        <p:spPr>
          <a:xfrm>
            <a:off x="838200" y="316089"/>
            <a:ext cx="10515600" cy="5860874"/>
          </a:xfrm>
        </p:spPr>
        <p:txBody>
          <a:bodyPr>
            <a:normAutofit lnSpcReduction="10000"/>
          </a:bodyPr>
          <a:lstStyle/>
          <a:p>
            <a:pPr marL="0" lvl="0" indent="0">
              <a:spcBef>
                <a:spcPts val="600"/>
              </a:spcBef>
              <a:spcAft>
                <a:spcPts val="600"/>
              </a:spcAft>
              <a:buNone/>
            </a:pPr>
            <a:endParaRPr lang="cs-CZ" sz="2000" b="1" dirty="0">
              <a:effectLst/>
              <a:latin typeface="Calibri" panose="020F0502020204030204" pitchFamily="34" charset="0"/>
              <a:ea typeface="Times New Roman" panose="02020603050405020304" pitchFamily="18" charset="0"/>
            </a:endParaRPr>
          </a:p>
          <a:p>
            <a:pPr marL="0" lvl="0" indent="0">
              <a:spcBef>
                <a:spcPts val="600"/>
              </a:spcBef>
              <a:spcAft>
                <a:spcPts val="600"/>
              </a:spcAft>
              <a:buNone/>
            </a:pPr>
            <a:r>
              <a:rPr lang="cs-CZ" sz="2000" b="1" dirty="0">
                <a:effectLst/>
                <a:latin typeface="Calibri" panose="020F0502020204030204" pitchFamily="34" charset="0"/>
                <a:ea typeface="Times New Roman" panose="02020603050405020304" pitchFamily="18" charset="0"/>
              </a:rPr>
              <a:t>Firmy</a:t>
            </a:r>
          </a:p>
          <a:p>
            <a:pPr>
              <a:spcBef>
                <a:spcPts val="600"/>
              </a:spcBef>
              <a:spcAft>
                <a:spcPts val="600"/>
              </a:spcAft>
            </a:pPr>
            <a:r>
              <a:rPr lang="cs-CZ" sz="2000" b="1" dirty="0">
                <a:latin typeface="Calibri" panose="020F0502020204030204" pitchFamily="34" charset="0"/>
                <a:ea typeface="Times New Roman" panose="02020603050405020304" pitchFamily="18" charset="0"/>
              </a:rPr>
              <a:t>do cca 2010 </a:t>
            </a:r>
            <a:r>
              <a:rPr lang="cs-CZ" sz="2000" b="1" dirty="0">
                <a:effectLst/>
                <a:latin typeface="Calibri" panose="020F0502020204030204" pitchFamily="34" charset="0"/>
                <a:ea typeface="Times New Roman" panose="02020603050405020304" pitchFamily="18" charset="0"/>
              </a:rPr>
              <a:t>monopol </a:t>
            </a:r>
            <a:r>
              <a:rPr lang="cs-CZ" sz="2000" dirty="0">
                <a:latin typeface="Calibri" panose="020F0502020204030204" pitchFamily="34" charset="0"/>
                <a:ea typeface="Times New Roman" panose="02020603050405020304" pitchFamily="18" charset="0"/>
              </a:rPr>
              <a:t>na zpracování odpadu firmy z </a:t>
            </a:r>
            <a:r>
              <a:rPr lang="cs-CZ" sz="2000" b="1" dirty="0">
                <a:effectLst/>
                <a:latin typeface="Calibri" panose="020F0502020204030204" pitchFamily="34" charset="0"/>
                <a:ea typeface="Times New Roman" panose="02020603050405020304" pitchFamily="18" charset="0"/>
              </a:rPr>
              <a:t>Indie a Saudské Arábie</a:t>
            </a:r>
            <a:r>
              <a:rPr lang="cs-CZ" sz="2000" dirty="0">
                <a:effectLst/>
                <a:latin typeface="Calibri" panose="020F0502020204030204" pitchFamily="34" charset="0"/>
                <a:ea typeface="Times New Roman" panose="02020603050405020304" pitchFamily="18" charset="0"/>
              </a:rPr>
              <a:t> </a:t>
            </a:r>
            <a:endParaRPr lang="cs-CZ" sz="20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cs-CZ" sz="2000" b="1" dirty="0">
                <a:effectLst/>
                <a:latin typeface="Calibri" panose="020F0502020204030204" pitchFamily="34" charset="0"/>
                <a:ea typeface="Times New Roman" panose="02020603050405020304" pitchFamily="18" charset="0"/>
              </a:rPr>
              <a:t>ghanští zpracovatelé odpadu</a:t>
            </a:r>
            <a:r>
              <a:rPr lang="cs-CZ" sz="2000" dirty="0">
                <a:effectLst/>
                <a:latin typeface="Calibri" panose="020F0502020204030204" pitchFamily="34" charset="0"/>
                <a:ea typeface="Times New Roman" panose="02020603050405020304" pitchFamily="18" charset="0"/>
              </a:rPr>
              <a:t> se dostali do </a:t>
            </a:r>
            <a:r>
              <a:rPr lang="cs-CZ" sz="2000" b="1" dirty="0">
                <a:effectLst/>
                <a:latin typeface="Calibri" panose="020F0502020204030204" pitchFamily="34" charset="0"/>
                <a:ea typeface="Times New Roman" panose="02020603050405020304" pitchFamily="18" charset="0"/>
              </a:rPr>
              <a:t>šedé zóny neformální ekonomiky</a:t>
            </a:r>
            <a:r>
              <a:rPr lang="cs-CZ" sz="2000" dirty="0">
                <a:effectLst/>
                <a:latin typeface="Calibri" panose="020F0502020204030204" pitchFamily="34" charset="0"/>
                <a:ea typeface="Times New Roman" panose="02020603050405020304" pitchFamily="18" charset="0"/>
              </a:rPr>
              <a:t> (musí se obracet na prostředníky a brokery) </a:t>
            </a:r>
            <a:endParaRPr lang="cs-CZ" sz="20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cs-CZ" sz="2000" b="1" dirty="0">
                <a:effectLst/>
                <a:latin typeface="Calibri" panose="020F0502020204030204" pitchFamily="34" charset="0"/>
                <a:ea typeface="Times New Roman" panose="02020603050405020304" pitchFamily="18" charset="0"/>
              </a:rPr>
              <a:t>2009-10 </a:t>
            </a:r>
            <a:r>
              <a:rPr lang="cs-CZ" sz="2000" b="1" dirty="0" smtClean="0">
                <a:effectLst/>
                <a:latin typeface="Calibri" panose="020F0502020204030204" pitchFamily="34" charset="0"/>
                <a:ea typeface="Times New Roman" panose="02020603050405020304" pitchFamily="18" charset="0"/>
              </a:rPr>
              <a:t>změna ghanské </a:t>
            </a:r>
            <a:r>
              <a:rPr lang="cs-CZ" sz="2000" b="1" dirty="0">
                <a:effectLst/>
                <a:latin typeface="Calibri" panose="020F0502020204030204" pitchFamily="34" charset="0"/>
                <a:ea typeface="Times New Roman" panose="02020603050405020304" pitchFamily="18" charset="0"/>
              </a:rPr>
              <a:t>legislativy: </a:t>
            </a:r>
            <a:r>
              <a:rPr lang="cs-CZ" sz="2000" dirty="0">
                <a:effectLst/>
                <a:latin typeface="Calibri" panose="020F0502020204030204" pitchFamily="34" charset="0"/>
                <a:ea typeface="Times New Roman" panose="02020603050405020304" pitchFamily="18" charset="0"/>
              </a:rPr>
              <a:t>export a import kovového odpadu nově regulován, legislativa posílila možnost ghanských firem podílet se na obchodu s odpadem (licence)</a:t>
            </a:r>
          </a:p>
          <a:p>
            <a:pPr marL="0" indent="0">
              <a:spcBef>
                <a:spcPts val="600"/>
              </a:spcBef>
              <a:spcAft>
                <a:spcPts val="600"/>
              </a:spcAft>
              <a:buNone/>
            </a:pPr>
            <a:endParaRPr lang="cs-CZ" sz="2000" dirty="0">
              <a:effectLst/>
              <a:latin typeface="Calibri" panose="020F0502020204030204" pitchFamily="34" charset="0"/>
              <a:ea typeface="Times New Roman" panose="02020603050405020304" pitchFamily="18" charset="0"/>
            </a:endParaRPr>
          </a:p>
          <a:p>
            <a:pPr marL="0" indent="0">
              <a:spcBef>
                <a:spcPts val="600"/>
              </a:spcBef>
              <a:spcAft>
                <a:spcPts val="600"/>
              </a:spcAft>
              <a:buNone/>
            </a:pPr>
            <a:r>
              <a:rPr lang="cs-CZ" sz="2000" b="1" dirty="0">
                <a:effectLst/>
                <a:latin typeface="Calibri" panose="020F0502020204030204" pitchFamily="34" charset="0"/>
                <a:ea typeface="Times New Roman" panose="02020603050405020304" pitchFamily="18" charset="0"/>
              </a:rPr>
              <a:t>Pracovníci: místní lidé </a:t>
            </a:r>
          </a:p>
          <a:p>
            <a:pPr>
              <a:spcBef>
                <a:spcPts val="600"/>
              </a:spcBef>
              <a:spcAft>
                <a:spcPts val="600"/>
              </a:spcAft>
            </a:pPr>
            <a:r>
              <a:rPr lang="cs-CZ" sz="2000" dirty="0">
                <a:effectLst/>
                <a:latin typeface="Calibri" panose="020F0502020204030204" pitchFamily="34" charset="0"/>
                <a:ea typeface="Times New Roman" panose="02020603050405020304" pitchFamily="18" charset="0"/>
              </a:rPr>
              <a:t>většinou „neformální“ ekonomika</a:t>
            </a:r>
            <a:endParaRPr lang="cs-CZ" sz="20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cs-CZ" sz="2000" dirty="0">
                <a:effectLst/>
                <a:latin typeface="Calibri" panose="020F0502020204030204" pitchFamily="34" charset="0"/>
                <a:ea typeface="Times New Roman" panose="02020603050405020304" pitchFamily="18" charset="0"/>
              </a:rPr>
              <a:t>bez technologií, vybírají kovové součásti rukama - obrovské zdravotní problémy</a:t>
            </a:r>
            <a:endParaRPr lang="cs-CZ" sz="20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cs-CZ" sz="2000" dirty="0">
                <a:effectLst/>
                <a:latin typeface="Calibri" panose="020F0502020204030204" pitchFamily="34" charset="0"/>
                <a:ea typeface="Times New Roman" panose="02020603050405020304" pitchFamily="18" charset="0"/>
              </a:rPr>
              <a:t>měď, olovo, ocel a hliník – hlavní komodity </a:t>
            </a:r>
            <a:endParaRPr lang="cs-CZ" sz="20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cs-CZ" sz="2000" b="1" dirty="0">
                <a:effectLst/>
                <a:latin typeface="Calibri" panose="020F0502020204030204" pitchFamily="34" charset="0"/>
                <a:ea typeface="Times New Roman" panose="02020603050405020304" pitchFamily="18" charset="0"/>
              </a:rPr>
              <a:t>na místní úrovni nejsou </a:t>
            </a:r>
            <a:r>
              <a:rPr lang="cs-CZ" sz="2000" b="1" dirty="0" smtClean="0">
                <a:effectLst/>
                <a:latin typeface="Calibri" panose="020F0502020204030204" pitchFamily="34" charset="0"/>
                <a:ea typeface="Times New Roman" panose="02020603050405020304" pitchFamily="18" charset="0"/>
              </a:rPr>
              <a:t>k dispozici technologie </a:t>
            </a:r>
            <a:r>
              <a:rPr lang="cs-CZ" sz="2000" b="1" dirty="0">
                <a:effectLst/>
                <a:latin typeface="Calibri" panose="020F0502020204030204" pitchFamily="34" charset="0"/>
                <a:ea typeface="Times New Roman" panose="02020603050405020304" pitchFamily="18" charset="0"/>
              </a:rPr>
              <a:t>k extrakci stříbra, zlata, palladia a kobaltu – vyváží se jako směsný odpad za nízkou cenu (Asie, Blízký Východ; největší importér - Čína), kde jsou drahé kovy extrahovány a prodány za násobnou </a:t>
            </a:r>
            <a:r>
              <a:rPr lang="cs-CZ" sz="2000" b="1" dirty="0" smtClean="0">
                <a:effectLst/>
                <a:latin typeface="Calibri" panose="020F0502020204030204" pitchFamily="34" charset="0"/>
                <a:ea typeface="Times New Roman" panose="02020603050405020304" pitchFamily="18" charset="0"/>
              </a:rPr>
              <a:t>cenu do zemí s nejrozvinutějšími </a:t>
            </a:r>
            <a:r>
              <a:rPr lang="cs-CZ" sz="2000" b="1" dirty="0" err="1" smtClean="0">
                <a:effectLst/>
                <a:latin typeface="Calibri" panose="020F0502020204030204" pitchFamily="34" charset="0"/>
                <a:ea typeface="Times New Roman" panose="02020603050405020304" pitchFamily="18" charset="0"/>
              </a:rPr>
              <a:t>technolgiemi</a:t>
            </a:r>
            <a:endParaRPr lang="cs-CZ" sz="2000" b="1" dirty="0">
              <a:effectLst/>
              <a:latin typeface="Times New Roman" panose="02020603050405020304" pitchFamily="18" charset="0"/>
              <a:ea typeface="Times New Roman" panose="02020603050405020304" pitchFamily="18" charset="0"/>
            </a:endParaRPr>
          </a:p>
          <a:p>
            <a:pPr marL="0" lvl="0" indent="0">
              <a:spcBef>
                <a:spcPts val="600"/>
              </a:spcBef>
              <a:spcAft>
                <a:spcPts val="600"/>
              </a:spcAft>
              <a:buNone/>
            </a:pPr>
            <a:endParaRPr lang="cs-CZ" dirty="0"/>
          </a:p>
        </p:txBody>
      </p:sp>
    </p:spTree>
    <p:extLst>
      <p:ext uri="{BB962C8B-B14F-4D97-AF65-F5344CB8AC3E}">
        <p14:creationId xmlns:p14="http://schemas.microsoft.com/office/powerpoint/2010/main" val="2626352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7E0CBD-76BA-46AE-A2F7-F0B565CF60A3}"/>
              </a:ext>
            </a:extLst>
          </p:cNvPr>
          <p:cNvSpPr>
            <a:spLocks noGrp="1"/>
          </p:cNvSpPr>
          <p:nvPr>
            <p:ph type="title"/>
          </p:nvPr>
        </p:nvSpPr>
        <p:spPr>
          <a:xfrm>
            <a:off x="838200" y="365126"/>
            <a:ext cx="10515600" cy="966964"/>
          </a:xfrm>
        </p:spPr>
        <p:txBody>
          <a:bodyPr>
            <a:normAutofit/>
          </a:bodyPr>
          <a:lstStyle/>
          <a:p>
            <a:pPr algn="ctr"/>
            <a:r>
              <a:rPr lang="cs-CZ" sz="3200" b="1" dirty="0">
                <a:solidFill>
                  <a:schemeClr val="accent2">
                    <a:lumMod val="50000"/>
                  </a:schemeClr>
                </a:solidFill>
                <a:effectLst/>
                <a:latin typeface="Calibri" panose="020F0502020204030204" pitchFamily="34" charset="0"/>
                <a:ea typeface="Times New Roman" panose="02020603050405020304" pitchFamily="18" charset="0"/>
              </a:rPr>
              <a:t>Urban </a:t>
            </a:r>
            <a:r>
              <a:rPr lang="cs-CZ" sz="3200" b="1" dirty="0" err="1">
                <a:solidFill>
                  <a:schemeClr val="accent2">
                    <a:lumMod val="50000"/>
                  </a:schemeClr>
                </a:solidFill>
                <a:effectLst/>
                <a:latin typeface="Calibri" panose="020F0502020204030204" pitchFamily="34" charset="0"/>
                <a:ea typeface="Times New Roman" panose="02020603050405020304" pitchFamily="18" charset="0"/>
              </a:rPr>
              <a:t>mining</a:t>
            </a:r>
            <a:endParaRPr lang="cs-CZ" b="1" dirty="0">
              <a:solidFill>
                <a:schemeClr val="accent2">
                  <a:lumMod val="50000"/>
                </a:schemeClr>
              </a:solidFill>
            </a:endParaRPr>
          </a:p>
        </p:txBody>
      </p:sp>
      <p:sp>
        <p:nvSpPr>
          <p:cNvPr id="3" name="Zástupný obsah 2">
            <a:extLst>
              <a:ext uri="{FF2B5EF4-FFF2-40B4-BE49-F238E27FC236}">
                <a16:creationId xmlns:a16="http://schemas.microsoft.com/office/drawing/2014/main" id="{4E530B6E-AF31-4F25-B516-F1E1F55C651F}"/>
              </a:ext>
            </a:extLst>
          </p:cNvPr>
          <p:cNvSpPr>
            <a:spLocks noGrp="1"/>
          </p:cNvSpPr>
          <p:nvPr>
            <p:ph idx="1"/>
          </p:nvPr>
        </p:nvSpPr>
        <p:spPr>
          <a:xfrm>
            <a:off x="838200" y="1535288"/>
            <a:ext cx="10515600" cy="4957586"/>
          </a:xfrm>
        </p:spPr>
        <p:txBody>
          <a:bodyPr>
            <a:normAutofit/>
          </a:bodyPr>
          <a:lstStyle/>
          <a:p>
            <a:pPr marL="342900" lvl="0" indent="-342900">
              <a:spcBef>
                <a:spcPts val="600"/>
              </a:spcBef>
              <a:spcAft>
                <a:spcPts val="600"/>
              </a:spcAft>
              <a:buFont typeface="Courier New" panose="02070309020205020404" pitchFamily="49" charset="0"/>
              <a:buChar char="o"/>
            </a:pPr>
            <a:endParaRPr lang="cs-CZ" sz="2200" dirty="0">
              <a:effectLst/>
              <a:latin typeface="Calibri" panose="020F0502020204030204" pitchFamily="34" charset="0"/>
              <a:ea typeface="Times New Roman" panose="02020603050405020304" pitchFamily="18" charset="0"/>
            </a:endParaRPr>
          </a:p>
          <a:p>
            <a:pPr marL="342900" lvl="0" indent="-342900">
              <a:spcBef>
                <a:spcPts val="600"/>
              </a:spcBef>
              <a:spcAft>
                <a:spcPts val="600"/>
              </a:spcAft>
              <a:buFont typeface="Courier New" panose="02070309020205020404" pitchFamily="49" charset="0"/>
              <a:buChar char="o"/>
            </a:pPr>
            <a:r>
              <a:rPr lang="cs-CZ" sz="2200" dirty="0">
                <a:effectLst/>
                <a:latin typeface="Calibri" panose="020F0502020204030204" pitchFamily="34" charset="0"/>
                <a:ea typeface="Times New Roman" panose="02020603050405020304" pitchFamily="18" charset="0"/>
              </a:rPr>
              <a:t>ukazuje, že zóna neformální ekonomiky není lokálně vázaná - je součástí „</a:t>
            </a:r>
            <a:r>
              <a:rPr lang="cs-CZ" sz="2200" b="1" dirty="0" err="1">
                <a:effectLst/>
                <a:latin typeface="Calibri" panose="020F0502020204030204" pitchFamily="34" charset="0"/>
                <a:ea typeface="Times New Roman" panose="02020603050405020304" pitchFamily="18" charset="0"/>
              </a:rPr>
              <a:t>world-economy</a:t>
            </a:r>
            <a:r>
              <a:rPr lang="cs-CZ" sz="2200" dirty="0">
                <a:effectLst/>
                <a:latin typeface="Calibri" panose="020F0502020204030204" pitchFamily="34" charset="0"/>
                <a:ea typeface="Times New Roman" panose="02020603050405020304" pitchFamily="18" charset="0"/>
              </a:rPr>
              <a:t>“</a:t>
            </a:r>
            <a:endParaRPr lang="cs-CZ" sz="22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Courier New" panose="02070309020205020404" pitchFamily="49" charset="0"/>
              <a:buChar char="o"/>
            </a:pPr>
            <a:r>
              <a:rPr lang="cs-CZ" sz="2200" dirty="0">
                <a:effectLst/>
                <a:latin typeface="Calibri" panose="020F0502020204030204" pitchFamily="34" charset="0"/>
                <a:ea typeface="Times New Roman" panose="02020603050405020304" pitchFamily="18" charset="0"/>
              </a:rPr>
              <a:t>narušuje klasické prostorově vztažené opozice: „město“ X „ doly“, „místo produkce“ x „místo spotřeby“, „odpad“ X „surovina“</a:t>
            </a:r>
            <a:endParaRPr lang="cs-CZ" sz="22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Courier New" panose="02070309020205020404" pitchFamily="49" charset="0"/>
              <a:buChar char="o"/>
            </a:pPr>
            <a:r>
              <a:rPr lang="cs-CZ" sz="2200" dirty="0">
                <a:effectLst/>
                <a:latin typeface="Calibri" panose="020F0502020204030204" pitchFamily="34" charset="0"/>
                <a:ea typeface="Times New Roman" panose="02020603050405020304" pitchFamily="18" charset="0"/>
              </a:rPr>
              <a:t>lidé v </a:t>
            </a:r>
            <a:r>
              <a:rPr lang="cs-CZ" sz="2200" b="1" dirty="0">
                <a:effectLst/>
                <a:latin typeface="Calibri" panose="020F0502020204030204" pitchFamily="34" charset="0"/>
                <a:ea typeface="Times New Roman" panose="02020603050405020304" pitchFamily="18" charset="0"/>
              </a:rPr>
              <a:t>zóně lokální neformální ekonomiky propojeni s globálním obchodem</a:t>
            </a:r>
            <a:r>
              <a:rPr lang="cs-CZ" sz="2200" dirty="0">
                <a:effectLst/>
                <a:latin typeface="Calibri" panose="020F0502020204030204" pitchFamily="34" charset="0"/>
                <a:ea typeface="Times New Roman" panose="02020603050405020304" pitchFamily="18" charset="0"/>
              </a:rPr>
              <a:t> s elektronikou a s digitálními technologiemi </a:t>
            </a:r>
            <a:endParaRPr lang="cs-CZ" sz="22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Courier New" panose="02070309020205020404" pitchFamily="49" charset="0"/>
              <a:buChar char="o"/>
            </a:pPr>
            <a:r>
              <a:rPr lang="cs-CZ" sz="2200" b="1" dirty="0">
                <a:effectLst/>
                <a:latin typeface="Calibri" panose="020F0502020204030204" pitchFamily="34" charset="0"/>
                <a:ea typeface="Times New Roman" panose="02020603050405020304" pitchFamily="18" charset="0"/>
              </a:rPr>
              <a:t>hodnotu</a:t>
            </a:r>
            <a:r>
              <a:rPr lang="cs-CZ" sz="2200" dirty="0">
                <a:effectLst/>
                <a:latin typeface="Calibri" panose="020F0502020204030204" pitchFamily="34" charset="0"/>
                <a:ea typeface="Times New Roman" panose="02020603050405020304" pitchFamily="18" charset="0"/>
              </a:rPr>
              <a:t> zakládá </a:t>
            </a:r>
            <a:r>
              <a:rPr lang="cs-CZ" sz="2200" b="1" dirty="0">
                <a:effectLst/>
                <a:latin typeface="Calibri" panose="020F0502020204030204" pitchFamily="34" charset="0"/>
                <a:ea typeface="Times New Roman" panose="02020603050405020304" pitchFamily="18" charset="0"/>
              </a:rPr>
              <a:t>nikoli jen montáž, ale i demontáž</a:t>
            </a:r>
            <a:r>
              <a:rPr lang="cs-CZ" sz="2200" dirty="0">
                <a:effectLst/>
                <a:latin typeface="Calibri" panose="020F0502020204030204" pitchFamily="34" charset="0"/>
                <a:ea typeface="Times New Roman" panose="02020603050405020304" pitchFamily="18" charset="0"/>
              </a:rPr>
              <a:t> </a:t>
            </a:r>
          </a:p>
          <a:p>
            <a:pPr marL="342900" lvl="0" indent="-342900">
              <a:spcBef>
                <a:spcPts val="600"/>
              </a:spcBef>
              <a:spcAft>
                <a:spcPts val="600"/>
              </a:spcAft>
              <a:buFont typeface="Courier New" panose="02070309020205020404" pitchFamily="49" charset="0"/>
              <a:buChar char="o"/>
            </a:pPr>
            <a:endParaRPr lang="cs-CZ" sz="2200" dirty="0">
              <a:effectLst/>
              <a:latin typeface="Calibri" panose="020F0502020204030204" pitchFamily="34" charset="0"/>
              <a:ea typeface="Times New Roman" panose="02020603050405020304" pitchFamily="18" charset="0"/>
            </a:endParaRPr>
          </a:p>
          <a:p>
            <a:pPr marL="0" lvl="0" indent="0" algn="ctr">
              <a:spcBef>
                <a:spcPts val="600"/>
              </a:spcBef>
              <a:spcAft>
                <a:spcPts val="600"/>
              </a:spcAft>
              <a:buNone/>
            </a:pPr>
            <a:r>
              <a:rPr lang="cs-CZ" sz="2200" b="1" dirty="0">
                <a:solidFill>
                  <a:schemeClr val="accent2">
                    <a:lumMod val="50000"/>
                  </a:schemeClr>
                </a:solidFill>
                <a:effectLst/>
                <a:latin typeface="Calibri" panose="020F0502020204030204" pitchFamily="34" charset="0"/>
                <a:ea typeface="Times New Roman" panose="02020603050405020304" pitchFamily="18" charset="0"/>
              </a:rPr>
              <a:t>Globální transformace materiálů</a:t>
            </a:r>
            <a:r>
              <a:rPr lang="cs-CZ" sz="2200" dirty="0">
                <a:solidFill>
                  <a:schemeClr val="accent2">
                    <a:lumMod val="50000"/>
                  </a:schemeClr>
                </a:solidFill>
                <a:effectLst/>
                <a:latin typeface="Calibri" panose="020F0502020204030204" pitchFamily="34" charset="0"/>
                <a:ea typeface="Times New Roman" panose="02020603050405020304" pitchFamily="18" charset="0"/>
              </a:rPr>
              <a:t> spojuje </a:t>
            </a:r>
            <a:r>
              <a:rPr lang="cs-CZ" sz="2200" b="1" dirty="0">
                <a:solidFill>
                  <a:schemeClr val="accent2">
                    <a:lumMod val="50000"/>
                  </a:schemeClr>
                </a:solidFill>
                <a:effectLst/>
                <a:latin typeface="Calibri" panose="020F0502020204030204" pitchFamily="34" charset="0"/>
                <a:ea typeface="Times New Roman" panose="02020603050405020304" pitchFamily="18" charset="0"/>
              </a:rPr>
              <a:t>formální a neformální ekonomiku</a:t>
            </a:r>
          </a:p>
        </p:txBody>
      </p:sp>
    </p:spTree>
    <p:extLst>
      <p:ext uri="{BB962C8B-B14F-4D97-AF65-F5344CB8AC3E}">
        <p14:creationId xmlns:p14="http://schemas.microsoft.com/office/powerpoint/2010/main" val="1976352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964E81-F7FD-4440-968C-4EFED8CD7E79}"/>
              </a:ext>
            </a:extLst>
          </p:cNvPr>
          <p:cNvSpPr>
            <a:spLocks noGrp="1"/>
          </p:cNvSpPr>
          <p:nvPr>
            <p:ph type="title"/>
          </p:nvPr>
        </p:nvSpPr>
        <p:spPr>
          <a:xfrm>
            <a:off x="838200" y="365126"/>
            <a:ext cx="10515600" cy="939892"/>
          </a:xfrm>
        </p:spPr>
        <p:txBody>
          <a:bodyPr>
            <a:normAutofit/>
          </a:bodyPr>
          <a:lstStyle/>
          <a:p>
            <a:pPr algn="ctr"/>
            <a:r>
              <a:rPr lang="cs-CZ" sz="3200" b="1" dirty="0">
                <a:solidFill>
                  <a:schemeClr val="accent2">
                    <a:lumMod val="50000"/>
                  </a:schemeClr>
                </a:solidFill>
                <a:effectLst/>
                <a:latin typeface="Calibri" panose="020F0502020204030204" pitchFamily="34" charset="0"/>
                <a:ea typeface="Times New Roman" panose="02020603050405020304" pitchFamily="18" charset="0"/>
              </a:rPr>
              <a:t>Urban </a:t>
            </a:r>
            <a:r>
              <a:rPr lang="cs-CZ" sz="3200" b="1" dirty="0" err="1">
                <a:solidFill>
                  <a:schemeClr val="accent2">
                    <a:lumMod val="50000"/>
                  </a:schemeClr>
                </a:solidFill>
                <a:effectLst/>
                <a:latin typeface="Calibri" panose="020F0502020204030204" pitchFamily="34" charset="0"/>
                <a:ea typeface="Times New Roman" panose="02020603050405020304" pitchFamily="18" charset="0"/>
              </a:rPr>
              <a:t>mining</a:t>
            </a:r>
            <a:endParaRPr lang="cs-CZ" sz="3200" dirty="0"/>
          </a:p>
        </p:txBody>
      </p:sp>
      <p:sp>
        <p:nvSpPr>
          <p:cNvPr id="3" name="Zástupný obsah 2">
            <a:extLst>
              <a:ext uri="{FF2B5EF4-FFF2-40B4-BE49-F238E27FC236}">
                <a16:creationId xmlns:a16="http://schemas.microsoft.com/office/drawing/2014/main" id="{FA41E73C-3E3E-4089-A897-0481467C10CB}"/>
              </a:ext>
            </a:extLst>
          </p:cNvPr>
          <p:cNvSpPr>
            <a:spLocks noGrp="1"/>
          </p:cNvSpPr>
          <p:nvPr>
            <p:ph idx="1"/>
          </p:nvPr>
        </p:nvSpPr>
        <p:spPr>
          <a:xfrm>
            <a:off x="532660" y="1233996"/>
            <a:ext cx="10821140" cy="5624004"/>
          </a:xfrm>
        </p:spPr>
        <p:txBody>
          <a:bodyPr>
            <a:normAutofit/>
          </a:bodyPr>
          <a:lstStyle/>
          <a:p>
            <a:pPr marL="342900" lvl="0" indent="-342900">
              <a:spcBef>
                <a:spcPts val="600"/>
              </a:spcBef>
              <a:spcAft>
                <a:spcPts val="600"/>
              </a:spcAft>
              <a:buFont typeface="Courier New" panose="02070309020205020404" pitchFamily="49" charset="0"/>
              <a:buChar char="o"/>
            </a:pPr>
            <a:r>
              <a:rPr lang="cs-CZ" sz="2200" dirty="0">
                <a:solidFill>
                  <a:schemeClr val="accent2">
                    <a:lumMod val="50000"/>
                  </a:schemeClr>
                </a:solidFill>
                <a:effectLst/>
                <a:latin typeface="Calibri" panose="020F0502020204030204" pitchFamily="34" charset="0"/>
                <a:ea typeface="Times New Roman" panose="02020603050405020304" pitchFamily="18" charset="0"/>
              </a:rPr>
              <a:t>„pozitiva“ </a:t>
            </a:r>
            <a:r>
              <a:rPr lang="cs-CZ" sz="2200" dirty="0" err="1">
                <a:solidFill>
                  <a:schemeClr val="accent2">
                    <a:lumMod val="50000"/>
                  </a:schemeClr>
                </a:solidFill>
                <a:effectLst/>
                <a:latin typeface="Calibri" panose="020F0502020204030204" pitchFamily="34" charset="0"/>
                <a:ea typeface="Times New Roman" panose="02020603050405020304" pitchFamily="18" charset="0"/>
              </a:rPr>
              <a:t>urban</a:t>
            </a:r>
            <a:r>
              <a:rPr lang="cs-CZ" sz="2200" dirty="0">
                <a:solidFill>
                  <a:schemeClr val="accent2">
                    <a:lumMod val="50000"/>
                  </a:schemeClr>
                </a:solidFill>
                <a:effectLst/>
                <a:latin typeface="Calibri" panose="020F0502020204030204" pitchFamily="34" charset="0"/>
                <a:ea typeface="Times New Roman" panose="02020603050405020304" pitchFamily="18" charset="0"/>
              </a:rPr>
              <a:t> </a:t>
            </a:r>
            <a:r>
              <a:rPr lang="cs-CZ" sz="2200" dirty="0" err="1">
                <a:solidFill>
                  <a:schemeClr val="accent2">
                    <a:lumMod val="50000"/>
                  </a:schemeClr>
                </a:solidFill>
                <a:effectLst/>
                <a:latin typeface="Calibri" panose="020F0502020204030204" pitchFamily="34" charset="0"/>
                <a:ea typeface="Times New Roman" panose="02020603050405020304" pitchFamily="18" charset="0"/>
              </a:rPr>
              <a:t>mining</a:t>
            </a:r>
            <a:r>
              <a:rPr lang="cs-CZ" sz="2200" dirty="0">
                <a:solidFill>
                  <a:schemeClr val="accent2">
                    <a:lumMod val="50000"/>
                  </a:schemeClr>
                </a:solidFill>
                <a:effectLst/>
                <a:latin typeface="Calibri" panose="020F0502020204030204" pitchFamily="34" charset="0"/>
                <a:ea typeface="Times New Roman" panose="02020603050405020304" pitchFamily="18" charset="0"/>
              </a:rPr>
              <a:t> tak, jak je reprezentuje „bohatý sever“ = </a:t>
            </a:r>
            <a:r>
              <a:rPr lang="cs-CZ" sz="2200" b="1" dirty="0">
                <a:solidFill>
                  <a:schemeClr val="accent2">
                    <a:lumMod val="50000"/>
                  </a:schemeClr>
                </a:solidFill>
                <a:effectLst/>
                <a:latin typeface="Calibri" panose="020F0502020204030204" pitchFamily="34" charset="0"/>
                <a:ea typeface="Times New Roman" panose="02020603050405020304" pitchFamily="18" charset="0"/>
              </a:rPr>
              <a:t>legitimizace</a:t>
            </a:r>
            <a:r>
              <a:rPr lang="cs-CZ" sz="2200" dirty="0">
                <a:solidFill>
                  <a:schemeClr val="accent2">
                    <a:lumMod val="50000"/>
                  </a:schemeClr>
                </a:solidFill>
                <a:effectLst/>
                <a:latin typeface="Calibri" panose="020F0502020204030204" pitchFamily="34" charset="0"/>
                <a:ea typeface="Times New Roman" panose="02020603050405020304" pitchFamily="18" charset="0"/>
              </a:rPr>
              <a:t>: </a:t>
            </a:r>
          </a:p>
          <a:p>
            <a:pPr lvl="1">
              <a:spcBef>
                <a:spcPts val="600"/>
              </a:spcBef>
              <a:spcAft>
                <a:spcPts val="600"/>
              </a:spcAft>
            </a:pPr>
            <a:r>
              <a:rPr lang="cs-CZ" sz="2000" dirty="0">
                <a:effectLst/>
                <a:latin typeface="Calibri" panose="020F0502020204030204" pitchFamily="34" charset="0"/>
                <a:ea typeface="Times New Roman" panose="02020603050405020304" pitchFamily="18" charset="0"/>
              </a:rPr>
              <a:t>znovuvyužití globálních zdrojů = ochrana prostředí; </a:t>
            </a:r>
          </a:p>
          <a:p>
            <a:pPr lvl="1">
              <a:spcBef>
                <a:spcPts val="600"/>
              </a:spcBef>
              <a:spcAft>
                <a:spcPts val="600"/>
              </a:spcAft>
            </a:pPr>
            <a:r>
              <a:rPr lang="cs-CZ" sz="2000" dirty="0">
                <a:effectLst/>
                <a:latin typeface="Calibri" panose="020F0502020204030204" pitchFamily="34" charset="0"/>
                <a:ea typeface="Times New Roman" panose="02020603050405020304" pitchFamily="18" charset="0"/>
              </a:rPr>
              <a:t>znovuvyužití materiálů, již zapojených do globálních produkčních řetězců; </a:t>
            </a:r>
          </a:p>
          <a:p>
            <a:pPr lvl="1">
              <a:spcBef>
                <a:spcPts val="600"/>
              </a:spcBef>
              <a:spcAft>
                <a:spcPts val="600"/>
              </a:spcAft>
            </a:pPr>
            <a:r>
              <a:rPr lang="cs-CZ" sz="2000" dirty="0">
                <a:effectLst/>
                <a:latin typeface="Calibri" panose="020F0502020204030204" pitchFamily="34" charset="0"/>
                <a:ea typeface="Times New Roman" panose="02020603050405020304" pitchFamily="18" charset="0"/>
              </a:rPr>
              <a:t>zdroj obživy (ale ve zcela nepřijatelných podmínkách???)</a:t>
            </a:r>
          </a:p>
          <a:p>
            <a:pPr marL="342900" lvl="0" indent="-342900">
              <a:spcBef>
                <a:spcPts val="600"/>
              </a:spcBef>
              <a:spcAft>
                <a:spcPts val="600"/>
              </a:spcAft>
              <a:buFont typeface="Courier New" panose="02070309020205020404" pitchFamily="49" charset="0"/>
              <a:buChar char="o"/>
            </a:pPr>
            <a:endParaRPr lang="cs-CZ" sz="2200" dirty="0">
              <a:effectLst/>
              <a:latin typeface="Calibri" panose="020F0502020204030204" pitchFamily="34" charset="0"/>
              <a:ea typeface="Times New Roman" panose="02020603050405020304" pitchFamily="18" charset="0"/>
            </a:endParaRPr>
          </a:p>
          <a:p>
            <a:pPr marL="342900" indent="-342900">
              <a:spcBef>
                <a:spcPts val="600"/>
              </a:spcBef>
              <a:spcAft>
                <a:spcPts val="600"/>
              </a:spcAft>
              <a:buFont typeface="Courier New" panose="02070309020205020404" pitchFamily="49" charset="0"/>
              <a:buChar char="o"/>
            </a:pPr>
            <a:r>
              <a:rPr lang="cs-CZ" sz="2200" b="1" dirty="0" smtClean="0">
                <a:solidFill>
                  <a:schemeClr val="accent2">
                    <a:lumMod val="50000"/>
                  </a:schemeClr>
                </a:solidFill>
                <a:latin typeface="Calibri" panose="020F0502020204030204" pitchFamily="34" charset="0"/>
                <a:ea typeface="Times New Roman" panose="02020603050405020304" pitchFamily="18" charset="0"/>
              </a:rPr>
              <a:t>Reálné dopady</a:t>
            </a:r>
            <a:r>
              <a:rPr lang="cs-CZ" sz="2200" dirty="0">
                <a:solidFill>
                  <a:schemeClr val="accent2">
                    <a:lumMod val="50000"/>
                  </a:schemeClr>
                </a:solidFill>
                <a:latin typeface="Calibri" panose="020F0502020204030204" pitchFamily="34" charset="0"/>
                <a:ea typeface="Times New Roman" panose="02020603050405020304" pitchFamily="18" charset="0"/>
              </a:rPr>
              <a:t>: </a:t>
            </a:r>
          </a:p>
          <a:p>
            <a:pPr lvl="1">
              <a:spcBef>
                <a:spcPts val="600"/>
              </a:spcBef>
              <a:spcAft>
                <a:spcPts val="600"/>
              </a:spcAft>
            </a:pPr>
            <a:r>
              <a:rPr lang="cs-CZ" sz="2000" dirty="0">
                <a:latin typeface="Calibri" panose="020F0502020204030204" pitchFamily="34" charset="0"/>
                <a:ea typeface="Times New Roman" panose="02020603050405020304" pitchFamily="18" charset="0"/>
              </a:rPr>
              <a:t>b</a:t>
            </a:r>
            <a:r>
              <a:rPr lang="cs-CZ" sz="2000" dirty="0">
                <a:effectLst/>
                <a:latin typeface="Calibri" panose="020F0502020204030204" pitchFamily="34" charset="0"/>
                <a:ea typeface="Times New Roman" panose="02020603050405020304" pitchFamily="18" charset="0"/>
              </a:rPr>
              <a:t>ohaté země vyváží nepovolený elektronický odpad do chudých zemí, kde je jeho likvidace daleko nebezpečnější a levnější než v bohatých zemích, kde je přísně regulována = zneužívání a vykořisťování „chudého Jihu“; </a:t>
            </a:r>
          </a:p>
          <a:p>
            <a:pPr lvl="1">
              <a:spcBef>
                <a:spcPts val="600"/>
              </a:spcBef>
              <a:spcAft>
                <a:spcPts val="600"/>
              </a:spcAft>
            </a:pPr>
            <a:r>
              <a:rPr lang="cs-CZ" sz="2000" b="1" dirty="0">
                <a:effectLst/>
                <a:latin typeface="Calibri" panose="020F0502020204030204" pitchFamily="34" charset="0"/>
                <a:ea typeface="Times New Roman" panose="02020603050405020304" pitchFamily="18" charset="0"/>
              </a:rPr>
              <a:t>posilování </a:t>
            </a:r>
            <a:r>
              <a:rPr lang="cs-CZ" sz="2000" b="1" dirty="0" err="1">
                <a:effectLst/>
                <a:latin typeface="Calibri" panose="020F0502020204030204" pitchFamily="34" charset="0"/>
                <a:ea typeface="Times New Roman" panose="02020603050405020304" pitchFamily="18" charset="0"/>
              </a:rPr>
              <a:t>neokoloniálních</a:t>
            </a:r>
            <a:r>
              <a:rPr lang="cs-CZ" sz="2000" b="1" dirty="0">
                <a:effectLst/>
                <a:latin typeface="Calibri" panose="020F0502020204030204" pitchFamily="34" charset="0"/>
                <a:ea typeface="Times New Roman" panose="02020603050405020304" pitchFamily="18" charset="0"/>
              </a:rPr>
              <a:t> vazeb a závislostí</a:t>
            </a:r>
            <a:r>
              <a:rPr lang="cs-CZ" sz="2000" dirty="0">
                <a:effectLst/>
                <a:latin typeface="Calibri" panose="020F0502020204030204" pitchFamily="34" charset="0"/>
                <a:ea typeface="Times New Roman" panose="02020603050405020304" pitchFamily="18" charset="0"/>
              </a:rPr>
              <a:t>; </a:t>
            </a:r>
          </a:p>
          <a:p>
            <a:pPr lvl="1">
              <a:spcBef>
                <a:spcPts val="600"/>
              </a:spcBef>
              <a:spcAft>
                <a:spcPts val="600"/>
              </a:spcAft>
            </a:pPr>
            <a:r>
              <a:rPr lang="cs-CZ" sz="2000" dirty="0">
                <a:effectLst/>
                <a:latin typeface="Calibri" panose="020F0502020204030204" pitchFamily="34" charset="0"/>
                <a:ea typeface="Times New Roman" panose="02020603050405020304" pitchFamily="18" charset="0"/>
              </a:rPr>
              <a:t>zvyšování toxicity a poškození životního prostředí </a:t>
            </a:r>
            <a:r>
              <a:rPr lang="cs-CZ" sz="2000" dirty="0" smtClean="0">
                <a:effectLst/>
                <a:latin typeface="Calibri" panose="020F0502020204030204" pitchFamily="34" charset="0"/>
                <a:ea typeface="Times New Roman" panose="02020603050405020304" pitchFamily="18" charset="0"/>
              </a:rPr>
              <a:t>globálního jihu</a:t>
            </a:r>
            <a:r>
              <a:rPr lang="cs-CZ" sz="2000" dirty="0">
                <a:effectLst/>
                <a:latin typeface="Calibri" panose="020F0502020204030204" pitchFamily="34" charset="0"/>
                <a:ea typeface="Times New Roman" panose="02020603050405020304" pitchFamily="18" charset="0"/>
              </a:rPr>
              <a:t>, hromadění sekundárního odpadu; </a:t>
            </a:r>
          </a:p>
          <a:p>
            <a:pPr lvl="1">
              <a:spcBef>
                <a:spcPts val="600"/>
              </a:spcBef>
              <a:spcAft>
                <a:spcPts val="600"/>
              </a:spcAft>
            </a:pPr>
            <a:r>
              <a:rPr lang="cs-CZ" sz="2000" dirty="0">
                <a:effectLst/>
                <a:latin typeface="Calibri" panose="020F0502020204030204" pitchFamily="34" charset="0"/>
                <a:ea typeface="Times New Roman" panose="02020603050405020304" pitchFamily="18" charset="0"/>
              </a:rPr>
              <a:t>spalování fosilních paliv na transport odpadu a následně kovů; </a:t>
            </a:r>
          </a:p>
          <a:p>
            <a:pPr lvl="1">
              <a:spcBef>
                <a:spcPts val="600"/>
              </a:spcBef>
              <a:spcAft>
                <a:spcPts val="600"/>
              </a:spcAft>
            </a:pPr>
            <a:r>
              <a:rPr lang="cs-CZ" sz="2000" dirty="0">
                <a:effectLst/>
                <a:latin typeface="Calibri" panose="020F0502020204030204" pitchFamily="34" charset="0"/>
                <a:ea typeface="Times New Roman" panose="02020603050405020304" pitchFamily="18" charset="0"/>
              </a:rPr>
              <a:t>zpětné obohacování zpracovatelských zemí na úkor zemí primární extrakce ….</a:t>
            </a:r>
            <a:endParaRPr lang="cs-CZ" sz="2000" b="1"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3206442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5EE13968-9B36-433D-82D0-CED7CD61F493}"/>
              </a:ext>
            </a:extLst>
          </p:cNvPr>
          <p:cNvSpPr>
            <a:spLocks noGrp="1"/>
          </p:cNvSpPr>
          <p:nvPr>
            <p:ph idx="1"/>
          </p:nvPr>
        </p:nvSpPr>
        <p:spPr>
          <a:xfrm>
            <a:off x="838200" y="408374"/>
            <a:ext cx="10515600" cy="6214368"/>
          </a:xfrm>
        </p:spPr>
        <p:txBody>
          <a:bodyPr>
            <a:normAutofit fontScale="92500" lnSpcReduction="20000"/>
          </a:bodyPr>
          <a:lstStyle/>
          <a:p>
            <a:pPr>
              <a:spcBef>
                <a:spcPts val="600"/>
              </a:spcBef>
              <a:spcAft>
                <a:spcPts val="600"/>
              </a:spcAft>
            </a:pPr>
            <a:r>
              <a:rPr lang="cs-CZ" sz="1800" b="1" dirty="0">
                <a:effectLst/>
                <a:latin typeface="Calibri" panose="020F0502020204030204" pitchFamily="34" charset="0"/>
                <a:ea typeface="Times New Roman" panose="02020603050405020304" pitchFamily="18" charset="0"/>
              </a:rPr>
              <a:t>Literatura</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Hecht</a:t>
            </a:r>
            <a:r>
              <a:rPr lang="cs-CZ" sz="1800" dirty="0">
                <a:effectLst/>
                <a:latin typeface="Calibri" panose="020F0502020204030204" pitchFamily="34" charset="0"/>
                <a:ea typeface="Times New Roman" panose="02020603050405020304" pitchFamily="18" charset="0"/>
              </a:rPr>
              <a:t>, Gabrielle. 2018. “</a:t>
            </a:r>
            <a:r>
              <a:rPr lang="cs-CZ" sz="1800" dirty="0" err="1">
                <a:effectLst/>
                <a:latin typeface="Calibri" panose="020F0502020204030204" pitchFamily="34" charset="0"/>
                <a:ea typeface="Times New Roman" panose="02020603050405020304" pitchFamily="18" charset="0"/>
              </a:rPr>
              <a:t>Interscalar</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Vehicles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for</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an</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African</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Anthropocene</a:t>
            </a:r>
            <a:r>
              <a:rPr lang="cs-CZ" sz="1800" dirty="0">
                <a:effectLst/>
                <a:latin typeface="Calibri" panose="020F0502020204030204" pitchFamily="34" charset="0"/>
                <a:ea typeface="Times New Roman" panose="02020603050405020304" pitchFamily="18" charset="0"/>
              </a:rPr>
              <a:t>: On </a:t>
            </a:r>
            <a:r>
              <a:rPr lang="cs-CZ" sz="1800" dirty="0" err="1">
                <a:effectLst/>
                <a:latin typeface="Calibri" panose="020F0502020204030204" pitchFamily="34" charset="0"/>
                <a:ea typeface="Times New Roman" panose="02020603050405020304" pitchFamily="18" charset="0"/>
              </a:rPr>
              <a:t>Waste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Temporality</a:t>
            </a:r>
            <a:r>
              <a:rPr lang="cs-CZ" sz="1800" dirty="0">
                <a:effectLst/>
                <a:latin typeface="Calibri" panose="020F0502020204030204" pitchFamily="34" charset="0"/>
                <a:ea typeface="Times New Roman" panose="02020603050405020304" pitchFamily="18" charset="0"/>
              </a:rPr>
              <a:t>, and </a:t>
            </a:r>
            <a:r>
              <a:rPr lang="cs-CZ" sz="1800" dirty="0" err="1">
                <a:effectLst/>
                <a:latin typeface="Calibri" panose="020F0502020204030204" pitchFamily="34" charset="0"/>
                <a:ea typeface="Times New Roman" panose="02020603050405020304" pitchFamily="18" charset="0"/>
              </a:rPr>
              <a:t>Violence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Cultural</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Anthropology</a:t>
            </a:r>
            <a:r>
              <a:rPr lang="cs-CZ" sz="1800" dirty="0">
                <a:effectLst/>
                <a:latin typeface="Calibri" panose="020F0502020204030204" pitchFamily="34" charset="0"/>
                <a:ea typeface="Times New Roman" panose="02020603050405020304" pitchFamily="18" charset="0"/>
              </a:rPr>
              <a:t> 33 (1), 109-41. https://doi.org/10.14506/ca33.1.05.</a:t>
            </a:r>
            <a:endParaRPr lang="cs-CZ"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cs-CZ" sz="1800" dirty="0">
                <a:latin typeface="Calibri" panose="020F0502020204030204" pitchFamily="34" charset="0"/>
                <a:ea typeface="Times New Roman" panose="02020603050405020304" pitchFamily="18" charset="0"/>
              </a:rPr>
              <a:t>https://ewastemonitor.info/gem-2020/</a:t>
            </a:r>
            <a:endParaRPr lang="cs-CZ" sz="1800" dirty="0">
              <a:latin typeface="Calibri" panose="020F0502020204030204" pitchFamily="34"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cs-CZ" sz="1800" dirty="0" err="1">
                <a:effectLst/>
                <a:latin typeface="Calibri" panose="020F0502020204030204" pitchFamily="34" charset="0"/>
                <a:ea typeface="Times New Roman" panose="02020603050405020304" pitchFamily="18" charset="0"/>
              </a:rPr>
              <a:t>Abram</a:t>
            </a:r>
            <a:r>
              <a:rPr lang="cs-CZ" sz="1800" dirty="0">
                <a:effectLst/>
                <a:latin typeface="Calibri" panose="020F0502020204030204" pitchFamily="34" charset="0"/>
                <a:ea typeface="Times New Roman" panose="02020603050405020304" pitchFamily="18" charset="0"/>
              </a:rPr>
              <a:t>, S., </a:t>
            </a:r>
            <a:r>
              <a:rPr lang="cs-CZ" sz="1800" dirty="0" err="1">
                <a:effectLst/>
                <a:latin typeface="Calibri" panose="020F0502020204030204" pitchFamily="34" charset="0"/>
                <a:ea typeface="Times New Roman" panose="02020603050405020304" pitchFamily="18" charset="0"/>
              </a:rPr>
              <a:t>Winthereik</a:t>
            </a:r>
            <a:r>
              <a:rPr lang="cs-CZ" sz="1800" dirty="0">
                <a:effectLst/>
                <a:latin typeface="Calibri" panose="020F0502020204030204" pitchFamily="34" charset="0"/>
                <a:ea typeface="Times New Roman" panose="02020603050405020304" pitchFamily="18" charset="0"/>
              </a:rPr>
              <a:t>, B. R., </a:t>
            </a:r>
            <a:r>
              <a:rPr lang="cs-CZ" sz="1800" dirty="0" err="1">
                <a:effectLst/>
                <a:latin typeface="Calibri" panose="020F0502020204030204" pitchFamily="34" charset="0"/>
                <a:ea typeface="Times New Roman" panose="02020603050405020304" pitchFamily="18" charset="0"/>
              </a:rPr>
              <a:t>Yarrow</a:t>
            </a:r>
            <a:r>
              <a:rPr lang="cs-CZ" sz="1800" dirty="0">
                <a:effectLst/>
                <a:latin typeface="Calibri" panose="020F0502020204030204" pitchFamily="34" charset="0"/>
                <a:ea typeface="Times New Roman" panose="02020603050405020304" pitchFamily="18" charset="0"/>
              </a:rPr>
              <a:t>, T. (</a:t>
            </a:r>
            <a:r>
              <a:rPr lang="cs-CZ" sz="1800" dirty="0" err="1">
                <a:effectLst/>
                <a:latin typeface="Calibri" panose="020F0502020204030204" pitchFamily="34" charset="0"/>
                <a:ea typeface="Times New Roman" panose="02020603050405020304" pitchFamily="18" charset="0"/>
              </a:rPr>
              <a:t>eds</a:t>
            </a:r>
            <a:r>
              <a:rPr lang="cs-CZ" sz="1800" dirty="0">
                <a:effectLst/>
                <a:latin typeface="Calibri" panose="020F0502020204030204" pitchFamily="34" charset="0"/>
                <a:ea typeface="Times New Roman" panose="02020603050405020304" pitchFamily="18" charset="0"/>
              </a:rPr>
              <a:t>.) 2019. </a:t>
            </a:r>
            <a:r>
              <a:rPr lang="cs-CZ" sz="1800" dirty="0" err="1">
                <a:effectLst/>
                <a:latin typeface="Calibri" panose="020F0502020204030204" pitchFamily="34" charset="0"/>
                <a:ea typeface="Times New Roman" panose="02020603050405020304" pitchFamily="18" charset="0"/>
              </a:rPr>
              <a:t>Electrifying</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Anthropology</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Exploring</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Electrical</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Practices</a:t>
            </a:r>
            <a:r>
              <a:rPr lang="cs-CZ" sz="1800" dirty="0">
                <a:effectLst/>
                <a:latin typeface="Calibri" panose="020F0502020204030204" pitchFamily="34" charset="0"/>
                <a:ea typeface="Times New Roman" panose="02020603050405020304" pitchFamily="18" charset="0"/>
              </a:rPr>
              <a:t> and </a:t>
            </a:r>
            <a:r>
              <a:rPr lang="cs-CZ" sz="1800" dirty="0" err="1">
                <a:effectLst/>
                <a:latin typeface="Calibri" panose="020F0502020204030204" pitchFamily="34" charset="0"/>
                <a:ea typeface="Times New Roman" panose="02020603050405020304" pitchFamily="18" charset="0"/>
              </a:rPr>
              <a:t>Infrastructures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Bloomsbury</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Academic</a:t>
            </a:r>
            <a:endParaRPr lang="cs-CZ" sz="1800" dirty="0">
              <a:effectLst/>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cs-CZ" sz="1800" dirty="0">
                <a:effectLst/>
                <a:latin typeface="Calibri" panose="020F0502020204030204" pitchFamily="34" charset="0"/>
                <a:ea typeface="Times New Roman" panose="02020603050405020304" pitchFamily="18" charset="0"/>
              </a:rPr>
              <a:t>Alexander, C., &amp; Reno, J. 2012. </a:t>
            </a:r>
            <a:r>
              <a:rPr lang="cs-CZ" sz="1800" dirty="0" err="1">
                <a:effectLst/>
                <a:latin typeface="Calibri" panose="020F0502020204030204" pitchFamily="34" charset="0"/>
                <a:ea typeface="Times New Roman" panose="02020603050405020304" pitchFamily="18" charset="0"/>
              </a:rPr>
              <a:t>Introduction</a:t>
            </a:r>
            <a:r>
              <a:rPr lang="cs-CZ" sz="1800" dirty="0">
                <a:effectLst/>
                <a:latin typeface="Calibri" panose="020F0502020204030204" pitchFamily="34" charset="0"/>
                <a:ea typeface="Times New Roman" panose="02020603050405020304" pitchFamily="18" charset="0"/>
              </a:rPr>
              <a:t>. In C. Alexander &amp; J. Reno (</a:t>
            </a:r>
            <a:r>
              <a:rPr lang="cs-CZ" sz="1800" dirty="0" err="1">
                <a:effectLst/>
                <a:latin typeface="Calibri" panose="020F0502020204030204" pitchFamily="34" charset="0"/>
                <a:ea typeface="Times New Roman" panose="02020603050405020304" pitchFamily="18" charset="0"/>
              </a:rPr>
              <a:t>Eds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Economies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of</a:t>
            </a:r>
            <a:r>
              <a:rPr lang="cs-CZ" sz="1800" dirty="0">
                <a:effectLst/>
                <a:latin typeface="Calibri" panose="020F0502020204030204" pitchFamily="34" charset="0"/>
                <a:ea typeface="Times New Roman" panose="02020603050405020304" pitchFamily="18" charset="0"/>
              </a:rPr>
              <a:t> Recycling: </a:t>
            </a:r>
            <a:r>
              <a:rPr lang="cs-CZ" sz="1800" dirty="0" err="1">
                <a:effectLst/>
                <a:latin typeface="Calibri" panose="020F0502020204030204" pitchFamily="34" charset="0"/>
                <a:ea typeface="Times New Roman" panose="02020603050405020304" pitchFamily="18" charset="0"/>
              </a:rPr>
              <a:t>The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Global</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Transformation</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of</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Materials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Values</a:t>
            </a:r>
            <a:r>
              <a:rPr lang="cs-CZ" sz="1800" dirty="0">
                <a:effectLst/>
                <a:latin typeface="Calibri" panose="020F0502020204030204" pitchFamily="34" charset="0"/>
                <a:ea typeface="Times New Roman" panose="02020603050405020304" pitchFamily="18" charset="0"/>
              </a:rPr>
              <a:t> and </a:t>
            </a:r>
            <a:r>
              <a:rPr lang="cs-CZ" sz="1800" dirty="0" err="1">
                <a:effectLst/>
                <a:latin typeface="Calibri" panose="020F0502020204030204" pitchFamily="34" charset="0"/>
                <a:ea typeface="Times New Roman" panose="02020603050405020304" pitchFamily="18" charset="0"/>
              </a:rPr>
              <a:t>Social</a:t>
            </a:r>
            <a:r>
              <a:rPr lang="cs-CZ" sz="1800" dirty="0">
                <a:effectLst/>
                <a:latin typeface="Calibri" panose="020F0502020204030204" pitchFamily="34" charset="0"/>
                <a:ea typeface="Times New Roman" panose="02020603050405020304" pitchFamily="18" charset="0"/>
              </a:rPr>
              <a:t> Relations (pp. 1-32). London: </a:t>
            </a:r>
            <a:r>
              <a:rPr lang="cs-CZ" sz="1800" dirty="0" err="1">
                <a:effectLst/>
                <a:latin typeface="Calibri" panose="020F0502020204030204" pitchFamily="34" charset="0"/>
                <a:ea typeface="Times New Roman" panose="02020603050405020304" pitchFamily="18" charset="0"/>
              </a:rPr>
              <a:t>Zed</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Books</a:t>
            </a:r>
            <a:r>
              <a:rPr lang="cs-CZ" sz="1800" dirty="0">
                <a:effectLst/>
                <a:latin typeface="Calibri" panose="020F0502020204030204" pitchFamily="34" charset="0"/>
                <a:ea typeface="Times New Roman" panose="02020603050405020304" pitchFamily="18" charset="0"/>
              </a:rPr>
              <a:t>. https://www.researchgate.net/publication/257976172_Economies_of_Recycling_The_Global_Transformation_of_Materials_Values_and_Social_Relations</a:t>
            </a:r>
            <a:endParaRPr lang="cs-CZ"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1800" dirty="0" err="1">
                <a:effectLst/>
                <a:latin typeface="Calibri" panose="020F0502020204030204" pitchFamily="34" charset="0"/>
                <a:ea typeface="Times New Roman" panose="02020603050405020304" pitchFamily="18" charset="0"/>
              </a:rPr>
              <a:t>Anand</a:t>
            </a:r>
            <a:r>
              <a:rPr lang="cs-CZ" sz="1800" dirty="0">
                <a:effectLst/>
                <a:latin typeface="Calibri" panose="020F0502020204030204" pitchFamily="34" charset="0"/>
                <a:ea typeface="Times New Roman" panose="02020603050405020304" pitchFamily="18" charset="0"/>
              </a:rPr>
              <a:t>, N., </a:t>
            </a:r>
            <a:r>
              <a:rPr lang="cs-CZ" sz="1800" dirty="0" err="1">
                <a:effectLst/>
                <a:latin typeface="Calibri" panose="020F0502020204030204" pitchFamily="34" charset="0"/>
                <a:ea typeface="Times New Roman" panose="02020603050405020304" pitchFamily="18" charset="0"/>
              </a:rPr>
              <a:t>Gupta</a:t>
            </a:r>
            <a:r>
              <a:rPr lang="cs-CZ" sz="1800" dirty="0">
                <a:effectLst/>
                <a:latin typeface="Calibri" panose="020F0502020204030204" pitchFamily="34" charset="0"/>
                <a:ea typeface="Times New Roman" panose="02020603050405020304" pitchFamily="18" charset="0"/>
              </a:rPr>
              <a:t>, A., &amp; </a:t>
            </a:r>
            <a:r>
              <a:rPr lang="cs-CZ" sz="1800" dirty="0" err="1">
                <a:effectLst/>
                <a:latin typeface="Calibri" panose="020F0502020204030204" pitchFamily="34" charset="0"/>
                <a:ea typeface="Times New Roman" panose="02020603050405020304" pitchFamily="18" charset="0"/>
              </a:rPr>
              <a:t>Appel</a:t>
            </a:r>
            <a:r>
              <a:rPr lang="cs-CZ" sz="1800" dirty="0">
                <a:effectLst/>
                <a:latin typeface="Calibri" panose="020F0502020204030204" pitchFamily="34" charset="0"/>
                <a:ea typeface="Times New Roman" panose="02020603050405020304" pitchFamily="18" charset="0"/>
              </a:rPr>
              <a:t>, H. (</a:t>
            </a:r>
            <a:r>
              <a:rPr lang="cs-CZ" sz="1800" dirty="0" err="1">
                <a:effectLst/>
                <a:latin typeface="Calibri" panose="020F0502020204030204" pitchFamily="34" charset="0"/>
                <a:ea typeface="Times New Roman" panose="02020603050405020304" pitchFamily="18" charset="0"/>
              </a:rPr>
              <a:t>eds</a:t>
            </a:r>
            <a:r>
              <a:rPr lang="cs-CZ" sz="1800" dirty="0">
                <a:effectLst/>
                <a:latin typeface="Calibri" panose="020F0502020204030204" pitchFamily="34" charset="0"/>
                <a:ea typeface="Times New Roman" panose="02020603050405020304" pitchFamily="18" charset="0"/>
              </a:rPr>
              <a:t>.) 2018. </a:t>
            </a:r>
            <a:r>
              <a:rPr lang="cs-CZ" sz="1800" dirty="0" err="1">
                <a:effectLst/>
                <a:latin typeface="Calibri" panose="020F0502020204030204" pitchFamily="34" charset="0"/>
                <a:ea typeface="Times New Roman" panose="02020603050405020304" pitchFamily="18" charset="0"/>
              </a:rPr>
              <a:t>The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promise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of</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infrastructure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Duke</a:t>
            </a:r>
            <a:r>
              <a:rPr lang="cs-CZ" sz="1800" dirty="0">
                <a:effectLst/>
                <a:latin typeface="Calibri" panose="020F0502020204030204" pitchFamily="34" charset="0"/>
                <a:ea typeface="Times New Roman" panose="02020603050405020304" pitchFamily="18" charset="0"/>
              </a:rPr>
              <a:t> University </a:t>
            </a:r>
            <a:r>
              <a:rPr lang="cs-CZ" sz="1800" dirty="0" err="1">
                <a:effectLst/>
                <a:latin typeface="Calibri" panose="020F0502020204030204" pitchFamily="34" charset="0"/>
                <a:ea typeface="Times New Roman" panose="02020603050405020304" pitchFamily="18" charset="0"/>
              </a:rPr>
              <a:t>Press</a:t>
            </a:r>
            <a:endParaRPr lang="cs-CZ"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1800" dirty="0" err="1">
                <a:effectLst/>
                <a:latin typeface="Calibri" panose="020F0502020204030204" pitchFamily="34" charset="0"/>
                <a:ea typeface="Times New Roman" panose="02020603050405020304" pitchFamily="18" charset="0"/>
              </a:rPr>
              <a:t>Arboleda</a:t>
            </a:r>
            <a:r>
              <a:rPr lang="cs-CZ" sz="1800" dirty="0">
                <a:effectLst/>
                <a:latin typeface="Calibri" panose="020F0502020204030204" pitchFamily="34" charset="0"/>
                <a:ea typeface="Times New Roman" panose="02020603050405020304" pitchFamily="18" charset="0"/>
              </a:rPr>
              <a:t>, M. 2020. </a:t>
            </a:r>
            <a:r>
              <a:rPr lang="cs-CZ" sz="1800" dirty="0" err="1">
                <a:effectLst/>
                <a:latin typeface="Calibri" panose="020F0502020204030204" pitchFamily="34" charset="0"/>
                <a:ea typeface="Times New Roman" panose="02020603050405020304" pitchFamily="18" charset="0"/>
              </a:rPr>
              <a:t>Planetary</a:t>
            </a:r>
            <a:r>
              <a:rPr lang="cs-CZ" sz="1800" dirty="0">
                <a:effectLst/>
                <a:latin typeface="Calibri" panose="020F0502020204030204" pitchFamily="34" charset="0"/>
                <a:ea typeface="Times New Roman" panose="02020603050405020304" pitchFamily="18" charset="0"/>
              </a:rPr>
              <a:t> Mine. </a:t>
            </a:r>
            <a:r>
              <a:rPr lang="cs-CZ" sz="1800" dirty="0" err="1">
                <a:effectLst/>
                <a:latin typeface="Calibri" panose="020F0502020204030204" pitchFamily="34" charset="0"/>
                <a:ea typeface="Times New Roman" panose="02020603050405020304" pitchFamily="18" charset="0"/>
              </a:rPr>
              <a:t>Territories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of</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Extraction</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under</a:t>
            </a:r>
            <a:r>
              <a:rPr lang="cs-CZ" sz="1800" dirty="0">
                <a:effectLst/>
                <a:latin typeface="Calibri" panose="020F0502020204030204" pitchFamily="34" charset="0"/>
                <a:ea typeface="Times New Roman" panose="02020603050405020304" pitchFamily="18" charset="0"/>
              </a:rPr>
              <a:t> Late </a:t>
            </a:r>
            <a:r>
              <a:rPr lang="cs-CZ" sz="1800" dirty="0" err="1">
                <a:effectLst/>
                <a:latin typeface="Calibri" panose="020F0502020204030204" pitchFamily="34" charset="0"/>
                <a:ea typeface="Times New Roman" panose="02020603050405020304" pitchFamily="18" charset="0"/>
              </a:rPr>
              <a:t>Capitalism</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Verso</a:t>
            </a:r>
            <a:r>
              <a:rPr lang="cs-CZ" sz="1800" dirty="0">
                <a:effectLst/>
                <a:latin typeface="Calibri" panose="020F0502020204030204" pitchFamily="34" charset="0"/>
                <a:ea typeface="Times New Roman" panose="02020603050405020304" pitchFamily="18" charset="0"/>
              </a:rPr>
              <a:t>)</a:t>
            </a:r>
            <a:endParaRPr lang="cs-CZ"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1800" dirty="0">
                <a:effectLst/>
                <a:latin typeface="Calibri" panose="020F0502020204030204" pitchFamily="34" charset="0"/>
                <a:ea typeface="Times New Roman" panose="02020603050405020304" pitchFamily="18" charset="0"/>
              </a:rPr>
              <a:t>Brown, K. 2017. Marie </a:t>
            </a:r>
            <a:r>
              <a:rPr lang="cs-CZ" sz="1800" dirty="0" err="1">
                <a:effectLst/>
                <a:latin typeface="Calibri" panose="020F0502020204030204" pitchFamily="34" charset="0"/>
                <a:ea typeface="Times New Roman" panose="02020603050405020304" pitchFamily="18" charset="0"/>
              </a:rPr>
              <a:t>Curie´s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Fingerprint</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Nuclear</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Spelunking</a:t>
            </a:r>
            <a:r>
              <a:rPr lang="cs-CZ" sz="1800" dirty="0">
                <a:effectLst/>
                <a:latin typeface="Calibri" panose="020F0502020204030204" pitchFamily="34" charset="0"/>
                <a:ea typeface="Times New Roman" panose="02020603050405020304" pitchFamily="18" charset="0"/>
              </a:rPr>
              <a:t> in </a:t>
            </a:r>
            <a:r>
              <a:rPr lang="cs-CZ" sz="1800" dirty="0" err="1">
                <a:effectLst/>
                <a:latin typeface="Calibri" panose="020F0502020204030204" pitchFamily="34" charset="0"/>
                <a:ea typeface="Times New Roman" panose="02020603050405020304" pitchFamily="18" charset="0"/>
              </a:rPr>
              <a:t>the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Chernobyl</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Zone</a:t>
            </a:r>
            <a:r>
              <a:rPr lang="cs-CZ" sz="1800" dirty="0">
                <a:effectLst/>
                <a:latin typeface="Calibri" panose="020F0502020204030204" pitchFamily="34" charset="0"/>
                <a:ea typeface="Times New Roman" panose="02020603050405020304" pitchFamily="18" charset="0"/>
              </a:rPr>
              <a:t>. In </a:t>
            </a:r>
            <a:r>
              <a:rPr lang="cs-CZ" sz="1800" dirty="0" err="1">
                <a:effectLst/>
                <a:latin typeface="Calibri" panose="020F0502020204030204" pitchFamily="34" charset="0"/>
                <a:ea typeface="Times New Roman" panose="02020603050405020304" pitchFamily="18" charset="0"/>
              </a:rPr>
              <a:t>In</a:t>
            </a:r>
            <a:r>
              <a:rPr lang="cs-CZ" sz="1800" dirty="0">
                <a:effectLst/>
                <a:latin typeface="Calibri" panose="020F0502020204030204" pitchFamily="34" charset="0"/>
                <a:ea typeface="Times New Roman" panose="02020603050405020304" pitchFamily="18" charset="0"/>
              </a:rPr>
              <a:t> Anna </a:t>
            </a:r>
            <a:r>
              <a:rPr lang="cs-CZ" sz="1800" dirty="0" err="1">
                <a:effectLst/>
                <a:latin typeface="Calibri" panose="020F0502020204030204" pitchFamily="34" charset="0"/>
                <a:ea typeface="Times New Roman" panose="02020603050405020304" pitchFamily="18" charset="0"/>
              </a:rPr>
              <a:t>Lowenhaupt</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Tsing</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Heather</a:t>
            </a:r>
            <a:r>
              <a:rPr lang="cs-CZ" sz="1800" dirty="0">
                <a:effectLst/>
                <a:latin typeface="Calibri" panose="020F0502020204030204" pitchFamily="34" charset="0"/>
                <a:ea typeface="Times New Roman" panose="02020603050405020304" pitchFamily="18" charset="0"/>
              </a:rPr>
              <a:t> Anne </a:t>
            </a:r>
            <a:r>
              <a:rPr lang="cs-CZ" sz="1800" dirty="0" err="1">
                <a:effectLst/>
                <a:latin typeface="Calibri" panose="020F0502020204030204" pitchFamily="34" charset="0"/>
                <a:ea typeface="Times New Roman" panose="02020603050405020304" pitchFamily="18" charset="0"/>
              </a:rPr>
              <a:t>Swanson</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Elaine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Gan</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Nils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Bubandt</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eds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Arts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of</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Living</a:t>
            </a:r>
            <a:r>
              <a:rPr lang="cs-CZ" sz="1800" dirty="0">
                <a:effectLst/>
                <a:latin typeface="Calibri" panose="020F0502020204030204" pitchFamily="34" charset="0"/>
                <a:ea typeface="Times New Roman" panose="02020603050405020304" pitchFamily="18" charset="0"/>
              </a:rPr>
              <a:t> on a </a:t>
            </a:r>
            <a:r>
              <a:rPr lang="cs-CZ" sz="1800" dirty="0" err="1">
                <a:effectLst/>
                <a:latin typeface="Calibri" panose="020F0502020204030204" pitchFamily="34" charset="0"/>
                <a:ea typeface="Times New Roman" panose="02020603050405020304" pitchFamily="18" charset="0"/>
              </a:rPr>
              <a:t>Damaged</a:t>
            </a:r>
            <a:r>
              <a:rPr lang="cs-CZ" sz="1800" dirty="0">
                <a:effectLst/>
                <a:latin typeface="Calibri" panose="020F0502020204030204" pitchFamily="34" charset="0"/>
                <a:ea typeface="Times New Roman" panose="02020603050405020304" pitchFamily="18" charset="0"/>
              </a:rPr>
              <a:t> Planet - </a:t>
            </a:r>
            <a:r>
              <a:rPr lang="cs-CZ" sz="1800" dirty="0" err="1">
                <a:effectLst/>
                <a:latin typeface="Calibri" panose="020F0502020204030204" pitchFamily="34" charset="0"/>
                <a:ea typeface="Times New Roman" panose="02020603050405020304" pitchFamily="18" charset="0"/>
              </a:rPr>
              <a:t>Ghosts</a:t>
            </a:r>
            <a:r>
              <a:rPr lang="cs-CZ" sz="1800" dirty="0">
                <a:effectLst/>
                <a:latin typeface="Calibri" panose="020F0502020204030204" pitchFamily="34" charset="0"/>
                <a:ea typeface="Times New Roman" panose="02020603050405020304" pitchFamily="18" charset="0"/>
              </a:rPr>
              <a:t> and </a:t>
            </a:r>
            <a:r>
              <a:rPr lang="cs-CZ" sz="1800" dirty="0" err="1">
                <a:effectLst/>
                <a:latin typeface="Calibri" panose="020F0502020204030204" pitchFamily="34" charset="0"/>
                <a:ea typeface="Times New Roman" panose="02020603050405020304" pitchFamily="18" charset="0"/>
              </a:rPr>
              <a:t>Monsters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of</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the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Anthropocene</a:t>
            </a:r>
            <a:r>
              <a:rPr lang="cs-CZ" sz="1800" dirty="0">
                <a:effectLst/>
                <a:latin typeface="Calibri" panose="020F0502020204030204" pitchFamily="34" charset="0"/>
                <a:ea typeface="Times New Roman" panose="02020603050405020304" pitchFamily="18" charset="0"/>
              </a:rPr>
              <a:t>. University </a:t>
            </a:r>
            <a:r>
              <a:rPr lang="cs-CZ" sz="1800" dirty="0" err="1">
                <a:effectLst/>
                <a:latin typeface="Calibri" panose="020F0502020204030204" pitchFamily="34" charset="0"/>
                <a:ea typeface="Times New Roman" panose="02020603050405020304" pitchFamily="18" charset="0"/>
              </a:rPr>
              <a:t>of</a:t>
            </a:r>
            <a:r>
              <a:rPr lang="cs-CZ" sz="1800" dirty="0">
                <a:effectLst/>
                <a:latin typeface="Calibri" panose="020F0502020204030204" pitchFamily="34" charset="0"/>
                <a:ea typeface="Times New Roman" panose="02020603050405020304" pitchFamily="18" charset="0"/>
              </a:rPr>
              <a:t> Minnesota </a:t>
            </a:r>
            <a:r>
              <a:rPr lang="cs-CZ" sz="1800" dirty="0" err="1">
                <a:effectLst/>
                <a:latin typeface="Calibri" panose="020F0502020204030204" pitchFamily="34" charset="0"/>
                <a:ea typeface="Times New Roman" panose="02020603050405020304" pitchFamily="18" charset="0"/>
              </a:rPr>
              <a:t>Press</a:t>
            </a:r>
            <a:endParaRPr lang="cs-CZ"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1800" dirty="0" err="1">
                <a:effectLst/>
                <a:latin typeface="Calibri" panose="020F0502020204030204" pitchFamily="34" charset="0"/>
                <a:ea typeface="Times New Roman" panose="02020603050405020304" pitchFamily="18" charset="0"/>
              </a:rPr>
              <a:t>Eriksen</a:t>
            </a:r>
            <a:r>
              <a:rPr lang="cs-CZ" sz="1800" dirty="0">
                <a:effectLst/>
                <a:latin typeface="Calibri" panose="020F0502020204030204" pitchFamily="34" charset="0"/>
                <a:ea typeface="Times New Roman" panose="02020603050405020304" pitchFamily="18" charset="0"/>
              </a:rPr>
              <a:t>, Thomas </a:t>
            </a:r>
            <a:r>
              <a:rPr lang="cs-CZ" sz="1800" dirty="0" err="1">
                <a:effectLst/>
                <a:latin typeface="Calibri" panose="020F0502020204030204" pitchFamily="34" charset="0"/>
                <a:ea typeface="Times New Roman" panose="02020603050405020304" pitchFamily="18" charset="0"/>
              </a:rPr>
              <a:t>Hylland</a:t>
            </a:r>
            <a:r>
              <a:rPr lang="cs-CZ" sz="1800" dirty="0">
                <a:effectLst/>
                <a:latin typeface="Calibri" panose="020F0502020204030204" pitchFamily="34" charset="0"/>
                <a:ea typeface="Times New Roman" panose="02020603050405020304" pitchFamily="18" charset="0"/>
              </a:rPr>
              <a:t>. 2016. </a:t>
            </a:r>
            <a:r>
              <a:rPr lang="cs-CZ" sz="1800" dirty="0" err="1">
                <a:effectLst/>
                <a:latin typeface="Calibri" panose="020F0502020204030204" pitchFamily="34" charset="0"/>
                <a:ea typeface="Times New Roman" panose="02020603050405020304" pitchFamily="18" charset="0"/>
              </a:rPr>
              <a:t>Overheating</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an</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anthropology</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of</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accelerated</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change</a:t>
            </a:r>
            <a:r>
              <a:rPr lang="cs-CZ" sz="1800" dirty="0">
                <a:effectLst/>
                <a:latin typeface="Calibri" panose="020F0502020204030204" pitchFamily="34" charset="0"/>
                <a:ea typeface="Times New Roman" panose="02020603050405020304" pitchFamily="18" charset="0"/>
              </a:rPr>
              <a:t>. London: Pluto </a:t>
            </a:r>
            <a:r>
              <a:rPr lang="cs-CZ" sz="1800" dirty="0" err="1">
                <a:effectLst/>
                <a:latin typeface="Calibri" panose="020F0502020204030204" pitchFamily="34" charset="0"/>
                <a:ea typeface="Times New Roman" panose="02020603050405020304" pitchFamily="18" charset="0"/>
              </a:rPr>
              <a:t>Press</a:t>
            </a:r>
            <a:r>
              <a:rPr lang="cs-CZ" sz="1800" dirty="0">
                <a:effectLst/>
                <a:latin typeface="Calibri" panose="020F0502020204030204" pitchFamily="34" charset="0"/>
                <a:ea typeface="Times New Roman" panose="02020603050405020304" pitchFamily="18" charset="0"/>
              </a:rPr>
              <a:t>.</a:t>
            </a:r>
            <a:endParaRPr lang="cs-CZ"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1800" dirty="0">
                <a:effectLst/>
                <a:latin typeface="Calibri" panose="020F0502020204030204" pitchFamily="34" charset="0"/>
                <a:ea typeface="Times New Roman" panose="02020603050405020304" pitchFamily="18" charset="0"/>
              </a:rPr>
              <a:t>Grant, R. 2016. </a:t>
            </a:r>
            <a:r>
              <a:rPr lang="cs-CZ" sz="1800" dirty="0" err="1">
                <a:effectLst/>
                <a:latin typeface="Calibri" panose="020F0502020204030204" pitchFamily="34" charset="0"/>
                <a:ea typeface="Times New Roman" panose="02020603050405020304" pitchFamily="18" charset="0"/>
              </a:rPr>
              <a:t>The</a:t>
            </a:r>
            <a:r>
              <a:rPr lang="cs-CZ" sz="1800" dirty="0">
                <a:effectLst/>
                <a:latin typeface="Calibri" panose="020F0502020204030204" pitchFamily="34" charset="0"/>
                <a:ea typeface="Times New Roman" panose="02020603050405020304" pitchFamily="18" charset="0"/>
              </a:rPr>
              <a:t> “Urban Mine” in Accra, Ghana. IN: </a:t>
            </a:r>
            <a:r>
              <a:rPr lang="cs-CZ" sz="1800" dirty="0" err="1">
                <a:effectLst/>
                <a:latin typeface="Calibri" panose="020F0502020204030204" pitchFamily="34" charset="0"/>
                <a:ea typeface="Times New Roman" panose="02020603050405020304" pitchFamily="18" charset="0"/>
              </a:rPr>
              <a:t>Mauch</a:t>
            </a:r>
            <a:r>
              <a:rPr lang="cs-CZ" sz="1800" dirty="0">
                <a:effectLst/>
                <a:latin typeface="Calibri" panose="020F0502020204030204" pitchFamily="34" charset="0"/>
                <a:ea typeface="Times New Roman" panose="02020603050405020304" pitchFamily="18" charset="0"/>
              </a:rPr>
              <a:t>, Ch. 2016. </a:t>
            </a:r>
            <a:r>
              <a:rPr lang="cs-CZ" sz="1800" i="1" dirty="0" err="1">
                <a:effectLst/>
                <a:latin typeface="Calibri" panose="020F0502020204030204" pitchFamily="34" charset="0"/>
                <a:ea typeface="Times New Roman" panose="02020603050405020304" pitchFamily="18" charset="0"/>
              </a:rPr>
              <a:t>Out</a:t>
            </a:r>
            <a:r>
              <a:rPr lang="cs-CZ" sz="1800" i="1" dirty="0">
                <a:effectLst/>
                <a:latin typeface="Calibri" panose="020F0502020204030204" pitchFamily="34" charset="0"/>
                <a:ea typeface="Times New Roman" panose="02020603050405020304" pitchFamily="18" charset="0"/>
              </a:rPr>
              <a:t> </a:t>
            </a:r>
            <a:r>
              <a:rPr lang="cs-CZ" sz="1800" i="1" dirty="0" err="1">
                <a:effectLst/>
                <a:latin typeface="Calibri" panose="020F0502020204030204" pitchFamily="34" charset="0"/>
                <a:ea typeface="Times New Roman" panose="02020603050405020304" pitchFamily="18" charset="0"/>
              </a:rPr>
              <a:t>of</a:t>
            </a:r>
            <a:r>
              <a:rPr lang="cs-CZ" sz="1800" i="1" dirty="0">
                <a:effectLst/>
                <a:latin typeface="Calibri" panose="020F0502020204030204" pitchFamily="34" charset="0"/>
                <a:ea typeface="Times New Roman" panose="02020603050405020304" pitchFamily="18" charset="0"/>
              </a:rPr>
              <a:t> </a:t>
            </a:r>
            <a:r>
              <a:rPr lang="cs-CZ" sz="1800" i="1" dirty="0" err="1">
                <a:effectLst/>
                <a:latin typeface="Calibri" panose="020F0502020204030204" pitchFamily="34" charset="0"/>
                <a:ea typeface="Times New Roman" panose="02020603050405020304" pitchFamily="18" charset="0"/>
              </a:rPr>
              <a:t>sight</a:t>
            </a:r>
            <a:r>
              <a:rPr lang="cs-CZ" sz="1800" i="1" dirty="0">
                <a:effectLst/>
                <a:latin typeface="Calibri" panose="020F0502020204030204" pitchFamily="34" charset="0"/>
                <a:ea typeface="Times New Roman" panose="02020603050405020304" pitchFamily="18" charset="0"/>
              </a:rPr>
              <a:t>, </a:t>
            </a:r>
            <a:r>
              <a:rPr lang="cs-CZ" sz="1800" i="1" dirty="0" err="1">
                <a:effectLst/>
                <a:latin typeface="Calibri" panose="020F0502020204030204" pitchFamily="34" charset="0"/>
                <a:ea typeface="Times New Roman" panose="02020603050405020304" pitchFamily="18" charset="0"/>
              </a:rPr>
              <a:t>out</a:t>
            </a:r>
            <a:r>
              <a:rPr lang="cs-CZ" sz="1800" i="1" dirty="0">
                <a:effectLst/>
                <a:latin typeface="Calibri" panose="020F0502020204030204" pitchFamily="34" charset="0"/>
                <a:ea typeface="Times New Roman" panose="02020603050405020304" pitchFamily="18" charset="0"/>
              </a:rPr>
              <a:t> </a:t>
            </a:r>
            <a:r>
              <a:rPr lang="cs-CZ" sz="1800" i="1" dirty="0" err="1">
                <a:effectLst/>
                <a:latin typeface="Calibri" panose="020F0502020204030204" pitchFamily="34" charset="0"/>
                <a:ea typeface="Times New Roman" panose="02020603050405020304" pitchFamily="18" charset="0"/>
              </a:rPr>
              <a:t>of</a:t>
            </a:r>
            <a:r>
              <a:rPr lang="cs-CZ" sz="1800" i="1" dirty="0">
                <a:effectLst/>
                <a:latin typeface="Calibri" panose="020F0502020204030204" pitchFamily="34" charset="0"/>
                <a:ea typeface="Times New Roman" panose="02020603050405020304" pitchFamily="18" charset="0"/>
              </a:rPr>
              <a:t> mind. </a:t>
            </a:r>
            <a:r>
              <a:rPr lang="cs-CZ" sz="1800" i="1" dirty="0" err="1">
                <a:effectLst/>
                <a:latin typeface="Calibri" panose="020F0502020204030204" pitchFamily="34" charset="0"/>
                <a:ea typeface="Times New Roman" panose="02020603050405020304" pitchFamily="18" charset="0"/>
              </a:rPr>
              <a:t>The</a:t>
            </a:r>
            <a:r>
              <a:rPr lang="cs-CZ" sz="1800" i="1" dirty="0">
                <a:effectLst/>
                <a:latin typeface="Calibri" panose="020F0502020204030204" pitchFamily="34" charset="0"/>
                <a:ea typeface="Times New Roman" panose="02020603050405020304" pitchFamily="18" charset="0"/>
              </a:rPr>
              <a:t> </a:t>
            </a:r>
            <a:r>
              <a:rPr lang="cs-CZ" sz="1800" i="1" dirty="0" err="1">
                <a:effectLst/>
                <a:latin typeface="Calibri" panose="020F0502020204030204" pitchFamily="34" charset="0"/>
                <a:ea typeface="Times New Roman" panose="02020603050405020304" pitchFamily="18" charset="0"/>
              </a:rPr>
              <a:t>Politics</a:t>
            </a:r>
            <a:r>
              <a:rPr lang="cs-CZ" sz="1800" i="1" dirty="0">
                <a:effectLst/>
                <a:latin typeface="Calibri" panose="020F0502020204030204" pitchFamily="34" charset="0"/>
                <a:ea typeface="Times New Roman" panose="02020603050405020304" pitchFamily="18" charset="0"/>
              </a:rPr>
              <a:t> </a:t>
            </a:r>
            <a:r>
              <a:rPr lang="cs-CZ" sz="1800" i="1" dirty="0" err="1">
                <a:effectLst/>
                <a:latin typeface="Calibri" panose="020F0502020204030204" pitchFamily="34" charset="0"/>
                <a:ea typeface="Times New Roman" panose="02020603050405020304" pitchFamily="18" charset="0"/>
              </a:rPr>
              <a:t>of</a:t>
            </a:r>
            <a:r>
              <a:rPr lang="cs-CZ" sz="1800" i="1" dirty="0">
                <a:effectLst/>
                <a:latin typeface="Calibri" panose="020F0502020204030204" pitchFamily="34" charset="0"/>
                <a:ea typeface="Times New Roman" panose="02020603050405020304" pitchFamily="18" charset="0"/>
              </a:rPr>
              <a:t> </a:t>
            </a:r>
            <a:r>
              <a:rPr lang="cs-CZ" sz="1800" i="1" dirty="0" err="1">
                <a:effectLst/>
                <a:latin typeface="Calibri" panose="020F0502020204030204" pitchFamily="34" charset="0"/>
                <a:ea typeface="Times New Roman" panose="02020603050405020304" pitchFamily="18" charset="0"/>
              </a:rPr>
              <a:t>Culture</a:t>
            </a:r>
            <a:r>
              <a:rPr lang="cs-CZ" sz="1800" i="1" dirty="0">
                <a:effectLst/>
                <a:latin typeface="Calibri" panose="020F0502020204030204" pitchFamily="34" charset="0"/>
                <a:ea typeface="Times New Roman" panose="02020603050405020304" pitchFamily="18" charset="0"/>
              </a:rPr>
              <a:t> and </a:t>
            </a:r>
            <a:r>
              <a:rPr lang="cs-CZ" sz="1800" i="1" dirty="0" err="1">
                <a:effectLst/>
                <a:latin typeface="Calibri" panose="020F0502020204030204" pitchFamily="34" charset="0"/>
                <a:ea typeface="Times New Roman" panose="02020603050405020304" pitchFamily="18" charset="0"/>
              </a:rPr>
              <a:t>Waste</a:t>
            </a:r>
            <a:r>
              <a:rPr lang="cs-CZ" sz="1800" i="1"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Transformations</a:t>
            </a:r>
            <a:r>
              <a:rPr lang="cs-CZ" sz="1800" dirty="0">
                <a:effectLst/>
                <a:latin typeface="Calibri" panose="020F0502020204030204" pitchFamily="34" charset="0"/>
                <a:ea typeface="Times New Roman" panose="02020603050405020304" pitchFamily="18" charset="0"/>
              </a:rPr>
              <a:t> in Environment and Society. RCC </a:t>
            </a:r>
            <a:r>
              <a:rPr lang="cs-CZ" sz="1800" dirty="0" err="1">
                <a:effectLst/>
                <a:latin typeface="Calibri" panose="020F0502020204030204" pitchFamily="34" charset="0"/>
                <a:ea typeface="Times New Roman" panose="02020603050405020304" pitchFamily="18" charset="0"/>
              </a:rPr>
              <a:t>Perspectives</a:t>
            </a:r>
            <a:endParaRPr lang="cs-CZ"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1800" dirty="0" err="1">
                <a:effectLst/>
                <a:latin typeface="Calibri" panose="020F0502020204030204" pitchFamily="34" charset="0"/>
                <a:ea typeface="Times New Roman" panose="02020603050405020304" pitchFamily="18" charset="0"/>
              </a:rPr>
              <a:t>Mitchel</a:t>
            </a:r>
            <a:r>
              <a:rPr lang="cs-CZ" sz="1800" dirty="0">
                <a:effectLst/>
                <a:latin typeface="Calibri" panose="020F0502020204030204" pitchFamily="34" charset="0"/>
                <a:ea typeface="Times New Roman" panose="02020603050405020304" pitchFamily="18" charset="0"/>
              </a:rPr>
              <a:t>, T. 2011. </a:t>
            </a:r>
            <a:r>
              <a:rPr lang="cs-CZ" sz="1800" dirty="0" err="1">
                <a:effectLst/>
                <a:latin typeface="Calibri" panose="020F0502020204030204" pitchFamily="34" charset="0"/>
                <a:ea typeface="Times New Roman" panose="02020603050405020304" pitchFamily="18" charset="0"/>
              </a:rPr>
              <a:t>Carbon</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Democracy</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Political</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Power</a:t>
            </a:r>
            <a:r>
              <a:rPr lang="cs-CZ" sz="1800" dirty="0">
                <a:effectLst/>
                <a:latin typeface="Calibri" panose="020F0502020204030204" pitchFamily="34" charset="0"/>
                <a:ea typeface="Times New Roman" panose="02020603050405020304" pitchFamily="18" charset="0"/>
              </a:rPr>
              <a:t> in </a:t>
            </a:r>
            <a:r>
              <a:rPr lang="cs-CZ" sz="1800" dirty="0" err="1">
                <a:effectLst/>
                <a:latin typeface="Calibri" panose="020F0502020204030204" pitchFamily="34" charset="0"/>
                <a:ea typeface="Times New Roman" panose="02020603050405020304" pitchFamily="18" charset="0"/>
              </a:rPr>
              <a:t>the</a:t>
            </a:r>
            <a:r>
              <a:rPr lang="cs-CZ" sz="1800" dirty="0">
                <a:effectLst/>
                <a:latin typeface="Calibri" panose="020F0502020204030204" pitchFamily="34" charset="0"/>
                <a:ea typeface="Times New Roman" panose="02020603050405020304" pitchFamily="18" charset="0"/>
              </a:rPr>
              <a:t> Age </a:t>
            </a:r>
            <a:r>
              <a:rPr lang="cs-CZ" sz="1800" dirty="0" err="1">
                <a:effectLst/>
                <a:latin typeface="Calibri" panose="020F0502020204030204" pitchFamily="34" charset="0"/>
                <a:ea typeface="Times New Roman" panose="02020603050405020304" pitchFamily="18" charset="0"/>
              </a:rPr>
              <a:t>of</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Oil</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Verso</a:t>
            </a:r>
            <a:endParaRPr lang="cs-CZ"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1800" dirty="0" err="1">
                <a:effectLst/>
                <a:latin typeface="Calibri" panose="020F0502020204030204" pitchFamily="34" charset="0"/>
                <a:ea typeface="Times New Roman" panose="02020603050405020304" pitchFamily="18" charset="0"/>
              </a:rPr>
              <a:t>Mitchell</a:t>
            </a:r>
            <a:r>
              <a:rPr lang="cs-CZ" sz="1800" dirty="0">
                <a:effectLst/>
                <a:latin typeface="Calibri" panose="020F0502020204030204" pitchFamily="34" charset="0"/>
                <a:ea typeface="Times New Roman" panose="02020603050405020304" pitchFamily="18" charset="0"/>
              </a:rPr>
              <a:t>, T. 2009. </a:t>
            </a:r>
            <a:r>
              <a:rPr lang="cs-CZ" sz="1800" dirty="0" err="1">
                <a:effectLst/>
                <a:latin typeface="Calibri" panose="020F0502020204030204" pitchFamily="34" charset="0"/>
                <a:ea typeface="Times New Roman" panose="02020603050405020304" pitchFamily="18" charset="0"/>
              </a:rPr>
              <a:t>Carbon</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democracy</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Economy</a:t>
            </a:r>
            <a:r>
              <a:rPr lang="cs-CZ" sz="1800" dirty="0">
                <a:effectLst/>
                <a:latin typeface="Calibri" panose="020F0502020204030204" pitchFamily="34" charset="0"/>
                <a:ea typeface="Times New Roman" panose="02020603050405020304" pitchFamily="18" charset="0"/>
              </a:rPr>
              <a:t> and Society, 38:3, 399-432, DOI: 10.1080/03085140903020598</a:t>
            </a:r>
            <a:endParaRPr lang="cs-CZ" sz="1800" dirty="0">
              <a:effectLst/>
              <a:latin typeface="Times New Roman" panose="02020603050405020304" pitchFamily="18" charset="0"/>
              <a:ea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cs-CZ" sz="1800" dirty="0" err="1">
                <a:effectLst/>
                <a:latin typeface="Calibri" panose="020F0502020204030204" pitchFamily="34" charset="0"/>
                <a:ea typeface="Times New Roman" panose="02020603050405020304" pitchFamily="18" charset="0"/>
              </a:rPr>
              <a:t>Petryna</a:t>
            </a:r>
            <a:r>
              <a:rPr lang="cs-CZ" sz="1800" dirty="0">
                <a:effectLst/>
                <a:latin typeface="Calibri" panose="020F0502020204030204" pitchFamily="34" charset="0"/>
                <a:ea typeface="Times New Roman" panose="02020603050405020304" pitchFamily="18" charset="0"/>
              </a:rPr>
              <a:t>, A. 2018. “</a:t>
            </a:r>
            <a:r>
              <a:rPr lang="cs-CZ" sz="1800" dirty="0" err="1">
                <a:effectLst/>
                <a:latin typeface="Calibri" panose="020F0502020204030204" pitchFamily="34" charset="0"/>
                <a:ea typeface="Times New Roman" panose="02020603050405020304" pitchFamily="18" charset="0"/>
              </a:rPr>
              <a:t>Wildfires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at</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the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Edges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of</a:t>
            </a:r>
            <a:r>
              <a:rPr lang="cs-CZ" sz="1800" dirty="0">
                <a:effectLst/>
                <a:latin typeface="Calibri" panose="020F0502020204030204" pitchFamily="34" charset="0"/>
                <a:ea typeface="Times New Roman" panose="02020603050405020304" pitchFamily="18" charset="0"/>
              </a:rPr>
              <a:t> Science: </a:t>
            </a:r>
            <a:r>
              <a:rPr lang="cs-CZ" sz="1800" dirty="0" err="1">
                <a:effectLst/>
                <a:latin typeface="Calibri" panose="020F0502020204030204" pitchFamily="34" charset="0"/>
                <a:ea typeface="Times New Roman" panose="02020603050405020304" pitchFamily="18" charset="0"/>
              </a:rPr>
              <a:t>Horizoning</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Work</a:t>
            </a:r>
            <a:r>
              <a:rPr lang="cs-CZ" sz="1800" dirty="0">
                <a:effectLst/>
                <a:latin typeface="Calibri" panose="020F0502020204030204" pitchFamily="34" charset="0"/>
                <a:ea typeface="Times New Roman" panose="02020603050405020304" pitchFamily="18" charset="0"/>
              </a:rPr>
              <a:t> Amid </a:t>
            </a:r>
            <a:r>
              <a:rPr lang="cs-CZ" sz="1800" dirty="0" err="1">
                <a:effectLst/>
                <a:latin typeface="Calibri" panose="020F0502020204030204" pitchFamily="34" charset="0"/>
                <a:ea typeface="Times New Roman" panose="02020603050405020304" pitchFamily="18" charset="0"/>
              </a:rPr>
              <a:t>Runaway</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Change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Cultural</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Anthropology</a:t>
            </a:r>
            <a:r>
              <a:rPr lang="cs-CZ" sz="1800" dirty="0">
                <a:effectLst/>
                <a:latin typeface="Calibri" panose="020F0502020204030204" pitchFamily="34" charset="0"/>
                <a:ea typeface="Times New Roman" panose="02020603050405020304" pitchFamily="18" charset="0"/>
              </a:rPr>
              <a:t> 33 (4):570-95. </a:t>
            </a:r>
            <a:r>
              <a:rPr lang="cs-CZ" sz="1800" u="none" strike="noStrike" dirty="0">
                <a:solidFill>
                  <a:srgbClr val="C00000"/>
                </a:solidFill>
                <a:effectLst/>
                <a:latin typeface="Calibri" panose="020F0502020204030204" pitchFamily="34" charset="0"/>
                <a:ea typeface="Times New Roman" panose="02020603050405020304" pitchFamily="18" charset="0"/>
                <a:hlinkClick r:id="rId2"/>
              </a:rPr>
              <a:t>https://doi.org/10.14506/ca33.4.06</a:t>
            </a:r>
            <a:endParaRPr lang="cs-CZ"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cs-CZ" sz="1800" dirty="0" err="1">
                <a:effectLst/>
                <a:latin typeface="Calibri" panose="020F0502020204030204" pitchFamily="34" charset="0"/>
                <a:ea typeface="Times New Roman" panose="02020603050405020304" pitchFamily="18" charset="0"/>
              </a:rPr>
              <a:t>Urry</a:t>
            </a:r>
            <a:r>
              <a:rPr lang="cs-CZ" sz="1800" dirty="0">
                <a:effectLst/>
                <a:latin typeface="Calibri" panose="020F0502020204030204" pitchFamily="34" charset="0"/>
                <a:ea typeface="Times New Roman" panose="02020603050405020304" pitchFamily="18" charset="0"/>
              </a:rPr>
              <a:t>, J. 2016. </a:t>
            </a:r>
            <a:r>
              <a:rPr lang="cs-CZ" sz="1800" dirty="0" err="1">
                <a:effectLst/>
                <a:latin typeface="Calibri" panose="020F0502020204030204" pitchFamily="34" charset="0"/>
                <a:ea typeface="Times New Roman" panose="02020603050405020304" pitchFamily="18" charset="0"/>
              </a:rPr>
              <a:t>Complex</a:t>
            </a:r>
            <a:r>
              <a:rPr lang="cs-CZ" sz="1800" dirty="0">
                <a:effectLst/>
                <a:latin typeface="Calibri" panose="020F0502020204030204" pitchFamily="34" charset="0"/>
                <a:ea typeface="Times New Roman" panose="02020603050405020304" pitchFamily="18" charset="0"/>
              </a:rPr>
              <a:t> Systems and </a:t>
            </a:r>
            <a:r>
              <a:rPr lang="cs-CZ" sz="1800" dirty="0" err="1">
                <a:effectLst/>
                <a:latin typeface="Calibri" panose="020F0502020204030204" pitchFamily="34" charset="0"/>
                <a:ea typeface="Times New Roman" panose="02020603050405020304" pitchFamily="18" charset="0"/>
              </a:rPr>
              <a:t>Multiple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Crises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of</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Enegry</a:t>
            </a:r>
            <a:r>
              <a:rPr lang="cs-CZ" sz="1800" dirty="0">
                <a:effectLst/>
                <a:latin typeface="Calibri" panose="020F0502020204030204" pitchFamily="34" charset="0"/>
                <a:ea typeface="Times New Roman" panose="02020603050405020304" pitchFamily="18" charset="0"/>
              </a:rPr>
              <a:t>. In </a:t>
            </a:r>
            <a:r>
              <a:rPr lang="cs-CZ" sz="1800" dirty="0" err="1">
                <a:effectLst/>
                <a:latin typeface="Calibri" panose="020F0502020204030204" pitchFamily="34" charset="0"/>
                <a:ea typeface="Times New Roman" panose="02020603050405020304" pitchFamily="18" charset="0"/>
              </a:rPr>
              <a:t>Crate</a:t>
            </a:r>
            <a:r>
              <a:rPr lang="cs-CZ" sz="1800" dirty="0">
                <a:effectLst/>
                <a:latin typeface="Calibri" panose="020F0502020204030204" pitchFamily="34" charset="0"/>
                <a:ea typeface="Times New Roman" panose="02020603050405020304" pitchFamily="18" charset="0"/>
              </a:rPr>
              <a:t>, S., </a:t>
            </a:r>
            <a:r>
              <a:rPr lang="cs-CZ" sz="1800" dirty="0" err="1">
                <a:effectLst/>
                <a:latin typeface="Calibri" panose="020F0502020204030204" pitchFamily="34" charset="0"/>
                <a:ea typeface="Times New Roman" panose="02020603050405020304" pitchFamily="18" charset="0"/>
              </a:rPr>
              <a:t>Nuttall</a:t>
            </a:r>
            <a:r>
              <a:rPr lang="cs-CZ" sz="1800" dirty="0">
                <a:effectLst/>
                <a:latin typeface="Calibri" panose="020F0502020204030204" pitchFamily="34" charset="0"/>
                <a:ea typeface="Times New Roman" panose="02020603050405020304" pitchFamily="18" charset="0"/>
              </a:rPr>
              <a:t>, M. (</a:t>
            </a:r>
            <a:r>
              <a:rPr lang="cs-CZ" sz="1800" dirty="0" err="1">
                <a:effectLst/>
                <a:latin typeface="Calibri" panose="020F0502020204030204" pitchFamily="34" charset="0"/>
                <a:ea typeface="Times New Roman" panose="02020603050405020304" pitchFamily="18" charset="0"/>
              </a:rPr>
              <a:t>ed</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Anthropology</a:t>
            </a:r>
            <a:r>
              <a:rPr lang="cs-CZ" sz="1800" dirty="0">
                <a:effectLst/>
                <a:latin typeface="Calibri" panose="020F0502020204030204" pitchFamily="34" charset="0"/>
                <a:ea typeface="Times New Roman" panose="02020603050405020304" pitchFamily="18" charset="0"/>
              </a:rPr>
              <a:t> and </a:t>
            </a:r>
            <a:r>
              <a:rPr lang="cs-CZ" sz="1800" dirty="0" err="1">
                <a:effectLst/>
                <a:latin typeface="Calibri" panose="020F0502020204030204" pitchFamily="34" charset="0"/>
                <a:ea typeface="Times New Roman" panose="02020603050405020304" pitchFamily="18" charset="0"/>
              </a:rPr>
              <a:t>Climate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Change</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From</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Actions</a:t>
            </a:r>
            <a:r>
              <a:rPr lang="cs-CZ" sz="1800" dirty="0">
                <a:effectLst/>
                <a:latin typeface="Calibri" panose="020F0502020204030204" pitchFamily="34" charset="0"/>
                <a:ea typeface="Times New Roman" panose="02020603050405020304" pitchFamily="18" charset="0"/>
              </a:rPr>
              <a:t> to </a:t>
            </a:r>
            <a:r>
              <a:rPr lang="cs-CZ" sz="1800" dirty="0" err="1">
                <a:effectLst/>
                <a:latin typeface="Calibri" panose="020F0502020204030204" pitchFamily="34" charset="0"/>
                <a:ea typeface="Times New Roman" panose="02020603050405020304" pitchFamily="18" charset="0"/>
              </a:rPr>
              <a:t>Transformations</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Routledge</a:t>
            </a:r>
            <a:endParaRPr lang="cs-CZ"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3381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6D51EF-4D4F-490A-A997-A8D42794C910}"/>
              </a:ext>
            </a:extLst>
          </p:cNvPr>
          <p:cNvSpPr>
            <a:spLocks noGrp="1"/>
          </p:cNvSpPr>
          <p:nvPr>
            <p:ph type="title"/>
          </p:nvPr>
        </p:nvSpPr>
        <p:spPr/>
        <p:txBody>
          <a:bodyPr>
            <a:normAutofit/>
          </a:bodyPr>
          <a:lstStyle/>
          <a:p>
            <a:pPr algn="ctr"/>
            <a:r>
              <a:rPr lang="cs-CZ" sz="3200" b="1" dirty="0">
                <a:solidFill>
                  <a:schemeClr val="accent2">
                    <a:lumMod val="50000"/>
                  </a:schemeClr>
                </a:solidFill>
              </a:rPr>
              <a:t>Problém akcelerace</a:t>
            </a:r>
            <a:endParaRPr lang="cs-CZ" sz="4000" b="1" dirty="0">
              <a:solidFill>
                <a:schemeClr val="accent2">
                  <a:lumMod val="50000"/>
                </a:schemeClr>
              </a:solidFill>
            </a:endParaRPr>
          </a:p>
        </p:txBody>
      </p:sp>
      <p:sp>
        <p:nvSpPr>
          <p:cNvPr id="3" name="Zástupný obsah 2">
            <a:extLst>
              <a:ext uri="{FF2B5EF4-FFF2-40B4-BE49-F238E27FC236}">
                <a16:creationId xmlns:a16="http://schemas.microsoft.com/office/drawing/2014/main" id="{A4778244-41E2-47A3-91D7-E11FBC0DB20E}"/>
              </a:ext>
            </a:extLst>
          </p:cNvPr>
          <p:cNvSpPr>
            <a:spLocks noGrp="1"/>
          </p:cNvSpPr>
          <p:nvPr>
            <p:ph sz="half" idx="1"/>
          </p:nvPr>
        </p:nvSpPr>
        <p:spPr>
          <a:xfrm>
            <a:off x="838200" y="1458686"/>
            <a:ext cx="5181600" cy="4718277"/>
          </a:xfrm>
        </p:spPr>
        <p:txBody>
          <a:bodyPr>
            <a:normAutofit lnSpcReduction="10000"/>
          </a:bodyPr>
          <a:lstStyle/>
          <a:p>
            <a:pPr marL="0" indent="0" algn="ctr">
              <a:buNone/>
            </a:pPr>
            <a:r>
              <a:rPr lang="cs-CZ" sz="2200" b="1" dirty="0">
                <a:latin typeface="Calibri" panose="020F0502020204030204" pitchFamily="34" charset="0"/>
                <a:ea typeface="Times New Roman" panose="02020603050405020304" pitchFamily="18" charset="0"/>
              </a:rPr>
              <a:t>K</a:t>
            </a:r>
            <a:r>
              <a:rPr lang="cs-CZ" sz="2200" b="1" dirty="0">
                <a:effectLst/>
                <a:latin typeface="Calibri" panose="020F0502020204030204" pitchFamily="34" charset="0"/>
                <a:ea typeface="Times New Roman" panose="02020603050405020304" pitchFamily="18" charset="0"/>
              </a:rPr>
              <a:t>ulturní mezera</a:t>
            </a:r>
            <a:r>
              <a:rPr lang="cs-CZ" sz="2200" dirty="0">
                <a:effectLst/>
                <a:latin typeface="Calibri" panose="020F0502020204030204" pitchFamily="34" charset="0"/>
                <a:ea typeface="Times New Roman" panose="02020603050405020304" pitchFamily="18" charset="0"/>
              </a:rPr>
              <a:t> (W. F. </a:t>
            </a:r>
            <a:r>
              <a:rPr lang="cs-CZ" sz="2200" dirty="0" err="1">
                <a:effectLst/>
                <a:latin typeface="Calibri" panose="020F0502020204030204" pitchFamily="34" charset="0"/>
                <a:ea typeface="Times New Roman" panose="02020603050405020304" pitchFamily="18" charset="0"/>
              </a:rPr>
              <a:t>Ogburn</a:t>
            </a:r>
            <a:r>
              <a:rPr lang="cs-CZ" sz="2200" dirty="0">
                <a:effectLst/>
                <a:latin typeface="Calibri" panose="020F0502020204030204" pitchFamily="34" charset="0"/>
                <a:ea typeface="Times New Roman" panose="02020603050405020304" pitchFamily="18" charset="0"/>
              </a:rPr>
              <a:t>, 1922)</a:t>
            </a:r>
          </a:p>
          <a:p>
            <a:pPr marL="0" indent="0">
              <a:buNone/>
            </a:pPr>
            <a:endParaRPr lang="cs-CZ" sz="1800" dirty="0">
              <a:effectLst/>
              <a:latin typeface="Calibri" panose="020F0502020204030204" pitchFamily="34" charset="0"/>
              <a:ea typeface="Times New Roman" panose="02020603050405020304" pitchFamily="18" charset="0"/>
            </a:endParaRPr>
          </a:p>
          <a:p>
            <a:pPr marL="0" indent="0">
              <a:buNone/>
            </a:pPr>
            <a:r>
              <a:rPr lang="cs-CZ" sz="2000" dirty="0">
                <a:effectLst/>
                <a:latin typeface="Calibri" panose="020F0502020204030204" pitchFamily="34" charset="0"/>
                <a:ea typeface="Times New Roman" panose="02020603050405020304" pitchFamily="18" charset="0"/>
              </a:rPr>
              <a:t>Rozlišuje v kultuře </a:t>
            </a:r>
          </a:p>
          <a:p>
            <a:r>
              <a:rPr lang="cs-CZ" sz="2000" b="1" dirty="0">
                <a:effectLst/>
                <a:latin typeface="Calibri" panose="020F0502020204030204" pitchFamily="34" charset="0"/>
                <a:ea typeface="Times New Roman" panose="02020603050405020304" pitchFamily="18" charset="0"/>
              </a:rPr>
              <a:t>materiální složku </a:t>
            </a:r>
            <a:r>
              <a:rPr lang="cs-CZ" sz="2000" dirty="0">
                <a:effectLst/>
                <a:latin typeface="Calibri" panose="020F0502020204030204" pitchFamily="34" charset="0"/>
                <a:ea typeface="Times New Roman" panose="02020603050405020304" pitchFamily="18" charset="0"/>
              </a:rPr>
              <a:t>(např. technika a technologie)</a:t>
            </a:r>
          </a:p>
          <a:p>
            <a:r>
              <a:rPr lang="cs-CZ" sz="2000" b="1" dirty="0">
                <a:effectLst/>
                <a:latin typeface="Calibri" panose="020F0502020204030204" pitchFamily="34" charset="0"/>
                <a:ea typeface="Times New Roman" panose="02020603050405020304" pitchFamily="18" charset="0"/>
              </a:rPr>
              <a:t>nemateriální adaptivní složku </a:t>
            </a:r>
            <a:r>
              <a:rPr lang="cs-CZ" sz="2000" dirty="0">
                <a:effectLst/>
                <a:latin typeface="Calibri" panose="020F0502020204030204" pitchFamily="34" charset="0"/>
                <a:ea typeface="Times New Roman" panose="02020603050405020304" pitchFamily="18" charset="0"/>
              </a:rPr>
              <a:t>(např. instituce, normy); </a:t>
            </a:r>
          </a:p>
          <a:p>
            <a:r>
              <a:rPr lang="cs-CZ" sz="2000" b="1" dirty="0">
                <a:effectLst/>
                <a:latin typeface="Calibri" panose="020F0502020204030204" pitchFamily="34" charset="0"/>
                <a:ea typeface="Times New Roman" panose="02020603050405020304" pitchFamily="18" charset="0"/>
              </a:rPr>
              <a:t>nemateriální neadaptivní složku </a:t>
            </a:r>
            <a:r>
              <a:rPr lang="cs-CZ" sz="2000" dirty="0">
                <a:effectLst/>
                <a:latin typeface="Calibri" panose="020F0502020204030204" pitchFamily="34" charset="0"/>
                <a:ea typeface="Times New Roman" panose="02020603050405020304" pitchFamily="18" charset="0"/>
              </a:rPr>
              <a:t>(např. hodnoty, ideje, koncepty) </a:t>
            </a:r>
          </a:p>
          <a:p>
            <a:endParaRPr lang="cs-CZ" sz="2000" dirty="0">
              <a:latin typeface="Calibri" panose="020F0502020204030204" pitchFamily="34" charset="0"/>
              <a:ea typeface="Times New Roman" panose="02020603050405020304" pitchFamily="18" charset="0"/>
            </a:endParaRPr>
          </a:p>
          <a:p>
            <a:pPr marL="0" indent="0" algn="ctr">
              <a:buNone/>
            </a:pPr>
            <a:r>
              <a:rPr lang="cs-CZ" sz="2000" dirty="0">
                <a:effectLst/>
                <a:latin typeface="Calibri" panose="020F0502020204030204" pitchFamily="34" charset="0"/>
                <a:ea typeface="Times New Roman" panose="02020603050405020304" pitchFamily="18" charset="0"/>
              </a:rPr>
              <a:t>= </a:t>
            </a:r>
            <a:r>
              <a:rPr lang="cs-CZ" sz="2000" b="1" dirty="0">
                <a:effectLst/>
                <a:latin typeface="Calibri" panose="020F0502020204030204" pitchFamily="34" charset="0"/>
                <a:ea typeface="Times New Roman" panose="02020603050405020304" pitchFamily="18" charset="0"/>
              </a:rPr>
              <a:t>ideje a koncepty o fungování světa</a:t>
            </a:r>
            <a:r>
              <a:rPr lang="cs-CZ" sz="2000" dirty="0">
                <a:effectLst/>
                <a:latin typeface="Calibri" panose="020F0502020204030204" pitchFamily="34" charset="0"/>
                <a:ea typeface="Times New Roman" panose="02020603050405020304" pitchFamily="18" charset="0"/>
              </a:rPr>
              <a:t> se nevyvíjí tak rychle, jako </a:t>
            </a:r>
            <a:r>
              <a:rPr lang="cs-CZ" sz="2000" b="1" dirty="0">
                <a:effectLst/>
                <a:latin typeface="Calibri" panose="020F0502020204030204" pitchFamily="34" charset="0"/>
                <a:ea typeface="Times New Roman" panose="02020603050405020304" pitchFamily="18" charset="0"/>
              </a:rPr>
              <a:t>technologie a materiální svět</a:t>
            </a:r>
            <a:r>
              <a:rPr lang="cs-CZ" sz="2000" dirty="0">
                <a:effectLst/>
                <a:latin typeface="Calibri" panose="020F0502020204030204" pitchFamily="34" charset="0"/>
                <a:ea typeface="Times New Roman" panose="02020603050405020304" pitchFamily="18" charset="0"/>
              </a:rPr>
              <a:t> = užíváme staré koncepty, abychom porozuměli novým skutečnostem</a:t>
            </a:r>
            <a:endParaRPr lang="cs-CZ" sz="2000" dirty="0">
              <a:effectLst/>
              <a:latin typeface="Times New Roman" panose="02020603050405020304" pitchFamily="18" charset="0"/>
              <a:ea typeface="Times New Roman" panose="02020603050405020304" pitchFamily="18" charset="0"/>
            </a:endParaRPr>
          </a:p>
          <a:p>
            <a:endParaRPr lang="cs-CZ" dirty="0"/>
          </a:p>
        </p:txBody>
      </p:sp>
      <p:sp>
        <p:nvSpPr>
          <p:cNvPr id="4" name="Zástupný obsah 3">
            <a:extLst>
              <a:ext uri="{FF2B5EF4-FFF2-40B4-BE49-F238E27FC236}">
                <a16:creationId xmlns:a16="http://schemas.microsoft.com/office/drawing/2014/main" id="{F9FBD9B9-184D-4C5C-B436-D1932608FF6D}"/>
              </a:ext>
            </a:extLst>
          </p:cNvPr>
          <p:cNvSpPr>
            <a:spLocks noGrp="1"/>
          </p:cNvSpPr>
          <p:nvPr>
            <p:ph sz="half" idx="2"/>
          </p:nvPr>
        </p:nvSpPr>
        <p:spPr>
          <a:xfrm>
            <a:off x="6172200" y="1458686"/>
            <a:ext cx="5181600" cy="4952274"/>
          </a:xfrm>
        </p:spPr>
        <p:txBody>
          <a:bodyPr>
            <a:normAutofit lnSpcReduction="10000"/>
          </a:bodyPr>
          <a:lstStyle/>
          <a:p>
            <a:pPr marL="0" indent="0" algn="ctr">
              <a:buNone/>
            </a:pPr>
            <a:r>
              <a:rPr lang="cs-CZ" sz="2200" b="1" dirty="0">
                <a:effectLst/>
                <a:latin typeface="Calibri" panose="020F0502020204030204" pitchFamily="34" charset="0"/>
                <a:ea typeface="Times New Roman" panose="02020603050405020304" pitchFamily="18" charset="0"/>
              </a:rPr>
              <a:t>Dvojná vazba</a:t>
            </a:r>
            <a:r>
              <a:rPr lang="cs-CZ" sz="2200" dirty="0">
                <a:effectLst/>
                <a:latin typeface="Calibri" panose="020F0502020204030204" pitchFamily="34" charset="0"/>
                <a:ea typeface="Times New Roman" panose="02020603050405020304" pitchFamily="18" charset="0"/>
              </a:rPr>
              <a:t> (Gregory </a:t>
            </a:r>
            <a:r>
              <a:rPr lang="cs-CZ" sz="2200" dirty="0" err="1">
                <a:effectLst/>
                <a:latin typeface="Calibri" panose="020F0502020204030204" pitchFamily="34" charset="0"/>
                <a:ea typeface="Times New Roman" panose="02020603050405020304" pitchFamily="18" charset="0"/>
              </a:rPr>
              <a:t>Bateson</a:t>
            </a:r>
            <a:r>
              <a:rPr lang="cs-CZ" sz="2200" dirty="0">
                <a:effectLst/>
                <a:latin typeface="Calibri" panose="020F0502020204030204" pitchFamily="34" charset="0"/>
                <a:ea typeface="Times New Roman" panose="02020603050405020304" pitchFamily="18" charset="0"/>
              </a:rPr>
              <a:t>, 1956) </a:t>
            </a:r>
          </a:p>
          <a:p>
            <a:endParaRPr lang="cs-CZ" sz="1800" dirty="0">
              <a:latin typeface="Calibri" panose="020F0502020204030204" pitchFamily="34" charset="0"/>
              <a:ea typeface="Times New Roman" panose="02020603050405020304" pitchFamily="18" charset="0"/>
            </a:endParaRPr>
          </a:p>
          <a:p>
            <a:r>
              <a:rPr lang="cs-CZ" sz="2000" dirty="0">
                <a:effectLst/>
                <a:latin typeface="Calibri" panose="020F0502020204030204" pitchFamily="34" charset="0"/>
                <a:ea typeface="Times New Roman" panose="02020603050405020304" pitchFamily="18" charset="0"/>
              </a:rPr>
              <a:t>pojem z lingvistiky a psychologie = </a:t>
            </a:r>
            <a:r>
              <a:rPr lang="cs-CZ" sz="2000" b="1" dirty="0">
                <a:effectLst/>
                <a:latin typeface="Calibri" panose="020F0502020204030204" pitchFamily="34" charset="0"/>
                <a:ea typeface="Times New Roman" panose="02020603050405020304" pitchFamily="18" charset="0"/>
              </a:rPr>
              <a:t>komunikace</a:t>
            </a:r>
            <a:r>
              <a:rPr lang="cs-CZ" sz="2000" dirty="0">
                <a:effectLst/>
                <a:latin typeface="Calibri" panose="020F0502020204030204" pitchFamily="34" charset="0"/>
                <a:ea typeface="Times New Roman" panose="02020603050405020304" pitchFamily="18" charset="0"/>
              </a:rPr>
              <a:t>, kde se </a:t>
            </a:r>
            <a:r>
              <a:rPr lang="cs-CZ" sz="2000" b="1" dirty="0">
                <a:effectLst/>
                <a:latin typeface="Calibri" panose="020F0502020204030204" pitchFamily="34" charset="0"/>
                <a:ea typeface="Times New Roman" panose="02020603050405020304" pitchFamily="18" charset="0"/>
              </a:rPr>
              <a:t>potkávají neslučitelné informace</a:t>
            </a:r>
            <a:r>
              <a:rPr lang="cs-CZ" sz="2000" dirty="0">
                <a:effectLst/>
                <a:latin typeface="Calibri" panose="020F0502020204030204" pitchFamily="34" charset="0"/>
                <a:ea typeface="Times New Roman" panose="02020603050405020304" pitchFamily="18" charset="0"/>
              </a:rPr>
              <a:t>, protichůdná tvrzení, řečená současně; </a:t>
            </a:r>
          </a:p>
          <a:p>
            <a:r>
              <a:rPr lang="cs-CZ" sz="2000" dirty="0">
                <a:effectLst/>
                <a:latin typeface="Calibri" panose="020F0502020204030204" pitchFamily="34" charset="0"/>
                <a:ea typeface="Times New Roman" panose="02020603050405020304" pitchFamily="18" charset="0"/>
              </a:rPr>
              <a:t>osoba, která jedná na základě dvojné vazby, nemůže nikdy zvolit správně, protože každá volba je zpochybněna;  </a:t>
            </a:r>
          </a:p>
          <a:p>
            <a:r>
              <a:rPr lang="cs-CZ" sz="2000" dirty="0">
                <a:effectLst/>
                <a:latin typeface="Calibri" panose="020F0502020204030204" pitchFamily="34" charset="0"/>
                <a:ea typeface="Times New Roman" panose="02020603050405020304" pitchFamily="18" charset="0"/>
              </a:rPr>
              <a:t>pro současný svět dle </a:t>
            </a:r>
            <a:r>
              <a:rPr lang="cs-CZ" sz="2000" dirty="0" err="1">
                <a:effectLst/>
                <a:latin typeface="Calibri" panose="020F0502020204030204" pitchFamily="34" charset="0"/>
                <a:ea typeface="Times New Roman" panose="02020603050405020304" pitchFamily="18" charset="0"/>
              </a:rPr>
              <a:t>Eriksena</a:t>
            </a:r>
            <a:r>
              <a:rPr lang="cs-CZ" sz="2000" dirty="0">
                <a:effectLst/>
                <a:latin typeface="Calibri" panose="020F0502020204030204" pitchFamily="34" charset="0"/>
                <a:ea typeface="Times New Roman" panose="02020603050405020304" pitchFamily="18" charset="0"/>
              </a:rPr>
              <a:t> platí, že se neustále </a:t>
            </a:r>
            <a:r>
              <a:rPr lang="cs-CZ" sz="2000" b="1" dirty="0">
                <a:effectLst/>
                <a:latin typeface="Calibri" panose="020F0502020204030204" pitchFamily="34" charset="0"/>
                <a:ea typeface="Times New Roman" panose="02020603050405020304" pitchFamily="18" charset="0"/>
              </a:rPr>
              <a:t>nacházíme </a:t>
            </a:r>
            <a:r>
              <a:rPr lang="cs-CZ" sz="2000" dirty="0">
                <a:effectLst/>
                <a:latin typeface="Calibri" panose="020F0502020204030204" pitchFamily="34" charset="0"/>
                <a:ea typeface="Times New Roman" panose="02020603050405020304" pitchFamily="18" charset="0"/>
              </a:rPr>
              <a:t>v situaci </a:t>
            </a:r>
            <a:r>
              <a:rPr lang="cs-CZ" sz="2000" b="1" dirty="0">
                <a:effectLst/>
                <a:latin typeface="Calibri" panose="020F0502020204030204" pitchFamily="34" charset="0"/>
                <a:ea typeface="Times New Roman" panose="02020603050405020304" pitchFamily="18" charset="0"/>
              </a:rPr>
              <a:t>dvojné vazby mezi růstem a udržitelností  -</a:t>
            </a:r>
            <a:r>
              <a:rPr lang="cs-CZ" sz="2000" dirty="0">
                <a:effectLst/>
                <a:latin typeface="Calibri" panose="020F0502020204030204" pitchFamily="34" charset="0"/>
                <a:ea typeface="Times New Roman" panose="02020603050405020304" pitchFamily="18" charset="0"/>
              </a:rPr>
              <a:t> nelze mít oboje současně </a:t>
            </a:r>
          </a:p>
          <a:p>
            <a:endParaRPr lang="cs-CZ" sz="1800" b="1" dirty="0">
              <a:effectLst/>
              <a:latin typeface="Calibri" panose="020F0502020204030204" pitchFamily="34" charset="0"/>
              <a:ea typeface="Times New Roman" panose="02020603050405020304" pitchFamily="18" charset="0"/>
            </a:endParaRPr>
          </a:p>
          <a:p>
            <a:r>
              <a:rPr lang="cs-CZ" sz="2000" b="1" dirty="0" err="1">
                <a:effectLst/>
                <a:latin typeface="Calibri" panose="020F0502020204030204" pitchFamily="34" charset="0"/>
                <a:ea typeface="Times New Roman" panose="02020603050405020304" pitchFamily="18" charset="0"/>
              </a:rPr>
              <a:t>Runaway</a:t>
            </a:r>
            <a:r>
              <a:rPr lang="cs-CZ" sz="2000" b="1" dirty="0">
                <a:effectLst/>
                <a:latin typeface="Calibri" panose="020F0502020204030204" pitchFamily="34" charset="0"/>
                <a:ea typeface="Times New Roman" panose="02020603050405020304" pitchFamily="18" charset="0"/>
              </a:rPr>
              <a:t> </a:t>
            </a:r>
            <a:r>
              <a:rPr lang="cs-CZ" sz="2000" b="1" dirty="0" err="1">
                <a:effectLst/>
                <a:latin typeface="Calibri" panose="020F0502020204030204" pitchFamily="34" charset="0"/>
                <a:ea typeface="Times New Roman" panose="02020603050405020304" pitchFamily="18" charset="0"/>
              </a:rPr>
              <a:t>processes</a:t>
            </a:r>
            <a:r>
              <a:rPr lang="cs-CZ" sz="2000" dirty="0">
                <a:effectLst/>
                <a:latin typeface="Calibri" panose="020F0502020204030204" pitchFamily="34" charset="0"/>
                <a:ea typeface="Times New Roman" panose="02020603050405020304" pitchFamily="18" charset="0"/>
              </a:rPr>
              <a:t> – „</a:t>
            </a:r>
            <a:r>
              <a:rPr lang="cs-CZ" sz="2000" dirty="0">
                <a:latin typeface="Calibri" panose="020F0502020204030204" pitchFamily="34" charset="0"/>
                <a:ea typeface="Times New Roman" panose="02020603050405020304" pitchFamily="18" charset="0"/>
              </a:rPr>
              <a:t>splašené“ </a:t>
            </a:r>
            <a:r>
              <a:rPr lang="cs-CZ" sz="2000" dirty="0">
                <a:effectLst/>
                <a:latin typeface="Calibri" panose="020F0502020204030204" pitchFamily="34" charset="0"/>
                <a:ea typeface="Times New Roman" panose="02020603050405020304" pitchFamily="18" charset="0"/>
              </a:rPr>
              <a:t>procesy</a:t>
            </a:r>
            <a:endParaRPr lang="cs-CZ" sz="2000" b="1" dirty="0">
              <a:latin typeface="Calibri" panose="020F0502020204030204" pitchFamily="34" charset="0"/>
            </a:endParaRPr>
          </a:p>
        </p:txBody>
      </p:sp>
      <p:sp>
        <p:nvSpPr>
          <p:cNvPr id="5" name="Šipka: doprava 4">
            <a:extLst>
              <a:ext uri="{FF2B5EF4-FFF2-40B4-BE49-F238E27FC236}">
                <a16:creationId xmlns:a16="http://schemas.microsoft.com/office/drawing/2014/main" id="{0C0F6D98-2F31-4054-B279-D3ECD8816076}"/>
              </a:ext>
            </a:extLst>
          </p:cNvPr>
          <p:cNvSpPr/>
          <p:nvPr/>
        </p:nvSpPr>
        <p:spPr>
          <a:xfrm rot="5400000">
            <a:off x="8023857" y="5140961"/>
            <a:ext cx="500383" cy="2920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67408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BFE562-ABE5-4B5E-B971-CF5123DA0535}"/>
              </a:ext>
            </a:extLst>
          </p:cNvPr>
          <p:cNvSpPr>
            <a:spLocks noGrp="1"/>
          </p:cNvSpPr>
          <p:nvPr>
            <p:ph type="title"/>
          </p:nvPr>
        </p:nvSpPr>
        <p:spPr>
          <a:xfrm>
            <a:off x="838200" y="365125"/>
            <a:ext cx="10515600" cy="1097915"/>
          </a:xfrm>
        </p:spPr>
        <p:txBody>
          <a:bodyPr>
            <a:normAutofit/>
          </a:bodyPr>
          <a:lstStyle/>
          <a:p>
            <a:pPr algn="ctr"/>
            <a:r>
              <a:rPr lang="cs-CZ" sz="3200" b="1" dirty="0">
                <a:solidFill>
                  <a:schemeClr val="accent2">
                    <a:lumMod val="50000"/>
                  </a:schemeClr>
                </a:solidFill>
              </a:rPr>
              <a:t>Měřítka (</a:t>
            </a:r>
            <a:r>
              <a:rPr lang="cs-CZ" sz="3200" b="1" dirty="0" err="1">
                <a:solidFill>
                  <a:schemeClr val="accent2">
                    <a:lumMod val="50000"/>
                  </a:schemeClr>
                </a:solidFill>
              </a:rPr>
              <a:t>scales</a:t>
            </a:r>
            <a:r>
              <a:rPr lang="cs-CZ" sz="3200" b="1" dirty="0">
                <a:solidFill>
                  <a:schemeClr val="accent2">
                    <a:lumMod val="50000"/>
                  </a:schemeClr>
                </a:solidFill>
              </a:rPr>
              <a:t>)</a:t>
            </a:r>
            <a:endParaRPr lang="cs-CZ" sz="4000" b="1" dirty="0">
              <a:solidFill>
                <a:schemeClr val="accent2">
                  <a:lumMod val="50000"/>
                </a:schemeClr>
              </a:solidFill>
            </a:endParaRPr>
          </a:p>
        </p:txBody>
      </p:sp>
      <p:sp>
        <p:nvSpPr>
          <p:cNvPr id="3" name="Zástupný obsah 2">
            <a:extLst>
              <a:ext uri="{FF2B5EF4-FFF2-40B4-BE49-F238E27FC236}">
                <a16:creationId xmlns:a16="http://schemas.microsoft.com/office/drawing/2014/main" id="{6AC8A864-F5BC-4D5E-AE8B-DC6EAF480452}"/>
              </a:ext>
            </a:extLst>
          </p:cNvPr>
          <p:cNvSpPr>
            <a:spLocks noGrp="1"/>
          </p:cNvSpPr>
          <p:nvPr>
            <p:ph idx="1"/>
          </p:nvPr>
        </p:nvSpPr>
        <p:spPr>
          <a:xfrm>
            <a:off x="838200" y="1463040"/>
            <a:ext cx="10515600" cy="4713923"/>
          </a:xfrm>
        </p:spPr>
        <p:txBody>
          <a:bodyPr/>
          <a:lstStyle/>
          <a:p>
            <a:pPr marL="342900" lvl="0" indent="-342900">
              <a:spcBef>
                <a:spcPts val="600"/>
              </a:spcBef>
              <a:spcAft>
                <a:spcPts val="600"/>
              </a:spcAft>
              <a:buFont typeface="Times New Roman" panose="02020603050405020304" pitchFamily="18" charset="0"/>
              <a:buChar char="-"/>
            </a:pPr>
            <a:endParaRPr lang="cs-CZ" sz="2200" b="1" dirty="0">
              <a:effectLst/>
              <a:latin typeface="Calibri" panose="020F0502020204030204" pitchFamily="34"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r>
              <a:rPr lang="cs-CZ" sz="2200" b="1" dirty="0">
                <a:effectLst/>
                <a:latin typeface="Calibri" panose="020F0502020204030204" pitchFamily="34" charset="0"/>
                <a:ea typeface="Times New Roman" panose="02020603050405020304" pitchFamily="18" charset="0"/>
              </a:rPr>
              <a:t>Sociální</a:t>
            </a:r>
            <a:r>
              <a:rPr lang="cs-CZ" sz="2200" dirty="0">
                <a:effectLst/>
                <a:latin typeface="Calibri" panose="020F0502020204030204" pitchFamily="34" charset="0"/>
                <a:ea typeface="Times New Roman" panose="02020603050405020304" pitchFamily="18" charset="0"/>
              </a:rPr>
              <a:t> měřítko = rozsah sítí jedince v celku společnosti</a:t>
            </a:r>
            <a:endParaRPr lang="cs-CZ" sz="2200" dirty="0">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endParaRPr lang="cs-CZ" sz="2200" b="1"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r>
              <a:rPr lang="cs-CZ" sz="2200" b="1" dirty="0">
                <a:effectLst/>
                <a:latin typeface="Calibri" panose="020F0502020204030204" pitchFamily="34" charset="0"/>
                <a:ea typeface="Times New Roman" panose="02020603050405020304" pitchFamily="18" charset="0"/>
              </a:rPr>
              <a:t>Materiální/fyzické</a:t>
            </a:r>
            <a:r>
              <a:rPr lang="cs-CZ" sz="2200" dirty="0">
                <a:effectLst/>
                <a:latin typeface="Calibri" panose="020F0502020204030204" pitchFamily="34" charset="0"/>
                <a:ea typeface="Times New Roman" panose="02020603050405020304" pitchFamily="18" charset="0"/>
              </a:rPr>
              <a:t> (prostorové) měřítko = dosah infrastrukturního systému </a:t>
            </a:r>
            <a:endParaRPr lang="cs-CZ" sz="22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endParaRPr lang="cs-CZ" sz="2200" b="1" dirty="0">
              <a:effectLst/>
              <a:latin typeface="Calibri" panose="020F0502020204030204" pitchFamily="34"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r>
              <a:rPr lang="cs-CZ" sz="2200" b="1" dirty="0">
                <a:effectLst/>
                <a:latin typeface="Calibri" panose="020F0502020204030204" pitchFamily="34" charset="0"/>
                <a:ea typeface="Times New Roman" panose="02020603050405020304" pitchFamily="18" charset="0"/>
              </a:rPr>
              <a:t>Kognitivní</a:t>
            </a:r>
            <a:r>
              <a:rPr lang="cs-CZ" sz="2200" dirty="0">
                <a:effectLst/>
                <a:latin typeface="Calibri" panose="020F0502020204030204" pitchFamily="34" charset="0"/>
                <a:ea typeface="Times New Roman" panose="02020603050405020304" pitchFamily="18" charset="0"/>
              </a:rPr>
              <a:t> měřítko = rozsah světa, který člověk vnímá</a:t>
            </a:r>
            <a:endParaRPr lang="cs-CZ" sz="22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endParaRPr lang="cs-CZ" sz="2200" b="1" dirty="0">
              <a:effectLst/>
              <a:latin typeface="Calibri" panose="020F0502020204030204" pitchFamily="34"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r>
              <a:rPr lang="cs-CZ" sz="2200" b="1" dirty="0">
                <a:effectLst/>
                <a:latin typeface="Calibri" panose="020F0502020204030204" pitchFamily="34" charset="0"/>
                <a:ea typeface="Times New Roman" panose="02020603050405020304" pitchFamily="18" charset="0"/>
              </a:rPr>
              <a:t>Časová škála</a:t>
            </a:r>
            <a:r>
              <a:rPr lang="cs-CZ" sz="2200" dirty="0">
                <a:effectLst/>
                <a:latin typeface="Calibri" panose="020F0502020204030204" pitchFamily="34" charset="0"/>
                <a:ea typeface="Times New Roman" panose="02020603050405020304" pitchFamily="18" charset="0"/>
              </a:rPr>
              <a:t> = časový horizont, v němž se pohybujeme směrem do minulosti i budoucnosti, když děláme rozhodnutí a plánujeme</a:t>
            </a:r>
            <a:endParaRPr lang="cs-CZ" sz="2200" dirty="0">
              <a:effectLst/>
              <a:latin typeface="Times New Roman" panose="02020603050405020304" pitchFamily="18" charset="0"/>
              <a:ea typeface="Times New Roman" panose="02020603050405020304" pitchFamily="18" charset="0"/>
            </a:endParaRPr>
          </a:p>
          <a:p>
            <a:endParaRPr lang="cs-CZ" dirty="0"/>
          </a:p>
          <a:p>
            <a:endParaRPr lang="cs-CZ" dirty="0"/>
          </a:p>
        </p:txBody>
      </p:sp>
    </p:spTree>
    <p:extLst>
      <p:ext uri="{BB962C8B-B14F-4D97-AF65-F5344CB8AC3E}">
        <p14:creationId xmlns:p14="http://schemas.microsoft.com/office/powerpoint/2010/main" val="2790835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B0303F-D458-43FA-91D5-3D09AB4C7623}"/>
              </a:ext>
            </a:extLst>
          </p:cNvPr>
          <p:cNvSpPr>
            <a:spLocks noGrp="1"/>
          </p:cNvSpPr>
          <p:nvPr>
            <p:ph type="title"/>
          </p:nvPr>
        </p:nvSpPr>
        <p:spPr/>
        <p:txBody>
          <a:bodyPr>
            <a:noAutofit/>
          </a:bodyPr>
          <a:lstStyle/>
          <a:p>
            <a:pPr algn="ctr"/>
            <a:r>
              <a:rPr lang="cs-CZ" sz="3200" dirty="0">
                <a:solidFill>
                  <a:schemeClr val="accent2">
                    <a:lumMod val="50000"/>
                  </a:schemeClr>
                </a:solidFill>
                <a:effectLst/>
                <a:latin typeface="Calibri" panose="020F0502020204030204" pitchFamily="34" charset="0"/>
                <a:ea typeface="Times New Roman" panose="02020603050405020304" pitchFamily="18" charset="0"/>
              </a:rPr>
              <a:t>Současná situace =  </a:t>
            </a:r>
            <a:r>
              <a:rPr lang="cs-CZ" sz="3200" b="1" dirty="0">
                <a:solidFill>
                  <a:schemeClr val="accent2">
                    <a:lumMod val="50000"/>
                  </a:schemeClr>
                </a:solidFill>
                <a:effectLst/>
                <a:latin typeface="Calibri" panose="020F0502020204030204" pitchFamily="34" charset="0"/>
                <a:ea typeface="Times New Roman" panose="02020603050405020304" pitchFamily="18" charset="0"/>
              </a:rPr>
              <a:t>střet měřítek</a:t>
            </a:r>
            <a:endParaRPr lang="cs-CZ" sz="3200" dirty="0">
              <a:solidFill>
                <a:schemeClr val="accent2">
                  <a:lumMod val="50000"/>
                </a:schemeClr>
              </a:solidFill>
            </a:endParaRPr>
          </a:p>
        </p:txBody>
      </p:sp>
      <p:sp>
        <p:nvSpPr>
          <p:cNvPr id="3" name="Zástupný obsah 2">
            <a:extLst>
              <a:ext uri="{FF2B5EF4-FFF2-40B4-BE49-F238E27FC236}">
                <a16:creationId xmlns:a16="http://schemas.microsoft.com/office/drawing/2014/main" id="{6DB12201-B3ED-4C5D-AC23-9A0FD206F0EB}"/>
              </a:ext>
            </a:extLst>
          </p:cNvPr>
          <p:cNvSpPr>
            <a:spLocks noGrp="1"/>
          </p:cNvSpPr>
          <p:nvPr>
            <p:ph idx="1"/>
          </p:nvPr>
        </p:nvSpPr>
        <p:spPr/>
        <p:txBody>
          <a:bodyPr>
            <a:normAutofit lnSpcReduction="10000"/>
          </a:bodyPr>
          <a:lstStyle/>
          <a:p>
            <a:pPr marL="0" lvl="0" indent="0" algn="ctr">
              <a:spcBef>
                <a:spcPts val="600"/>
              </a:spcBef>
              <a:spcAft>
                <a:spcPts val="600"/>
              </a:spcAft>
              <a:buNone/>
            </a:pPr>
            <a:endParaRPr lang="cs-CZ" sz="2400" b="1" dirty="0">
              <a:effectLst/>
              <a:latin typeface="Calibri" panose="020F0502020204030204" pitchFamily="34" charset="0"/>
              <a:ea typeface="Times New Roman" panose="02020603050405020304" pitchFamily="18" charset="0"/>
            </a:endParaRPr>
          </a:p>
          <a:p>
            <a:pPr marL="0" lvl="0" indent="0" algn="ctr">
              <a:spcBef>
                <a:spcPts val="600"/>
              </a:spcBef>
              <a:spcAft>
                <a:spcPts val="600"/>
              </a:spcAft>
              <a:buNone/>
            </a:pPr>
            <a:r>
              <a:rPr lang="cs-CZ" sz="2400" b="1" dirty="0">
                <a:effectLst/>
                <a:latin typeface="Calibri" panose="020F0502020204030204" pitchFamily="34" charset="0"/>
                <a:ea typeface="Times New Roman" panose="02020603050405020304" pitchFamily="18" charset="0"/>
              </a:rPr>
              <a:t>rozšířit </a:t>
            </a:r>
            <a:r>
              <a:rPr lang="cs-CZ" sz="2400" dirty="0">
                <a:effectLst/>
                <a:latin typeface="Calibri" panose="020F0502020204030204" pitchFamily="34" charset="0"/>
                <a:ea typeface="Times New Roman" panose="02020603050405020304" pitchFamily="18" charset="0"/>
              </a:rPr>
              <a:t>měřítko v </a:t>
            </a:r>
            <a:r>
              <a:rPr lang="cs-CZ" sz="2400" b="1" dirty="0">
                <a:effectLst/>
                <a:latin typeface="Calibri" panose="020F0502020204030204" pitchFamily="34" charset="0"/>
                <a:ea typeface="Times New Roman" panose="02020603050405020304" pitchFamily="18" charset="0"/>
              </a:rPr>
              <a:t>rovině sociální a prostorové</a:t>
            </a:r>
            <a:r>
              <a:rPr lang="cs-CZ" sz="2400" dirty="0">
                <a:effectLst/>
                <a:latin typeface="Calibri" panose="020F0502020204030204" pitchFamily="34" charset="0"/>
                <a:ea typeface="Times New Roman" panose="02020603050405020304" pitchFamily="18" charset="0"/>
              </a:rPr>
              <a:t> (mezinárodní dohody o klimatu, posílení světových politických organizací jako UN atd.) </a:t>
            </a:r>
            <a:endParaRPr lang="cs-CZ" sz="2400" dirty="0">
              <a:latin typeface="Times New Roman" panose="02020603050405020304" pitchFamily="18" charset="0"/>
              <a:ea typeface="Times New Roman" panose="02020603050405020304" pitchFamily="18" charset="0"/>
            </a:endParaRPr>
          </a:p>
          <a:p>
            <a:pPr marL="0" lvl="0" indent="0" algn="ctr">
              <a:spcBef>
                <a:spcPts val="600"/>
              </a:spcBef>
              <a:spcAft>
                <a:spcPts val="600"/>
              </a:spcAft>
              <a:buNone/>
            </a:pPr>
            <a:r>
              <a:rPr lang="cs-CZ" sz="2400" dirty="0">
                <a:effectLst/>
                <a:latin typeface="Times New Roman" panose="02020603050405020304" pitchFamily="18" charset="0"/>
                <a:ea typeface="Times New Roman" panose="02020603050405020304" pitchFamily="18" charset="0"/>
              </a:rPr>
              <a:t>X</a:t>
            </a:r>
          </a:p>
          <a:p>
            <a:pPr marL="0" lvl="0" indent="0" algn="ctr">
              <a:spcBef>
                <a:spcPts val="600"/>
              </a:spcBef>
              <a:spcAft>
                <a:spcPts val="600"/>
              </a:spcAft>
              <a:buNone/>
            </a:pPr>
            <a:r>
              <a:rPr lang="cs-CZ" sz="2400" dirty="0">
                <a:effectLst/>
                <a:latin typeface="Calibri" panose="020F0502020204030204" pitchFamily="34" charset="0"/>
                <a:ea typeface="Times New Roman" panose="02020603050405020304" pitchFamily="18" charset="0"/>
              </a:rPr>
              <a:t>současně </a:t>
            </a:r>
            <a:r>
              <a:rPr lang="cs-CZ" sz="2400" b="1" dirty="0">
                <a:effectLst/>
                <a:latin typeface="Calibri" panose="020F0502020204030204" pitchFamily="34" charset="0"/>
                <a:ea typeface="Times New Roman" panose="02020603050405020304" pitchFamily="18" charset="0"/>
              </a:rPr>
              <a:t>zmenšit </a:t>
            </a:r>
            <a:r>
              <a:rPr lang="cs-CZ" sz="2400" dirty="0">
                <a:effectLst/>
                <a:latin typeface="Calibri" panose="020F0502020204030204" pitchFamily="34" charset="0"/>
                <a:ea typeface="Times New Roman" panose="02020603050405020304" pitchFamily="18" charset="0"/>
              </a:rPr>
              <a:t>měřítko v rovině </a:t>
            </a:r>
            <a:r>
              <a:rPr lang="cs-CZ" sz="2400" b="1" dirty="0">
                <a:effectLst/>
                <a:latin typeface="Calibri" panose="020F0502020204030204" pitchFamily="34" charset="0"/>
                <a:ea typeface="Times New Roman" panose="02020603050405020304" pitchFamily="18" charset="0"/>
              </a:rPr>
              <a:t>sociální a prostorové </a:t>
            </a:r>
            <a:r>
              <a:rPr lang="cs-CZ" sz="2400" dirty="0">
                <a:effectLst/>
                <a:latin typeface="Calibri" panose="020F0502020204030204" pitchFamily="34" charset="0"/>
                <a:ea typeface="Times New Roman" panose="02020603050405020304" pitchFamily="18" charset="0"/>
              </a:rPr>
              <a:t>(„</a:t>
            </a:r>
            <a:r>
              <a:rPr lang="cs-CZ" sz="2400" dirty="0" err="1">
                <a:effectLst/>
                <a:latin typeface="Calibri" panose="020F0502020204030204" pitchFamily="34" charset="0"/>
                <a:ea typeface="Times New Roman" panose="02020603050405020304" pitchFamily="18" charset="0"/>
              </a:rPr>
              <a:t>small</a:t>
            </a:r>
            <a:r>
              <a:rPr lang="cs-CZ" sz="2400" dirty="0">
                <a:effectLst/>
                <a:latin typeface="Calibri" panose="020F0502020204030204" pitchFamily="34" charset="0"/>
                <a:ea typeface="Times New Roman" panose="02020603050405020304" pitchFamily="18" charset="0"/>
              </a:rPr>
              <a:t> </a:t>
            </a:r>
            <a:r>
              <a:rPr lang="cs-CZ" sz="2400" dirty="0" err="1">
                <a:effectLst/>
                <a:latin typeface="Calibri" panose="020F0502020204030204" pitchFamily="34" charset="0"/>
                <a:ea typeface="Times New Roman" panose="02020603050405020304" pitchFamily="18" charset="0"/>
              </a:rPr>
              <a:t>is</a:t>
            </a:r>
            <a:r>
              <a:rPr lang="cs-CZ" sz="2400" dirty="0">
                <a:effectLst/>
                <a:latin typeface="Calibri" panose="020F0502020204030204" pitchFamily="34" charset="0"/>
                <a:ea typeface="Times New Roman" panose="02020603050405020304" pitchFamily="18" charset="0"/>
              </a:rPr>
              <a:t> </a:t>
            </a:r>
            <a:r>
              <a:rPr lang="cs-CZ" sz="2400" dirty="0" err="1">
                <a:effectLst/>
                <a:latin typeface="Calibri" panose="020F0502020204030204" pitchFamily="34" charset="0"/>
                <a:ea typeface="Times New Roman" panose="02020603050405020304" pitchFamily="18" charset="0"/>
              </a:rPr>
              <a:t>beautiful</a:t>
            </a:r>
            <a:r>
              <a:rPr lang="cs-CZ" sz="2400" dirty="0">
                <a:effectLst/>
                <a:latin typeface="Calibri" panose="020F0502020204030204" pitchFamily="34" charset="0"/>
                <a:ea typeface="Times New Roman" panose="02020603050405020304" pitchFamily="18" charset="0"/>
              </a:rPr>
              <a:t>“ - Schumacher, 1973)</a:t>
            </a:r>
            <a:endParaRPr lang="cs-CZ" sz="2400" dirty="0">
              <a:latin typeface="Times New Roman" panose="02020603050405020304" pitchFamily="18" charset="0"/>
              <a:ea typeface="Times New Roman" panose="02020603050405020304" pitchFamily="18" charset="0"/>
            </a:endParaRPr>
          </a:p>
          <a:p>
            <a:pPr marL="0" lvl="0" indent="0" algn="ctr">
              <a:spcBef>
                <a:spcPts val="600"/>
              </a:spcBef>
              <a:spcAft>
                <a:spcPts val="600"/>
              </a:spcAft>
              <a:buNone/>
            </a:pPr>
            <a:r>
              <a:rPr lang="cs-CZ" sz="2400" dirty="0">
                <a:effectLst/>
                <a:latin typeface="Times New Roman" panose="02020603050405020304" pitchFamily="18" charset="0"/>
                <a:ea typeface="Times New Roman" panose="02020603050405020304" pitchFamily="18" charset="0"/>
              </a:rPr>
              <a:t>X</a:t>
            </a:r>
          </a:p>
          <a:p>
            <a:pPr marL="0" lvl="0" indent="0" algn="ctr">
              <a:spcBef>
                <a:spcPts val="600"/>
              </a:spcBef>
              <a:spcAft>
                <a:spcPts val="600"/>
              </a:spcAft>
              <a:buNone/>
            </a:pPr>
            <a:r>
              <a:rPr lang="cs-CZ" sz="2400" dirty="0">
                <a:effectLst/>
                <a:latin typeface="Calibri" panose="020F0502020204030204" pitchFamily="34" charset="0"/>
                <a:ea typeface="Times New Roman" panose="02020603050405020304" pitchFamily="18" charset="0"/>
              </a:rPr>
              <a:t>současně </a:t>
            </a:r>
            <a:r>
              <a:rPr lang="cs-CZ" sz="2400" b="1" dirty="0">
                <a:effectLst/>
                <a:latin typeface="Calibri" panose="020F0502020204030204" pitchFamily="34" charset="0"/>
                <a:ea typeface="Times New Roman" panose="02020603050405020304" pitchFamily="18" charset="0"/>
              </a:rPr>
              <a:t>zvětšit </a:t>
            </a:r>
            <a:r>
              <a:rPr lang="cs-CZ" sz="2400" dirty="0">
                <a:effectLst/>
                <a:latin typeface="Calibri" panose="020F0502020204030204" pitchFamily="34" charset="0"/>
                <a:ea typeface="Times New Roman" panose="02020603050405020304" pitchFamily="18" charset="0"/>
              </a:rPr>
              <a:t>měřítko v rovině </a:t>
            </a:r>
            <a:r>
              <a:rPr lang="cs-CZ" sz="2400" b="1" dirty="0">
                <a:effectLst/>
                <a:latin typeface="Calibri" panose="020F0502020204030204" pitchFamily="34" charset="0"/>
                <a:ea typeface="Times New Roman" panose="02020603050405020304" pitchFamily="18" charset="0"/>
              </a:rPr>
              <a:t>kognitivní a časové </a:t>
            </a:r>
            <a:r>
              <a:rPr lang="cs-CZ" sz="2400" dirty="0">
                <a:effectLst/>
                <a:latin typeface="Calibri" panose="020F0502020204030204" pitchFamily="34" charset="0"/>
                <a:ea typeface="Times New Roman" panose="02020603050405020304" pitchFamily="18" charset="0"/>
              </a:rPr>
              <a:t>(jednat lokálně – myslet globálně)</a:t>
            </a:r>
            <a:endParaRPr lang="cs-CZ" sz="2400" dirty="0">
              <a:effectLst/>
              <a:latin typeface="Times New Roman" panose="02020603050405020304" pitchFamily="18" charset="0"/>
              <a:ea typeface="Times New Roman" panose="02020603050405020304" pitchFamily="18" charset="0"/>
            </a:endParaRPr>
          </a:p>
          <a:p>
            <a:pPr marL="0" indent="0">
              <a:spcBef>
                <a:spcPts val="600"/>
              </a:spcBef>
              <a:spcAft>
                <a:spcPts val="600"/>
              </a:spcAft>
              <a:buNone/>
            </a:pPr>
            <a:r>
              <a:rPr lang="cs-CZ" sz="1800" dirty="0">
                <a:effectLst/>
                <a:latin typeface="Calibri" panose="020F0502020204030204" pitchFamily="34" charset="0"/>
                <a:ea typeface="Times New Roman" panose="02020603050405020304" pitchFamily="18" charset="0"/>
              </a:rPr>
              <a:t> </a:t>
            </a:r>
            <a:endParaRPr lang="cs-CZ" sz="1800" dirty="0">
              <a:effectLst/>
              <a:latin typeface="Times New Roman" panose="02020603050405020304" pitchFamily="18" charset="0"/>
              <a:ea typeface="Times New Roman" panose="02020603050405020304" pitchFamily="18" charset="0"/>
            </a:endParaRPr>
          </a:p>
          <a:p>
            <a:pPr marL="0" indent="0">
              <a:spcBef>
                <a:spcPts val="600"/>
              </a:spcBef>
              <a:spcAft>
                <a:spcPts val="600"/>
              </a:spcAft>
              <a:buNone/>
            </a:pPr>
            <a:r>
              <a:rPr lang="cs-CZ" sz="1800" dirty="0">
                <a:effectLst/>
                <a:latin typeface="Calibri" panose="020F0502020204030204" pitchFamily="34" charset="0"/>
                <a:ea typeface="Times New Roman" panose="02020603050405020304" pitchFamily="18" charset="0"/>
              </a:rPr>
              <a:t> </a:t>
            </a:r>
            <a:endParaRPr lang="cs-CZ" sz="18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2911185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8">
            <a:extLst>
              <a:ext uri="{FF2B5EF4-FFF2-40B4-BE49-F238E27FC236}">
                <a16:creationId xmlns:a16="http://schemas.microsoft.com/office/drawing/2014/main" id="{9427AF5F-9A0E-42B7-A252-FD64C9885F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3837E0F-DED4-4848-8358-0B75C38B2CEA}"/>
              </a:ext>
            </a:extLst>
          </p:cNvPr>
          <p:cNvSpPr>
            <a:spLocks noGrp="1"/>
          </p:cNvSpPr>
          <p:nvPr>
            <p:ph type="title"/>
          </p:nvPr>
        </p:nvSpPr>
        <p:spPr>
          <a:xfrm>
            <a:off x="838200" y="365125"/>
            <a:ext cx="10515600" cy="1306443"/>
          </a:xfrm>
        </p:spPr>
        <p:txBody>
          <a:bodyPr>
            <a:normAutofit/>
          </a:bodyPr>
          <a:lstStyle/>
          <a:p>
            <a:pPr algn="ctr"/>
            <a:r>
              <a:rPr lang="cs-CZ" sz="4000" b="1" dirty="0">
                <a:solidFill>
                  <a:schemeClr val="accent2">
                    <a:lumMod val="50000"/>
                  </a:schemeClr>
                </a:solidFill>
              </a:rPr>
              <a:t>Energie</a:t>
            </a:r>
          </a:p>
        </p:txBody>
      </p:sp>
      <p:sp>
        <p:nvSpPr>
          <p:cNvPr id="3" name="Zástupný obsah 2">
            <a:extLst>
              <a:ext uri="{FF2B5EF4-FFF2-40B4-BE49-F238E27FC236}">
                <a16:creationId xmlns:a16="http://schemas.microsoft.com/office/drawing/2014/main" id="{ADB24854-C862-47BD-B3E2-E15414283621}"/>
              </a:ext>
            </a:extLst>
          </p:cNvPr>
          <p:cNvSpPr>
            <a:spLocks noGrp="1"/>
          </p:cNvSpPr>
          <p:nvPr>
            <p:ph idx="1"/>
          </p:nvPr>
        </p:nvSpPr>
        <p:spPr>
          <a:xfrm>
            <a:off x="838200" y="1825625"/>
            <a:ext cx="4152774" cy="4303464"/>
          </a:xfrm>
        </p:spPr>
        <p:txBody>
          <a:bodyPr>
            <a:normAutofit/>
          </a:bodyPr>
          <a:lstStyle/>
          <a:p>
            <a:r>
              <a:rPr lang="cs-CZ" sz="2000" dirty="0"/>
              <a:t>Spotřeba roste, většina energie pochází z fosilních paliv </a:t>
            </a:r>
          </a:p>
          <a:p>
            <a:endParaRPr lang="cs-CZ" sz="2000" dirty="0"/>
          </a:p>
          <a:p>
            <a:endParaRPr lang="cs-CZ" sz="2000" dirty="0"/>
          </a:p>
        </p:txBody>
      </p:sp>
      <p:pic>
        <p:nvPicPr>
          <p:cNvPr id="4" name="Obrázek 3">
            <a:extLst>
              <a:ext uri="{FF2B5EF4-FFF2-40B4-BE49-F238E27FC236}">
                <a16:creationId xmlns:a16="http://schemas.microsoft.com/office/drawing/2014/main" id="{668D7F88-4BC9-4A8E-A440-C1A3E29E537D}"/>
              </a:ext>
            </a:extLst>
          </p:cNvPr>
          <p:cNvPicPr/>
          <p:nvPr/>
        </p:nvPicPr>
        <p:blipFill rotWithShape="1">
          <a:blip r:embed="rId2" cstate="print">
            <a:extLst>
              <a:ext uri="{28A0092B-C50C-407E-A947-70E740481C1C}">
                <a14:useLocalDpi xmlns:a14="http://schemas.microsoft.com/office/drawing/2010/main" val="0"/>
              </a:ext>
            </a:extLst>
          </a:blip>
          <a:srcRect r="2" b="2881"/>
          <a:stretch/>
        </p:blipFill>
        <p:spPr bwMode="auto">
          <a:xfrm>
            <a:off x="5100320" y="1595120"/>
            <a:ext cx="6482079" cy="4632960"/>
          </a:xfrm>
          <a:prstGeom prst="rect">
            <a:avLst/>
          </a:prstGeom>
          <a:noFill/>
        </p:spPr>
      </p:pic>
    </p:spTree>
    <p:extLst>
      <p:ext uri="{BB962C8B-B14F-4D97-AF65-F5344CB8AC3E}">
        <p14:creationId xmlns:p14="http://schemas.microsoft.com/office/powerpoint/2010/main" val="2736633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B7F2A2-FBFC-41E8-9700-F0785EF35770}"/>
              </a:ext>
            </a:extLst>
          </p:cNvPr>
          <p:cNvSpPr>
            <a:spLocks noGrp="1"/>
          </p:cNvSpPr>
          <p:nvPr>
            <p:ph type="title"/>
          </p:nvPr>
        </p:nvSpPr>
        <p:spPr/>
        <p:txBody>
          <a:bodyPr/>
          <a:lstStyle/>
          <a:p>
            <a:pPr algn="ctr"/>
            <a:r>
              <a:rPr lang="cs-CZ" sz="3600" b="1" dirty="0" err="1">
                <a:solidFill>
                  <a:schemeClr val="accent2">
                    <a:lumMod val="50000"/>
                  </a:schemeClr>
                </a:solidFill>
                <a:latin typeface="Calibri" panose="020F0502020204030204" pitchFamily="34" charset="0"/>
                <a:ea typeface="Times New Roman" panose="02020603050405020304" pitchFamily="18" charset="0"/>
              </a:rPr>
              <a:t>Carbon</a:t>
            </a:r>
            <a:r>
              <a:rPr lang="cs-CZ" sz="3600" b="1" dirty="0">
                <a:solidFill>
                  <a:schemeClr val="accent2">
                    <a:lumMod val="50000"/>
                  </a:schemeClr>
                </a:solidFill>
                <a:latin typeface="Calibri" panose="020F0502020204030204" pitchFamily="34" charset="0"/>
                <a:ea typeface="Times New Roman" panose="02020603050405020304" pitchFamily="18" charset="0"/>
              </a:rPr>
              <a:t> </a:t>
            </a:r>
            <a:r>
              <a:rPr lang="cs-CZ" sz="3600" b="1" dirty="0" err="1">
                <a:solidFill>
                  <a:schemeClr val="accent2">
                    <a:lumMod val="50000"/>
                  </a:schemeClr>
                </a:solidFill>
                <a:latin typeface="Calibri" panose="020F0502020204030204" pitchFamily="34" charset="0"/>
                <a:ea typeface="Times New Roman" panose="02020603050405020304" pitchFamily="18" charset="0"/>
              </a:rPr>
              <a:t>democracy</a:t>
            </a:r>
            <a:r>
              <a:rPr lang="cs-CZ" sz="1800" b="1" dirty="0">
                <a:solidFill>
                  <a:schemeClr val="accent2">
                    <a:lumMod val="50000"/>
                  </a:schemeClr>
                </a:solidFill>
                <a:effectLst/>
                <a:latin typeface="Calibri" panose="020F0502020204030204" pitchFamily="34" charset="0"/>
                <a:ea typeface="Times New Roman" panose="02020603050405020304" pitchFamily="18" charset="0"/>
              </a:rPr>
              <a:t/>
            </a:r>
            <a:br>
              <a:rPr lang="cs-CZ" sz="1800" b="1" dirty="0">
                <a:solidFill>
                  <a:schemeClr val="accent2">
                    <a:lumMod val="50000"/>
                  </a:schemeClr>
                </a:solidFill>
                <a:effectLst/>
                <a:latin typeface="Calibri" panose="020F0502020204030204" pitchFamily="34" charset="0"/>
                <a:ea typeface="Times New Roman" panose="02020603050405020304" pitchFamily="18" charset="0"/>
              </a:rPr>
            </a:br>
            <a:r>
              <a:rPr lang="cs-CZ" sz="1800" b="1" dirty="0">
                <a:solidFill>
                  <a:schemeClr val="accent2">
                    <a:lumMod val="50000"/>
                  </a:schemeClr>
                </a:solidFill>
                <a:effectLst/>
                <a:latin typeface="Calibri" panose="020F0502020204030204" pitchFamily="34" charset="0"/>
                <a:ea typeface="Times New Roman" panose="02020603050405020304" pitchFamily="18" charset="0"/>
              </a:rPr>
              <a:t/>
            </a:r>
            <a:br>
              <a:rPr lang="cs-CZ" sz="1800" b="1" dirty="0">
                <a:solidFill>
                  <a:schemeClr val="accent2">
                    <a:lumMod val="50000"/>
                  </a:schemeClr>
                </a:solidFill>
                <a:effectLst/>
                <a:latin typeface="Calibri" panose="020F0502020204030204" pitchFamily="34" charset="0"/>
                <a:ea typeface="Times New Roman" panose="02020603050405020304" pitchFamily="18" charset="0"/>
              </a:rPr>
            </a:br>
            <a:r>
              <a:rPr lang="cs-CZ" sz="1800" dirty="0">
                <a:solidFill>
                  <a:schemeClr val="accent2">
                    <a:lumMod val="50000"/>
                  </a:schemeClr>
                </a:solidFill>
                <a:effectLst/>
                <a:latin typeface="Calibri" panose="020F0502020204030204" pitchFamily="34" charset="0"/>
                <a:ea typeface="Times New Roman" panose="02020603050405020304" pitchFamily="18" charset="0"/>
              </a:rPr>
              <a:t>(</a:t>
            </a:r>
            <a:r>
              <a:rPr lang="cs-CZ" sz="1800" dirty="0" err="1">
                <a:solidFill>
                  <a:schemeClr val="accent2">
                    <a:lumMod val="50000"/>
                  </a:schemeClr>
                </a:solidFill>
                <a:effectLst/>
                <a:latin typeface="Calibri" panose="020F0502020204030204" pitchFamily="34" charset="0"/>
                <a:ea typeface="Times New Roman" panose="02020603050405020304" pitchFamily="18" charset="0"/>
              </a:rPr>
              <a:t>Mitchell</a:t>
            </a:r>
            <a:r>
              <a:rPr lang="cs-CZ" sz="1800" dirty="0">
                <a:solidFill>
                  <a:schemeClr val="accent2">
                    <a:lumMod val="50000"/>
                  </a:schemeClr>
                </a:solidFill>
                <a:effectLst/>
                <a:latin typeface="Calibri" panose="020F0502020204030204" pitchFamily="34" charset="0"/>
                <a:ea typeface="Times New Roman" panose="02020603050405020304" pitchFamily="18" charset="0"/>
              </a:rPr>
              <a:t>, T. 2009. </a:t>
            </a:r>
            <a:r>
              <a:rPr lang="cs-CZ" sz="1800" dirty="0" err="1">
                <a:solidFill>
                  <a:schemeClr val="accent2">
                    <a:lumMod val="50000"/>
                  </a:schemeClr>
                </a:solidFill>
                <a:effectLst/>
                <a:latin typeface="Calibri" panose="020F0502020204030204" pitchFamily="34" charset="0"/>
                <a:ea typeface="Times New Roman" panose="02020603050405020304" pitchFamily="18" charset="0"/>
              </a:rPr>
              <a:t>Carbon</a:t>
            </a:r>
            <a:r>
              <a:rPr lang="cs-CZ" sz="1800" dirty="0">
                <a:solidFill>
                  <a:schemeClr val="accent2">
                    <a:lumMod val="50000"/>
                  </a:schemeClr>
                </a:solidFill>
                <a:effectLst/>
                <a:latin typeface="Calibri" panose="020F0502020204030204" pitchFamily="34" charset="0"/>
                <a:ea typeface="Times New Roman" panose="02020603050405020304" pitchFamily="18" charset="0"/>
              </a:rPr>
              <a:t> </a:t>
            </a:r>
            <a:r>
              <a:rPr lang="cs-CZ" sz="1800" dirty="0" err="1">
                <a:solidFill>
                  <a:schemeClr val="accent2">
                    <a:lumMod val="50000"/>
                  </a:schemeClr>
                </a:solidFill>
                <a:effectLst/>
                <a:latin typeface="Calibri" panose="020F0502020204030204" pitchFamily="34" charset="0"/>
                <a:ea typeface="Times New Roman" panose="02020603050405020304" pitchFamily="18" charset="0"/>
              </a:rPr>
              <a:t>democracy</a:t>
            </a:r>
            <a:r>
              <a:rPr lang="cs-CZ" sz="1800" dirty="0">
                <a:solidFill>
                  <a:schemeClr val="accent2">
                    <a:lumMod val="50000"/>
                  </a:schemeClr>
                </a:solidFill>
                <a:effectLst/>
                <a:latin typeface="Calibri" panose="020F0502020204030204" pitchFamily="34" charset="0"/>
                <a:ea typeface="Times New Roman" panose="02020603050405020304" pitchFamily="18" charset="0"/>
              </a:rPr>
              <a:t>. </a:t>
            </a:r>
            <a:r>
              <a:rPr lang="cs-CZ" sz="1800" dirty="0" err="1">
                <a:solidFill>
                  <a:schemeClr val="accent2">
                    <a:lumMod val="50000"/>
                  </a:schemeClr>
                </a:solidFill>
                <a:effectLst/>
                <a:latin typeface="Calibri" panose="020F0502020204030204" pitchFamily="34" charset="0"/>
                <a:ea typeface="Times New Roman" panose="02020603050405020304" pitchFamily="18" charset="0"/>
              </a:rPr>
              <a:t>Economy</a:t>
            </a:r>
            <a:r>
              <a:rPr lang="cs-CZ" sz="1800" dirty="0">
                <a:solidFill>
                  <a:schemeClr val="accent2">
                    <a:lumMod val="50000"/>
                  </a:schemeClr>
                </a:solidFill>
                <a:effectLst/>
                <a:latin typeface="Calibri" panose="020F0502020204030204" pitchFamily="34" charset="0"/>
                <a:ea typeface="Times New Roman" panose="02020603050405020304" pitchFamily="18" charset="0"/>
              </a:rPr>
              <a:t> and Society. 38(3), s. 399)</a:t>
            </a:r>
            <a:endParaRPr lang="cs-CZ" dirty="0">
              <a:solidFill>
                <a:schemeClr val="accent2">
                  <a:lumMod val="50000"/>
                </a:schemeClr>
              </a:solidFill>
            </a:endParaRPr>
          </a:p>
        </p:txBody>
      </p:sp>
      <p:sp>
        <p:nvSpPr>
          <p:cNvPr id="3" name="Zástupný obsah 2">
            <a:extLst>
              <a:ext uri="{FF2B5EF4-FFF2-40B4-BE49-F238E27FC236}">
                <a16:creationId xmlns:a16="http://schemas.microsoft.com/office/drawing/2014/main" id="{1ECEE956-8C12-4A9F-8084-AEC4FBE41EF8}"/>
              </a:ext>
            </a:extLst>
          </p:cNvPr>
          <p:cNvSpPr>
            <a:spLocks noGrp="1"/>
          </p:cNvSpPr>
          <p:nvPr>
            <p:ph idx="1"/>
          </p:nvPr>
        </p:nvSpPr>
        <p:spPr/>
        <p:txBody>
          <a:bodyPr>
            <a:normAutofit lnSpcReduction="10000"/>
          </a:bodyPr>
          <a:lstStyle/>
          <a:p>
            <a:pPr marL="0" indent="0">
              <a:buNone/>
            </a:pPr>
            <a:endParaRPr lang="cs-CZ" sz="2200" b="1" dirty="0">
              <a:effectLst/>
              <a:latin typeface="Calibri" panose="020F0502020204030204" pitchFamily="34" charset="0"/>
              <a:ea typeface="Times New Roman" panose="02020603050405020304" pitchFamily="18" charset="0"/>
            </a:endParaRPr>
          </a:p>
          <a:p>
            <a:pPr marL="0" indent="0">
              <a:buNone/>
            </a:pPr>
            <a:r>
              <a:rPr lang="cs-CZ" sz="2200" b="1" dirty="0">
                <a:effectLst/>
                <a:latin typeface="Calibri" panose="020F0502020204030204" pitchFamily="34" charset="0"/>
                <a:ea typeface="Times New Roman" panose="02020603050405020304" pitchFamily="18" charset="0"/>
              </a:rPr>
              <a:t>„</a:t>
            </a:r>
            <a:r>
              <a:rPr lang="cs-CZ" sz="2200" b="1" dirty="0" err="1">
                <a:effectLst/>
                <a:latin typeface="Calibri" panose="020F0502020204030204" pitchFamily="34" charset="0"/>
                <a:ea typeface="Times New Roman" panose="02020603050405020304" pitchFamily="18" charset="0"/>
              </a:rPr>
              <a:t>Fossil</a:t>
            </a:r>
            <a:r>
              <a:rPr lang="cs-CZ" sz="2200" b="1" dirty="0">
                <a:effectLst/>
                <a:latin typeface="Calibri" panose="020F0502020204030204" pitchFamily="34" charset="0"/>
                <a:ea typeface="Times New Roman" panose="02020603050405020304" pitchFamily="18" charset="0"/>
              </a:rPr>
              <a:t> </a:t>
            </a:r>
            <a:r>
              <a:rPr lang="cs-CZ" sz="2200" b="1" dirty="0" err="1">
                <a:effectLst/>
                <a:latin typeface="Calibri" panose="020F0502020204030204" pitchFamily="34" charset="0"/>
                <a:ea typeface="Times New Roman" panose="02020603050405020304" pitchFamily="18" charset="0"/>
              </a:rPr>
              <a:t>fuels</a:t>
            </a:r>
            <a:r>
              <a:rPr lang="cs-CZ" sz="2200" b="1" dirty="0">
                <a:effectLst/>
                <a:latin typeface="Calibri" panose="020F0502020204030204" pitchFamily="34" charset="0"/>
                <a:ea typeface="Times New Roman" panose="02020603050405020304" pitchFamily="18" charset="0"/>
              </a:rPr>
              <a:t> </a:t>
            </a:r>
            <a:r>
              <a:rPr lang="cs-CZ" sz="2200" b="1" dirty="0" err="1">
                <a:effectLst/>
                <a:latin typeface="Calibri" panose="020F0502020204030204" pitchFamily="34" charset="0"/>
                <a:ea typeface="Times New Roman" panose="02020603050405020304" pitchFamily="18" charset="0"/>
              </a:rPr>
              <a:t>helped</a:t>
            </a:r>
            <a:r>
              <a:rPr lang="cs-CZ" sz="2200" b="1" dirty="0">
                <a:effectLst/>
                <a:latin typeface="Calibri" panose="020F0502020204030204" pitchFamily="34" charset="0"/>
                <a:ea typeface="Times New Roman" panose="02020603050405020304" pitchFamily="18" charset="0"/>
              </a:rPr>
              <a:t> </a:t>
            </a:r>
            <a:r>
              <a:rPr lang="cs-CZ" sz="2200" b="1" dirty="0" err="1">
                <a:effectLst/>
                <a:latin typeface="Calibri" panose="020F0502020204030204" pitchFamily="34" charset="0"/>
                <a:ea typeface="Times New Roman" panose="02020603050405020304" pitchFamily="18" charset="0"/>
              </a:rPr>
              <a:t>create</a:t>
            </a:r>
            <a:r>
              <a:rPr lang="cs-CZ" sz="2200" b="1" dirty="0">
                <a:effectLst/>
                <a:latin typeface="Calibri" panose="020F0502020204030204" pitchFamily="34" charset="0"/>
                <a:ea typeface="Times New Roman" panose="02020603050405020304" pitchFamily="18" charset="0"/>
              </a:rPr>
              <a:t> </a:t>
            </a:r>
            <a:r>
              <a:rPr lang="cs-CZ" sz="2200" b="1" dirty="0" err="1">
                <a:effectLst/>
                <a:latin typeface="Calibri" panose="020F0502020204030204" pitchFamily="34" charset="0"/>
                <a:ea typeface="Times New Roman" panose="02020603050405020304" pitchFamily="18" charset="0"/>
              </a:rPr>
              <a:t>both</a:t>
            </a:r>
            <a:r>
              <a:rPr lang="cs-CZ" sz="2200" b="1" dirty="0">
                <a:effectLst/>
                <a:latin typeface="Calibri" panose="020F0502020204030204" pitchFamily="34" charset="0"/>
                <a:ea typeface="Times New Roman" panose="02020603050405020304" pitchFamily="18" charset="0"/>
              </a:rPr>
              <a:t> </a:t>
            </a:r>
            <a:r>
              <a:rPr lang="cs-CZ" sz="2200" b="1" dirty="0" err="1">
                <a:effectLst/>
                <a:latin typeface="Calibri" panose="020F0502020204030204" pitchFamily="34" charset="0"/>
                <a:ea typeface="Times New Roman" panose="02020603050405020304" pitchFamily="18" charset="0"/>
              </a:rPr>
              <a:t>the</a:t>
            </a:r>
            <a:r>
              <a:rPr lang="cs-CZ" sz="2200" b="1" dirty="0">
                <a:effectLst/>
                <a:latin typeface="Calibri" panose="020F0502020204030204" pitchFamily="34" charset="0"/>
                <a:ea typeface="Times New Roman" panose="02020603050405020304" pitchFamily="18" charset="0"/>
              </a:rPr>
              <a:t> </a:t>
            </a:r>
            <a:r>
              <a:rPr lang="cs-CZ" sz="2200" b="1" dirty="0" err="1">
                <a:effectLst/>
                <a:latin typeface="Calibri" panose="020F0502020204030204" pitchFamily="34" charset="0"/>
                <a:ea typeface="Times New Roman" panose="02020603050405020304" pitchFamily="18" charset="0"/>
              </a:rPr>
              <a:t>possibility</a:t>
            </a:r>
            <a:r>
              <a:rPr lang="cs-CZ" sz="2200" b="1" dirty="0">
                <a:effectLst/>
                <a:latin typeface="Calibri" panose="020F0502020204030204" pitchFamily="34" charset="0"/>
                <a:ea typeface="Times New Roman" panose="02020603050405020304" pitchFamily="18" charset="0"/>
              </a:rPr>
              <a:t> </a:t>
            </a:r>
            <a:r>
              <a:rPr lang="cs-CZ" sz="2200" b="1" dirty="0" err="1">
                <a:effectLst/>
                <a:latin typeface="Calibri" panose="020F0502020204030204" pitchFamily="34" charset="0"/>
                <a:ea typeface="Times New Roman" panose="02020603050405020304" pitchFamily="18" charset="0"/>
              </a:rPr>
              <a:t>of</a:t>
            </a:r>
            <a:r>
              <a:rPr lang="cs-CZ" sz="2200" b="1" dirty="0">
                <a:effectLst/>
                <a:latin typeface="Calibri" panose="020F0502020204030204" pitchFamily="34" charset="0"/>
                <a:ea typeface="Times New Roman" panose="02020603050405020304" pitchFamily="18" charset="0"/>
              </a:rPr>
              <a:t> </a:t>
            </a:r>
            <a:r>
              <a:rPr lang="cs-CZ" sz="2200" b="1" dirty="0" err="1">
                <a:effectLst/>
                <a:latin typeface="Calibri" panose="020F0502020204030204" pitchFamily="34" charset="0"/>
                <a:ea typeface="Times New Roman" panose="02020603050405020304" pitchFamily="18" charset="0"/>
              </a:rPr>
              <a:t>twentieth-century</a:t>
            </a:r>
            <a:r>
              <a:rPr lang="cs-CZ" sz="2200" b="1" dirty="0">
                <a:effectLst/>
                <a:latin typeface="Calibri" panose="020F0502020204030204" pitchFamily="34" charset="0"/>
                <a:ea typeface="Times New Roman" panose="02020603050405020304" pitchFamily="18" charset="0"/>
              </a:rPr>
              <a:t> </a:t>
            </a:r>
            <a:r>
              <a:rPr lang="cs-CZ" sz="2200" b="1" dirty="0" err="1">
                <a:effectLst/>
                <a:latin typeface="Calibri" panose="020F0502020204030204" pitchFamily="34" charset="0"/>
                <a:ea typeface="Times New Roman" panose="02020603050405020304" pitchFamily="18" charset="0"/>
              </a:rPr>
              <a:t>democracy</a:t>
            </a:r>
            <a:r>
              <a:rPr lang="cs-CZ" sz="2200" b="1" dirty="0">
                <a:effectLst/>
                <a:latin typeface="Calibri" panose="020F0502020204030204" pitchFamily="34" charset="0"/>
                <a:ea typeface="Times New Roman" panose="02020603050405020304" pitchFamily="18" charset="0"/>
              </a:rPr>
              <a:t> and </a:t>
            </a:r>
            <a:r>
              <a:rPr lang="cs-CZ" sz="2200" b="1" dirty="0" err="1">
                <a:effectLst/>
                <a:latin typeface="Calibri" panose="020F0502020204030204" pitchFamily="34" charset="0"/>
                <a:ea typeface="Times New Roman" panose="02020603050405020304" pitchFamily="18" charset="0"/>
              </a:rPr>
              <a:t>its</a:t>
            </a:r>
            <a:r>
              <a:rPr lang="cs-CZ" sz="2200" b="1" dirty="0">
                <a:effectLst/>
                <a:latin typeface="Calibri" panose="020F0502020204030204" pitchFamily="34" charset="0"/>
                <a:ea typeface="Times New Roman" panose="02020603050405020304" pitchFamily="18" charset="0"/>
              </a:rPr>
              <a:t> </a:t>
            </a:r>
            <a:r>
              <a:rPr lang="cs-CZ" sz="2200" b="1" dirty="0" err="1">
                <a:effectLst/>
                <a:latin typeface="Calibri" panose="020F0502020204030204" pitchFamily="34" charset="0"/>
                <a:ea typeface="Times New Roman" panose="02020603050405020304" pitchFamily="18" charset="0"/>
              </a:rPr>
              <a:t>limits</a:t>
            </a:r>
            <a:r>
              <a:rPr lang="cs-CZ" sz="2200" b="1" dirty="0">
                <a:effectLst/>
                <a:latin typeface="Calibri" panose="020F0502020204030204" pitchFamily="34" charset="0"/>
                <a:ea typeface="Times New Roman" panose="02020603050405020304" pitchFamily="18" charset="0"/>
              </a:rPr>
              <a:t>.“ </a:t>
            </a:r>
          </a:p>
          <a:p>
            <a:pPr marL="0" indent="0" algn="r">
              <a:buNone/>
            </a:pPr>
            <a:r>
              <a:rPr lang="cs-CZ" sz="1800" b="1" dirty="0">
                <a:effectLst/>
                <a:latin typeface="Calibri" panose="020F0502020204030204" pitchFamily="34" charset="0"/>
                <a:ea typeface="Times New Roman" panose="02020603050405020304" pitchFamily="18" charset="0"/>
              </a:rPr>
              <a:t/>
            </a:r>
            <a:br>
              <a:rPr lang="cs-CZ" sz="1800" b="1" dirty="0">
                <a:effectLst/>
                <a:latin typeface="Calibri" panose="020F0502020204030204" pitchFamily="34" charset="0"/>
                <a:ea typeface="Times New Roman" panose="02020603050405020304" pitchFamily="18" charset="0"/>
              </a:rPr>
            </a:br>
            <a:r>
              <a:rPr lang="cs-CZ" sz="1800" dirty="0">
                <a:effectLst/>
                <a:latin typeface="Calibri" panose="020F0502020204030204" pitchFamily="34" charset="0"/>
                <a:ea typeface="Times New Roman" panose="02020603050405020304" pitchFamily="18" charset="0"/>
              </a:rPr>
              <a:t>(</a:t>
            </a:r>
            <a:r>
              <a:rPr lang="cs-CZ" sz="1800" dirty="0" err="1">
                <a:effectLst/>
                <a:latin typeface="Calibri" panose="020F0502020204030204" pitchFamily="34" charset="0"/>
                <a:ea typeface="Times New Roman" panose="02020603050405020304" pitchFamily="18" charset="0"/>
              </a:rPr>
              <a:t>Mitchell</a:t>
            </a:r>
            <a:r>
              <a:rPr lang="cs-CZ" sz="1800" dirty="0">
                <a:effectLst/>
                <a:latin typeface="Calibri" panose="020F0502020204030204" pitchFamily="34" charset="0"/>
                <a:ea typeface="Times New Roman" panose="02020603050405020304" pitchFamily="18" charset="0"/>
              </a:rPr>
              <a:t>, T. 2009. </a:t>
            </a:r>
            <a:r>
              <a:rPr lang="cs-CZ" sz="1800" dirty="0" err="1">
                <a:effectLst/>
                <a:latin typeface="Calibri" panose="020F0502020204030204" pitchFamily="34" charset="0"/>
                <a:ea typeface="Times New Roman" panose="02020603050405020304" pitchFamily="18" charset="0"/>
              </a:rPr>
              <a:t>Carbon</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democracy</a:t>
            </a:r>
            <a:r>
              <a:rPr lang="cs-CZ" sz="1800" dirty="0">
                <a:effectLst/>
                <a:latin typeface="Calibri" panose="020F0502020204030204" pitchFamily="34" charset="0"/>
                <a:ea typeface="Times New Roman" panose="02020603050405020304" pitchFamily="18" charset="0"/>
              </a:rPr>
              <a:t>. </a:t>
            </a:r>
            <a:r>
              <a:rPr lang="cs-CZ" sz="1800" dirty="0" err="1">
                <a:effectLst/>
                <a:latin typeface="Calibri" panose="020F0502020204030204" pitchFamily="34" charset="0"/>
                <a:ea typeface="Times New Roman" panose="02020603050405020304" pitchFamily="18" charset="0"/>
              </a:rPr>
              <a:t>Economy</a:t>
            </a:r>
            <a:r>
              <a:rPr lang="cs-CZ" sz="1800" dirty="0">
                <a:effectLst/>
                <a:latin typeface="Calibri" panose="020F0502020204030204" pitchFamily="34" charset="0"/>
                <a:ea typeface="Times New Roman" panose="02020603050405020304" pitchFamily="18" charset="0"/>
              </a:rPr>
              <a:t> and Society. 38(3), s. 399)</a:t>
            </a:r>
          </a:p>
          <a:p>
            <a:pPr marL="0" indent="0" algn="r">
              <a:buNone/>
            </a:pPr>
            <a:endParaRPr lang="cs-CZ" sz="1800" dirty="0">
              <a:latin typeface="Calibri" panose="020F0502020204030204" pitchFamily="34" charset="0"/>
            </a:endParaRPr>
          </a:p>
          <a:p>
            <a:pPr marL="0" indent="0" algn="r">
              <a:buNone/>
            </a:pPr>
            <a:endParaRPr lang="cs-CZ" sz="1800" dirty="0">
              <a:latin typeface="Calibri" panose="020F0502020204030204" pitchFamily="34" charset="0"/>
            </a:endParaRPr>
          </a:p>
          <a:p>
            <a:pPr marL="342900" lvl="0" indent="-342900">
              <a:spcBef>
                <a:spcPts val="600"/>
              </a:spcBef>
              <a:spcAft>
                <a:spcPts val="600"/>
              </a:spcAft>
              <a:buFont typeface="Times New Roman" panose="02020603050405020304" pitchFamily="18" charset="0"/>
              <a:buChar char="-"/>
            </a:pPr>
            <a:r>
              <a:rPr lang="cs-CZ" sz="2000" dirty="0">
                <a:effectLst/>
                <a:latin typeface="Calibri" panose="020F0502020204030204" pitchFamily="34" charset="0"/>
                <a:ea typeface="Times New Roman" panose="02020603050405020304" pitchFamily="18" charset="0"/>
              </a:rPr>
              <a:t>pro společnosti je klíčové, jak je </a:t>
            </a:r>
            <a:r>
              <a:rPr lang="cs-CZ" sz="2000" b="1" dirty="0">
                <a:effectLst/>
                <a:latin typeface="Calibri" panose="020F0502020204030204" pitchFamily="34" charset="0"/>
                <a:ea typeface="Times New Roman" panose="02020603050405020304" pitchFamily="18" charset="0"/>
              </a:rPr>
              <a:t>získávána a distribuována energie - </a:t>
            </a:r>
            <a:r>
              <a:rPr lang="cs-CZ" sz="2000" dirty="0">
                <a:effectLst/>
                <a:latin typeface="Calibri" panose="020F0502020204030204" pitchFamily="34" charset="0"/>
                <a:ea typeface="Times New Roman" panose="02020603050405020304" pitchFamily="18" charset="0"/>
              </a:rPr>
              <a:t>„</a:t>
            </a:r>
            <a:r>
              <a:rPr lang="cs-CZ" sz="2000" b="1" dirty="0">
                <a:effectLst/>
                <a:latin typeface="Calibri" panose="020F0502020204030204" pitchFamily="34" charset="0"/>
                <a:ea typeface="Times New Roman" panose="02020603050405020304" pitchFamily="18" charset="0"/>
              </a:rPr>
              <a:t>energetický metabolismus</a:t>
            </a:r>
            <a:r>
              <a:rPr lang="cs-CZ" sz="2000" dirty="0">
                <a:effectLst/>
                <a:latin typeface="Calibri" panose="020F0502020204030204" pitchFamily="34" charset="0"/>
                <a:ea typeface="Times New Roman" panose="02020603050405020304" pitchFamily="18" charset="0"/>
              </a:rPr>
              <a:t>“</a:t>
            </a:r>
          </a:p>
          <a:p>
            <a:pPr marL="342900" lvl="0" indent="-342900">
              <a:spcBef>
                <a:spcPts val="600"/>
              </a:spcBef>
              <a:spcAft>
                <a:spcPts val="600"/>
              </a:spcAft>
              <a:buFont typeface="Times New Roman" panose="02020603050405020304" pitchFamily="18" charset="0"/>
              <a:buChar char="-"/>
            </a:pPr>
            <a:r>
              <a:rPr lang="cs-CZ" sz="2000" b="1" dirty="0">
                <a:effectLst/>
                <a:latin typeface="Calibri" panose="020F0502020204030204" pitchFamily="34" charset="0"/>
                <a:ea typeface="Times New Roman" panose="02020603050405020304" pitchFamily="18" charset="0"/>
              </a:rPr>
              <a:t>moderní demokratická politická moc je propojená s fosilními palivy  </a:t>
            </a:r>
            <a:endParaRPr lang="cs-CZ" sz="20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r>
              <a:rPr lang="cs-CZ" sz="2000" b="1" dirty="0">
                <a:effectLst/>
                <a:latin typeface="Calibri" panose="020F0502020204030204" pitchFamily="34" charset="0"/>
                <a:ea typeface="Times New Roman" panose="02020603050405020304" pitchFamily="18" charset="0"/>
              </a:rPr>
              <a:t>růst kapitalismu </a:t>
            </a:r>
            <a:r>
              <a:rPr lang="cs-CZ" sz="2000" dirty="0">
                <a:effectLst/>
                <a:latin typeface="Calibri" panose="020F0502020204030204" pitchFamily="34" charset="0"/>
                <a:ea typeface="Times New Roman" panose="02020603050405020304" pitchFamily="18" charset="0"/>
              </a:rPr>
              <a:t>spojen</a:t>
            </a:r>
            <a:r>
              <a:rPr lang="cs-CZ" sz="2000" b="1" dirty="0">
                <a:effectLst/>
                <a:latin typeface="Calibri" panose="020F0502020204030204" pitchFamily="34" charset="0"/>
                <a:ea typeface="Times New Roman" panose="02020603050405020304" pitchFamily="18" charset="0"/>
              </a:rPr>
              <a:t> s mobilizací nových energetických zdrojů</a:t>
            </a:r>
          </a:p>
          <a:p>
            <a:pPr marL="342900" lvl="0" indent="-342900">
              <a:spcBef>
                <a:spcPts val="600"/>
              </a:spcBef>
              <a:spcAft>
                <a:spcPts val="600"/>
              </a:spcAft>
              <a:buFont typeface="Times New Roman" panose="02020603050405020304" pitchFamily="18" charset="0"/>
              <a:buChar char="-"/>
            </a:pPr>
            <a:r>
              <a:rPr lang="cs-CZ" sz="2000" dirty="0">
                <a:effectLst/>
                <a:latin typeface="Calibri" panose="020F0502020204030204" pitchFamily="34" charset="0"/>
                <a:ea typeface="Times New Roman" panose="02020603050405020304" pitchFamily="18" charset="0"/>
              </a:rPr>
              <a:t>ke</a:t>
            </a:r>
            <a:r>
              <a:rPr lang="cs-CZ" sz="2000" b="1" dirty="0">
                <a:effectLst/>
                <a:latin typeface="Calibri" panose="020F0502020204030204" pitchFamily="34" charset="0"/>
                <a:ea typeface="Times New Roman" panose="02020603050405020304" pitchFamily="18" charset="0"/>
              </a:rPr>
              <a:t> konci 20. století </a:t>
            </a:r>
            <a:r>
              <a:rPr lang="cs-CZ" sz="2000" dirty="0">
                <a:effectLst/>
                <a:latin typeface="Calibri" panose="020F0502020204030204" pitchFamily="34" charset="0"/>
                <a:ea typeface="Times New Roman" panose="02020603050405020304" pitchFamily="18" charset="0"/>
              </a:rPr>
              <a:t>vedla tato</a:t>
            </a:r>
            <a:r>
              <a:rPr lang="cs-CZ" sz="2000" b="1" dirty="0">
                <a:effectLst/>
                <a:latin typeface="Calibri" panose="020F0502020204030204" pitchFamily="34" charset="0"/>
                <a:ea typeface="Times New Roman" panose="02020603050405020304" pitchFamily="18" charset="0"/>
              </a:rPr>
              <a:t> aliance k prosazení neoliberálního kapitalismu </a:t>
            </a:r>
            <a:r>
              <a:rPr lang="cs-CZ" sz="2000" dirty="0">
                <a:effectLst/>
                <a:latin typeface="Calibri" panose="020F0502020204030204" pitchFamily="34" charset="0"/>
                <a:ea typeface="Times New Roman" panose="02020603050405020304" pitchFamily="18" charset="0"/>
              </a:rPr>
              <a:t>a posílení americké </a:t>
            </a:r>
            <a:r>
              <a:rPr lang="cs-CZ" sz="2000" dirty="0" err="1">
                <a:effectLst/>
                <a:latin typeface="Calibri" panose="020F0502020204030204" pitchFamily="34" charset="0"/>
                <a:ea typeface="Times New Roman" panose="02020603050405020304" pitchFamily="18" charset="0"/>
              </a:rPr>
              <a:t>neo</a:t>
            </a:r>
            <a:r>
              <a:rPr lang="cs-CZ" sz="2000" dirty="0">
                <a:effectLst/>
                <a:latin typeface="Calibri" panose="020F0502020204030204" pitchFamily="34" charset="0"/>
                <a:ea typeface="Times New Roman" panose="02020603050405020304" pitchFamily="18" charset="0"/>
              </a:rPr>
              <a:t>-koloniální hegemonie</a:t>
            </a:r>
          </a:p>
        </p:txBody>
      </p:sp>
    </p:spTree>
    <p:extLst>
      <p:ext uri="{BB962C8B-B14F-4D97-AF65-F5344CB8AC3E}">
        <p14:creationId xmlns:p14="http://schemas.microsoft.com/office/powerpoint/2010/main" val="2579395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1521400-A179-4F70-8CF8-7BE94C5B5D9C}"/>
              </a:ext>
            </a:extLst>
          </p:cNvPr>
          <p:cNvSpPr>
            <a:spLocks noGrp="1"/>
          </p:cNvSpPr>
          <p:nvPr>
            <p:ph idx="1"/>
          </p:nvPr>
        </p:nvSpPr>
        <p:spPr>
          <a:xfrm>
            <a:off x="386080" y="213360"/>
            <a:ext cx="10967720" cy="5983923"/>
          </a:xfrm>
        </p:spPr>
        <p:txBody>
          <a:bodyPr>
            <a:normAutofit/>
          </a:bodyPr>
          <a:lstStyle/>
          <a:p>
            <a:pPr marL="0" indent="0" algn="ctr">
              <a:buNone/>
            </a:pPr>
            <a:endParaRPr lang="cs-CZ" sz="2000" b="1" dirty="0">
              <a:effectLst/>
              <a:latin typeface="Calibri" panose="020F0502020204030204" pitchFamily="34" charset="0"/>
              <a:ea typeface="Times New Roman" panose="02020603050405020304" pitchFamily="18" charset="0"/>
            </a:endParaRPr>
          </a:p>
          <a:p>
            <a:pPr marL="0" indent="0" algn="ctr">
              <a:buNone/>
            </a:pPr>
            <a:endParaRPr lang="cs-CZ" sz="2000" b="1" dirty="0">
              <a:latin typeface="Calibri" panose="020F0502020204030204" pitchFamily="34" charset="0"/>
              <a:ea typeface="Times New Roman" panose="02020603050405020304" pitchFamily="18" charset="0"/>
            </a:endParaRPr>
          </a:p>
          <a:p>
            <a:pPr marL="0" indent="0" algn="ctr">
              <a:buNone/>
            </a:pPr>
            <a:r>
              <a:rPr lang="cs-CZ" sz="2400" b="1" dirty="0">
                <a:solidFill>
                  <a:schemeClr val="accent2">
                    <a:lumMod val="50000"/>
                  </a:schemeClr>
                </a:solidFill>
                <a:effectLst/>
                <a:latin typeface="Calibri" panose="020F0502020204030204" pitchFamily="34" charset="0"/>
                <a:ea typeface="Times New Roman" panose="02020603050405020304" pitchFamily="18" charset="0"/>
              </a:rPr>
              <a:t>Politická moc</a:t>
            </a:r>
            <a:r>
              <a:rPr lang="cs-CZ" sz="2400" dirty="0">
                <a:solidFill>
                  <a:schemeClr val="accent2">
                    <a:lumMod val="50000"/>
                  </a:schemeClr>
                </a:solidFill>
                <a:effectLst/>
                <a:latin typeface="Calibri" panose="020F0502020204030204" pitchFamily="34" charset="0"/>
                <a:ea typeface="Times New Roman" panose="02020603050405020304" pitchFamily="18" charset="0"/>
              </a:rPr>
              <a:t> stojí na tom, že </a:t>
            </a:r>
            <a:r>
              <a:rPr lang="cs-CZ" sz="2400" b="1" dirty="0">
                <a:solidFill>
                  <a:schemeClr val="accent2">
                    <a:lumMod val="50000"/>
                  </a:schemeClr>
                </a:solidFill>
                <a:effectLst/>
                <a:latin typeface="Calibri" panose="020F0502020204030204" pitchFamily="34" charset="0"/>
                <a:ea typeface="Times New Roman" panose="02020603050405020304" pitchFamily="18" charset="0"/>
              </a:rPr>
              <a:t>produkuje, kontroluje, distribuuje a může také zastavit přítok energie.</a:t>
            </a:r>
          </a:p>
          <a:p>
            <a:pPr marL="0" indent="0">
              <a:buNone/>
            </a:pPr>
            <a:endParaRPr lang="cs-CZ" sz="2000" b="1" dirty="0">
              <a:effectLst/>
              <a:latin typeface="Calibri" panose="020F0502020204030204" pitchFamily="34" charset="0"/>
              <a:ea typeface="Times New Roman" panose="02020603050405020304" pitchFamily="18" charset="0"/>
            </a:endParaRPr>
          </a:p>
          <a:p>
            <a:pPr marL="0" indent="0">
              <a:buNone/>
            </a:pPr>
            <a:endParaRPr lang="cs-CZ" sz="2000" b="1" dirty="0">
              <a:effectLst/>
              <a:latin typeface="Calibri" panose="020F0502020204030204" pitchFamily="34" charset="0"/>
              <a:ea typeface="Times New Roman" panose="02020603050405020304" pitchFamily="18" charset="0"/>
            </a:endParaRPr>
          </a:p>
          <a:p>
            <a:pPr marL="0" indent="0">
              <a:buNone/>
            </a:pPr>
            <a:r>
              <a:rPr lang="cs-CZ" sz="2400" b="1" dirty="0">
                <a:effectLst/>
                <a:latin typeface="Calibri" panose="020F0502020204030204" pitchFamily="34" charset="0"/>
                <a:ea typeface="Times New Roman" panose="02020603050405020304" pitchFamily="18" charset="0"/>
              </a:rPr>
              <a:t>Uhlí</a:t>
            </a:r>
            <a:r>
              <a:rPr lang="cs-CZ" sz="2000" b="1" dirty="0">
                <a:effectLst/>
                <a:latin typeface="Calibri" panose="020F0502020204030204" pitchFamily="34" charset="0"/>
                <a:ea typeface="Times New Roman" panose="02020603050405020304" pitchFamily="18" charset="0"/>
              </a:rPr>
              <a:t> </a:t>
            </a:r>
          </a:p>
          <a:p>
            <a:pPr marL="0" indent="0">
              <a:buNone/>
            </a:pPr>
            <a:endParaRPr lang="cs-CZ" sz="2000" b="1" dirty="0">
              <a:effectLst/>
              <a:latin typeface="Calibri" panose="020F0502020204030204" pitchFamily="34" charset="0"/>
              <a:ea typeface="Times New Roman" panose="02020603050405020304" pitchFamily="18" charset="0"/>
            </a:endParaRPr>
          </a:p>
          <a:p>
            <a:r>
              <a:rPr lang="cs-CZ" sz="2000" dirty="0">
                <a:effectLst/>
                <a:latin typeface="Calibri" panose="020F0502020204030204" pitchFamily="34" charset="0"/>
                <a:ea typeface="Times New Roman" panose="02020603050405020304" pitchFamily="18" charset="0"/>
              </a:rPr>
              <a:t>lidé mají skutečnou </a:t>
            </a:r>
            <a:r>
              <a:rPr lang="cs-CZ" sz="2000" b="1" dirty="0">
                <a:effectLst/>
                <a:latin typeface="Calibri" panose="020F0502020204030204" pitchFamily="34" charset="0"/>
                <a:ea typeface="Times New Roman" panose="02020603050405020304" pitchFamily="18" charset="0"/>
              </a:rPr>
              <a:t>možnost získat moc</a:t>
            </a:r>
            <a:r>
              <a:rPr lang="cs-CZ" sz="2000" dirty="0">
                <a:effectLst/>
                <a:latin typeface="Calibri" panose="020F0502020204030204" pitchFamily="34" charset="0"/>
                <a:ea typeface="Times New Roman" panose="02020603050405020304" pitchFamily="18" charset="0"/>
              </a:rPr>
              <a:t> – </a:t>
            </a:r>
            <a:r>
              <a:rPr lang="cs-CZ" sz="2000" b="1" dirty="0">
                <a:effectLst/>
                <a:latin typeface="Calibri" panose="020F0502020204030204" pitchFamily="34" charset="0"/>
                <a:ea typeface="Times New Roman" panose="02020603050405020304" pitchFamily="18" charset="0"/>
              </a:rPr>
              <a:t>přímo a reálně ovlivňovat proudění energie</a:t>
            </a:r>
            <a:r>
              <a:rPr lang="cs-CZ" sz="2000" dirty="0">
                <a:effectLst/>
                <a:latin typeface="Calibri" panose="020F0502020204030204" pitchFamily="34" charset="0"/>
                <a:ea typeface="Times New Roman" panose="02020603050405020304" pitchFamily="18" charset="0"/>
              </a:rPr>
              <a:t> (těžba, transport atd.)</a:t>
            </a:r>
          </a:p>
          <a:p>
            <a:r>
              <a:rPr lang="cs-CZ" sz="2000" dirty="0">
                <a:effectLst/>
                <a:latin typeface="Calibri" panose="020F0502020204030204" pitchFamily="34" charset="0"/>
                <a:ea typeface="Times New Roman" panose="02020603050405020304" pitchFamily="18" charset="0"/>
              </a:rPr>
              <a:t>Evropa a Severní Amerika – </a:t>
            </a:r>
            <a:r>
              <a:rPr lang="cs-CZ" sz="2000" b="1" dirty="0">
                <a:effectLst/>
                <a:latin typeface="Calibri" panose="020F0502020204030204" pitchFamily="34" charset="0"/>
                <a:ea typeface="Times New Roman" panose="02020603050405020304" pitchFamily="18" charset="0"/>
              </a:rPr>
              <a:t>právo volit </a:t>
            </a:r>
            <a:r>
              <a:rPr lang="cs-CZ" sz="2000" dirty="0">
                <a:effectLst/>
                <a:latin typeface="Calibri" panose="020F0502020204030204" pitchFamily="34" charset="0"/>
                <a:ea typeface="Times New Roman" panose="02020603050405020304" pitchFamily="18" charset="0"/>
              </a:rPr>
              <a:t>a právo vytvářet </a:t>
            </a:r>
            <a:r>
              <a:rPr lang="cs-CZ" sz="2000" b="1" dirty="0">
                <a:effectLst/>
                <a:latin typeface="Calibri" panose="020F0502020204030204" pitchFamily="34" charset="0"/>
                <a:ea typeface="Times New Roman" panose="02020603050405020304" pitchFamily="18" charset="0"/>
              </a:rPr>
              <a:t>pracovní odbory, vytvářet politické organizace a realizovat kolektivní akce, včetně stávek, </a:t>
            </a:r>
            <a:r>
              <a:rPr lang="cs-CZ" sz="2000" dirty="0">
                <a:effectLst/>
                <a:latin typeface="Calibri" panose="020F0502020204030204" pitchFamily="34" charset="0"/>
                <a:ea typeface="Times New Roman" panose="02020603050405020304" pitchFamily="18" charset="0"/>
              </a:rPr>
              <a:t>bylo výrazně vydobyto </a:t>
            </a:r>
            <a:r>
              <a:rPr lang="cs-CZ" sz="2000" b="1" dirty="0">
                <a:effectLst/>
                <a:latin typeface="Calibri" panose="020F0502020204030204" pitchFamily="34" charset="0"/>
                <a:ea typeface="Times New Roman" panose="02020603050405020304" pitchFamily="18" charset="0"/>
              </a:rPr>
              <a:t>horníky </a:t>
            </a:r>
            <a:r>
              <a:rPr lang="cs-CZ" sz="2000" dirty="0">
                <a:effectLst/>
                <a:latin typeface="Calibri" panose="020F0502020204030204" pitchFamily="34" charset="0"/>
                <a:ea typeface="Times New Roman" panose="02020603050405020304" pitchFamily="18" charset="0"/>
              </a:rPr>
              <a:t>a </a:t>
            </a:r>
            <a:r>
              <a:rPr lang="cs-CZ" sz="2000" b="1" dirty="0">
                <a:effectLst/>
                <a:latin typeface="Calibri" panose="020F0502020204030204" pitchFamily="34" charset="0"/>
                <a:ea typeface="Times New Roman" panose="02020603050405020304" pitchFamily="18" charset="0"/>
              </a:rPr>
              <a:t>dělníky</a:t>
            </a:r>
          </a:p>
          <a:p>
            <a:r>
              <a:rPr lang="cs-CZ" sz="2000" b="1" dirty="0">
                <a:effectLst/>
                <a:latin typeface="Calibri" panose="020F0502020204030204" pitchFamily="34" charset="0"/>
                <a:ea typeface="Times New Roman" panose="02020603050405020304" pitchFamily="18" charset="0"/>
              </a:rPr>
              <a:t>horníci v dolech byli obrovskou silou</a:t>
            </a:r>
            <a:r>
              <a:rPr lang="cs-CZ" sz="2000" dirty="0">
                <a:effectLst/>
                <a:latin typeface="Calibri" panose="020F0502020204030204" pitchFamily="34" charset="0"/>
                <a:ea typeface="Times New Roman" panose="02020603050405020304" pitchFamily="18" charset="0"/>
              </a:rPr>
              <a:t> – jejich stávky byly největší, nejdelší a způsobovaly často velké politické změny + dělníci kontrolují dopravu (železnice, lodní doprava) = </a:t>
            </a:r>
            <a:r>
              <a:rPr lang="cs-CZ" sz="2000" b="1" dirty="0">
                <a:latin typeface="Calibri" panose="020F0502020204030204" pitchFamily="34" charset="0"/>
                <a:ea typeface="Times New Roman" panose="02020603050405020304" pitchFamily="18" charset="0"/>
              </a:rPr>
              <a:t>doly a doprava </a:t>
            </a:r>
            <a:r>
              <a:rPr lang="cs-CZ" sz="2000" dirty="0">
                <a:latin typeface="Calibri" panose="020F0502020204030204" pitchFamily="34" charset="0"/>
                <a:ea typeface="Times New Roman" panose="02020603050405020304" pitchFamily="18" charset="0"/>
              </a:rPr>
              <a:t>v klasické modernitě </a:t>
            </a:r>
            <a:r>
              <a:rPr lang="cs-CZ" sz="2000" b="1" dirty="0">
                <a:latin typeface="Calibri" panose="020F0502020204030204" pitchFamily="34" charset="0"/>
                <a:ea typeface="Times New Roman" panose="02020603050405020304" pitchFamily="18" charset="0"/>
              </a:rPr>
              <a:t>klíčové pro zrod odborů </a:t>
            </a:r>
          </a:p>
          <a:p>
            <a:pPr marL="457200" lvl="1" indent="0" algn="ctr">
              <a:spcBef>
                <a:spcPts val="600"/>
              </a:spcBef>
              <a:spcAft>
                <a:spcPts val="600"/>
              </a:spcAft>
              <a:buNone/>
            </a:pPr>
            <a:r>
              <a:rPr lang="cs-CZ" sz="2000" b="1" dirty="0">
                <a:effectLst/>
                <a:latin typeface="Calibri" panose="020F0502020204030204" pitchFamily="34" charset="0"/>
                <a:ea typeface="Times New Roman" panose="02020603050405020304" pitchFamily="18" charset="0"/>
              </a:rPr>
              <a:t> </a:t>
            </a:r>
            <a:endParaRPr lang="cs-CZ" sz="2000" dirty="0">
              <a:effectLst/>
              <a:latin typeface="Calibri" panose="020F0502020204030204" pitchFamily="34" charset="0"/>
              <a:ea typeface="Times New Roman" panose="02020603050405020304" pitchFamily="18" charset="0"/>
            </a:endParaRPr>
          </a:p>
          <a:p>
            <a:pPr lvl="1">
              <a:spcBef>
                <a:spcPts val="600"/>
              </a:spcBef>
              <a:spcAft>
                <a:spcPts val="600"/>
              </a:spcAft>
            </a:pPr>
            <a:endParaRPr lang="cs-CZ" sz="1800" dirty="0">
              <a:effectLst/>
              <a:latin typeface="Calibri" panose="020F0502020204030204" pitchFamily="34" charset="0"/>
              <a:ea typeface="Times New Roman" panose="02020603050405020304" pitchFamily="18" charset="0"/>
            </a:endParaRPr>
          </a:p>
          <a:p>
            <a:pPr lvl="1">
              <a:spcBef>
                <a:spcPts val="600"/>
              </a:spcBef>
              <a:spcAft>
                <a:spcPts val="600"/>
              </a:spcAft>
            </a:pPr>
            <a:endParaRPr lang="cs-CZ" sz="1800" dirty="0">
              <a:effectLst/>
              <a:latin typeface="Times New Roman" panose="02020603050405020304" pitchFamily="18" charset="0"/>
              <a:ea typeface="Times New Roman" panose="02020603050405020304" pitchFamily="18" charset="0"/>
            </a:endParaRPr>
          </a:p>
          <a:p>
            <a:pPr marL="457200" lvl="1" indent="0">
              <a:spcBef>
                <a:spcPts val="600"/>
              </a:spcBef>
              <a:spcAft>
                <a:spcPts val="600"/>
              </a:spcAft>
              <a:buNone/>
            </a:pPr>
            <a:endParaRPr lang="cs-CZ" sz="1400" dirty="0">
              <a:effectLst/>
              <a:latin typeface="Times New Roman" panose="02020603050405020304" pitchFamily="18" charset="0"/>
              <a:ea typeface="Times New Roman" panose="02020603050405020304" pitchFamily="18" charset="0"/>
            </a:endParaRPr>
          </a:p>
          <a:p>
            <a:endParaRPr lang="cs-CZ" dirty="0"/>
          </a:p>
        </p:txBody>
      </p:sp>
    </p:spTree>
    <p:extLst>
      <p:ext uri="{BB962C8B-B14F-4D97-AF65-F5344CB8AC3E}">
        <p14:creationId xmlns:p14="http://schemas.microsoft.com/office/powerpoint/2010/main" val="937243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7AF9E5-EA8C-463A-8D2D-19F02FBE4A7B}"/>
              </a:ext>
            </a:extLst>
          </p:cNvPr>
          <p:cNvSpPr>
            <a:spLocks noGrp="1"/>
          </p:cNvSpPr>
          <p:nvPr>
            <p:ph type="title"/>
          </p:nvPr>
        </p:nvSpPr>
        <p:spPr>
          <a:xfrm>
            <a:off x="838200" y="365125"/>
            <a:ext cx="10515600" cy="1614595"/>
          </a:xfrm>
        </p:spPr>
        <p:txBody>
          <a:bodyPr>
            <a:noAutofit/>
          </a:bodyPr>
          <a:lstStyle/>
          <a:p>
            <a:pPr marL="457200" lvl="1" indent="0" algn="ctr">
              <a:spcBef>
                <a:spcPts val="600"/>
              </a:spcBef>
              <a:spcAft>
                <a:spcPts val="600"/>
              </a:spcAft>
            </a:pPr>
            <a:r>
              <a:rPr lang="cs-CZ" sz="2800" b="1" dirty="0">
                <a:solidFill>
                  <a:schemeClr val="accent2">
                    <a:lumMod val="50000"/>
                  </a:schemeClr>
                </a:solidFill>
                <a:effectLst/>
                <a:latin typeface="Calibri" panose="020F0502020204030204" pitchFamily="34" charset="0"/>
                <a:ea typeface="Times New Roman" panose="02020603050405020304" pitchFamily="18" charset="0"/>
              </a:rPr>
              <a:t>„Doly jsou demokratičtější než ropné vrty.“</a:t>
            </a:r>
            <a:br>
              <a:rPr lang="cs-CZ" sz="2800" b="1" dirty="0">
                <a:solidFill>
                  <a:schemeClr val="accent2">
                    <a:lumMod val="50000"/>
                  </a:schemeClr>
                </a:solidFill>
                <a:effectLst/>
                <a:latin typeface="Calibri" panose="020F0502020204030204" pitchFamily="34" charset="0"/>
                <a:ea typeface="Times New Roman" panose="02020603050405020304" pitchFamily="18" charset="0"/>
              </a:rPr>
            </a:br>
            <a:r>
              <a:rPr lang="cs-CZ" sz="2800" b="1" dirty="0">
                <a:solidFill>
                  <a:schemeClr val="accent2">
                    <a:lumMod val="50000"/>
                  </a:schemeClr>
                </a:solidFill>
                <a:effectLst/>
                <a:latin typeface="Calibri" panose="020F0502020204030204" pitchFamily="34" charset="0"/>
                <a:ea typeface="Times New Roman" panose="02020603050405020304" pitchFamily="18" charset="0"/>
              </a:rPr>
              <a:t/>
            </a:r>
            <a:br>
              <a:rPr lang="cs-CZ" sz="2800" b="1" dirty="0">
                <a:solidFill>
                  <a:schemeClr val="accent2">
                    <a:lumMod val="50000"/>
                  </a:schemeClr>
                </a:solidFill>
                <a:effectLst/>
                <a:latin typeface="Calibri" panose="020F0502020204030204" pitchFamily="34" charset="0"/>
                <a:ea typeface="Times New Roman" panose="02020603050405020304" pitchFamily="18" charset="0"/>
              </a:rPr>
            </a:br>
            <a:r>
              <a:rPr lang="cs-CZ" sz="2800" b="1" dirty="0">
                <a:solidFill>
                  <a:schemeClr val="accent2">
                    <a:lumMod val="50000"/>
                  </a:schemeClr>
                </a:solidFill>
                <a:effectLst/>
                <a:latin typeface="Calibri" panose="020F0502020204030204" pitchFamily="34" charset="0"/>
                <a:ea typeface="Times New Roman" panose="02020603050405020304" pitchFamily="18" charset="0"/>
              </a:rPr>
              <a:t>Proč? </a:t>
            </a:r>
            <a:br>
              <a:rPr lang="cs-CZ" sz="2800" b="1" dirty="0">
                <a:solidFill>
                  <a:schemeClr val="accent2">
                    <a:lumMod val="50000"/>
                  </a:schemeClr>
                </a:solidFill>
                <a:effectLst/>
                <a:latin typeface="Calibri" panose="020F0502020204030204" pitchFamily="34" charset="0"/>
                <a:ea typeface="Times New Roman" panose="02020603050405020304" pitchFamily="18" charset="0"/>
              </a:rPr>
            </a:br>
            <a:endParaRPr lang="cs-CZ" sz="1100" dirty="0">
              <a:solidFill>
                <a:schemeClr val="accent2">
                  <a:lumMod val="50000"/>
                </a:schemeClr>
              </a:solidFill>
            </a:endParaRPr>
          </a:p>
        </p:txBody>
      </p:sp>
      <p:sp>
        <p:nvSpPr>
          <p:cNvPr id="3" name="Zástupný obsah 2">
            <a:extLst>
              <a:ext uri="{FF2B5EF4-FFF2-40B4-BE49-F238E27FC236}">
                <a16:creationId xmlns:a16="http://schemas.microsoft.com/office/drawing/2014/main" id="{79ADA403-D5B6-4A83-9B00-16A423D20CE0}"/>
              </a:ext>
            </a:extLst>
          </p:cNvPr>
          <p:cNvSpPr>
            <a:spLocks noGrp="1"/>
          </p:cNvSpPr>
          <p:nvPr>
            <p:ph idx="1"/>
          </p:nvPr>
        </p:nvSpPr>
        <p:spPr/>
        <p:txBody>
          <a:bodyPr>
            <a:normAutofit/>
          </a:bodyPr>
          <a:lstStyle/>
          <a:p>
            <a:pPr marL="0" indent="0">
              <a:spcBef>
                <a:spcPts val="600"/>
              </a:spcBef>
              <a:spcAft>
                <a:spcPts val="600"/>
              </a:spcAft>
              <a:buNone/>
            </a:pPr>
            <a:r>
              <a:rPr lang="cs-CZ" sz="2400" b="1" dirty="0">
                <a:latin typeface="Calibri" panose="020F0502020204030204" pitchFamily="34" charset="0"/>
                <a:ea typeface="Times New Roman" panose="02020603050405020304" pitchFamily="18" charset="0"/>
              </a:rPr>
              <a:t>Ropa</a:t>
            </a:r>
          </a:p>
          <a:p>
            <a:pPr marL="0" indent="0">
              <a:spcBef>
                <a:spcPts val="600"/>
              </a:spcBef>
              <a:spcAft>
                <a:spcPts val="600"/>
              </a:spcAft>
              <a:buNone/>
            </a:pPr>
            <a:endParaRPr lang="cs-CZ" sz="2000" b="1" dirty="0">
              <a:latin typeface="Calibri" panose="020F0502020204030204" pitchFamily="34" charset="0"/>
              <a:ea typeface="Times New Roman" panose="02020603050405020304" pitchFamily="18" charset="0"/>
            </a:endParaRPr>
          </a:p>
          <a:p>
            <a:pPr>
              <a:spcBef>
                <a:spcPts val="600"/>
              </a:spcBef>
              <a:spcAft>
                <a:spcPts val="600"/>
              </a:spcAft>
            </a:pPr>
            <a:r>
              <a:rPr lang="cs-CZ" sz="2000" dirty="0">
                <a:effectLst/>
                <a:latin typeface="Calibri" panose="020F0502020204030204" pitchFamily="34" charset="0"/>
                <a:ea typeface="Times New Roman" panose="02020603050405020304" pitchFamily="18" charset="0"/>
              </a:rPr>
              <a:t>způsob těžby a dopravy neumožňuje dělníkům přímou kontrolu toků energie = </a:t>
            </a:r>
            <a:r>
              <a:rPr lang="cs-CZ" sz="2000" b="1" dirty="0">
                <a:effectLst/>
                <a:latin typeface="Calibri" panose="020F0502020204030204" pitchFamily="34" charset="0"/>
                <a:ea typeface="Times New Roman" panose="02020603050405020304" pitchFamily="18" charset="0"/>
              </a:rPr>
              <a:t>po válce se kontrola energie </a:t>
            </a:r>
            <a:r>
              <a:rPr lang="cs-CZ" sz="2000" dirty="0">
                <a:effectLst/>
                <a:latin typeface="Calibri" panose="020F0502020204030204" pitchFamily="34" charset="0"/>
                <a:ea typeface="Times New Roman" panose="02020603050405020304" pitchFamily="18" charset="0"/>
              </a:rPr>
              <a:t>stává doménou </a:t>
            </a:r>
            <a:r>
              <a:rPr lang="cs-CZ" sz="2000" b="1" dirty="0">
                <a:effectLst/>
                <a:latin typeface="Calibri" panose="020F0502020204030204" pitchFamily="34" charset="0"/>
                <a:ea typeface="Times New Roman" panose="02020603050405020304" pitchFamily="18" charset="0"/>
              </a:rPr>
              <a:t>politických jednání a bojů</a:t>
            </a:r>
            <a:r>
              <a:rPr lang="cs-CZ" sz="2000" b="1" dirty="0">
                <a:latin typeface="Calibri" panose="020F0502020204030204" pitchFamily="34" charset="0"/>
                <a:ea typeface="Times New Roman" panose="02020603050405020304" pitchFamily="18" charset="0"/>
              </a:rPr>
              <a:t> </a:t>
            </a:r>
            <a:r>
              <a:rPr lang="cs-CZ" sz="2000" dirty="0">
                <a:effectLst/>
                <a:latin typeface="Calibri" panose="020F0502020204030204" pitchFamily="34" charset="0"/>
                <a:ea typeface="Times New Roman" panose="02020603050405020304" pitchFamily="18" charset="0"/>
              </a:rPr>
              <a:t>na </a:t>
            </a:r>
            <a:r>
              <a:rPr lang="cs-CZ" sz="2000" b="1" dirty="0">
                <a:effectLst/>
                <a:latin typeface="Calibri" panose="020F0502020204030204" pitchFamily="34" charset="0"/>
                <a:ea typeface="Times New Roman" panose="02020603050405020304" pitchFamily="18" charset="0"/>
              </a:rPr>
              <a:t>makroúrovni</a:t>
            </a:r>
            <a:r>
              <a:rPr lang="cs-CZ" sz="2000" dirty="0">
                <a:effectLst/>
                <a:latin typeface="Calibri" panose="020F0502020204030204" pitchFamily="34" charset="0"/>
                <a:ea typeface="Times New Roman" panose="02020603050405020304" pitchFamily="18" charset="0"/>
              </a:rPr>
              <a:t>, </a:t>
            </a:r>
            <a:r>
              <a:rPr lang="cs-CZ" sz="2000" b="1" dirty="0">
                <a:effectLst/>
                <a:latin typeface="Calibri" panose="020F0502020204030204" pitchFamily="34" charset="0"/>
                <a:ea typeface="Times New Roman" panose="02020603050405020304" pitchFamily="18" charset="0"/>
              </a:rPr>
              <a:t>tj. posiluje moc států</a:t>
            </a:r>
            <a:r>
              <a:rPr lang="cs-CZ" sz="2000" dirty="0">
                <a:effectLst/>
                <a:latin typeface="Calibri" panose="020F0502020204030204" pitchFamily="34" charset="0"/>
                <a:ea typeface="Times New Roman" panose="02020603050405020304" pitchFamily="18" charset="0"/>
              </a:rPr>
              <a:t> = přímá kontrola ze strany dělníků mizí </a:t>
            </a:r>
          </a:p>
          <a:p>
            <a:pPr>
              <a:spcBef>
                <a:spcPts val="600"/>
              </a:spcBef>
              <a:spcAft>
                <a:spcPts val="600"/>
              </a:spcAft>
            </a:pPr>
            <a:r>
              <a:rPr lang="cs-CZ" sz="2000" b="1" dirty="0">
                <a:effectLst/>
                <a:latin typeface="Calibri" panose="020F0502020204030204" pitchFamily="34" charset="0"/>
                <a:ea typeface="Times New Roman" panose="02020603050405020304" pitchFamily="18" charset="0"/>
              </a:rPr>
              <a:t>přechod na ropu</a:t>
            </a:r>
            <a:r>
              <a:rPr lang="cs-CZ" sz="2000" dirty="0">
                <a:effectLst/>
                <a:latin typeface="Calibri" panose="020F0502020204030204" pitchFamily="34" charset="0"/>
                <a:ea typeface="Times New Roman" panose="02020603050405020304" pitchFamily="18" charset="0"/>
              </a:rPr>
              <a:t> (druhá pol. 20. st.) = </a:t>
            </a:r>
            <a:r>
              <a:rPr lang="cs-CZ" sz="2000" b="1" dirty="0">
                <a:effectLst/>
                <a:latin typeface="Calibri" panose="020F0502020204030204" pitchFamily="34" charset="0"/>
                <a:ea typeface="Times New Roman" panose="02020603050405020304" pitchFamily="18" charset="0"/>
              </a:rPr>
              <a:t>levnější</a:t>
            </a:r>
            <a:r>
              <a:rPr lang="cs-CZ" sz="2000" dirty="0">
                <a:effectLst/>
                <a:latin typeface="Calibri" panose="020F0502020204030204" pitchFamily="34" charset="0"/>
                <a:ea typeface="Times New Roman" panose="02020603050405020304" pitchFamily="18" charset="0"/>
              </a:rPr>
              <a:t> zdroj energie, </a:t>
            </a:r>
            <a:r>
              <a:rPr lang="cs-CZ" sz="2000" dirty="0" err="1">
                <a:effectLst/>
                <a:latin typeface="Calibri" panose="020F0502020204030204" pitchFamily="34" charset="0"/>
                <a:ea typeface="Times New Roman" panose="02020603050405020304" pitchFamily="18" charset="0"/>
              </a:rPr>
              <a:t>umožnující</a:t>
            </a:r>
            <a:r>
              <a:rPr lang="cs-CZ" sz="2000" dirty="0">
                <a:effectLst/>
                <a:latin typeface="Calibri" panose="020F0502020204030204" pitchFamily="34" charset="0"/>
                <a:ea typeface="Times New Roman" panose="02020603050405020304" pitchFamily="18" charset="0"/>
              </a:rPr>
              <a:t> politickým elitám získat kontrolu = </a:t>
            </a:r>
            <a:r>
              <a:rPr lang="cs-CZ" sz="2000" b="1" dirty="0">
                <a:effectLst/>
                <a:latin typeface="Calibri" panose="020F0502020204030204" pitchFamily="34" charset="0"/>
                <a:ea typeface="Times New Roman" panose="02020603050405020304" pitchFamily="18" charset="0"/>
              </a:rPr>
              <a:t>politická moc</a:t>
            </a:r>
            <a:r>
              <a:rPr lang="cs-CZ" sz="2000" dirty="0">
                <a:effectLst/>
                <a:latin typeface="Calibri" panose="020F0502020204030204" pitchFamily="34" charset="0"/>
                <a:ea typeface="Times New Roman" panose="02020603050405020304" pitchFamily="18" charset="0"/>
              </a:rPr>
              <a:t> se poprvé v historii </a:t>
            </a:r>
            <a:r>
              <a:rPr lang="cs-CZ" sz="2000" b="1" dirty="0">
                <a:effectLst/>
                <a:latin typeface="Calibri" panose="020F0502020204030204" pitchFamily="34" charset="0"/>
                <a:ea typeface="Times New Roman" panose="02020603050405020304" pitchFamily="18" charset="0"/>
              </a:rPr>
              <a:t>reorganizovala kolem „ekonomiky“</a:t>
            </a:r>
            <a:r>
              <a:rPr lang="cs-CZ" sz="2000" dirty="0">
                <a:effectLst/>
                <a:latin typeface="Calibri" panose="020F0502020204030204" pitchFamily="34" charset="0"/>
                <a:ea typeface="Times New Roman" panose="02020603050405020304" pitchFamily="18" charset="0"/>
              </a:rPr>
              <a:t> a kolem </a:t>
            </a:r>
            <a:r>
              <a:rPr lang="cs-CZ" sz="2000" b="1" dirty="0">
                <a:effectLst/>
                <a:latin typeface="Calibri" panose="020F0502020204030204" pitchFamily="34" charset="0"/>
                <a:ea typeface="Times New Roman" panose="02020603050405020304" pitchFamily="18" charset="0"/>
              </a:rPr>
              <a:t>ideje jejího nekonečného růstu </a:t>
            </a:r>
            <a:endParaRPr lang="cs-CZ" sz="2000" b="1" dirty="0">
              <a:latin typeface="Times New Roman" panose="02020603050405020304" pitchFamily="18" charset="0"/>
              <a:ea typeface="Times New Roman" panose="02020603050405020304" pitchFamily="18" charset="0"/>
            </a:endParaRPr>
          </a:p>
          <a:p>
            <a:pPr>
              <a:spcBef>
                <a:spcPts val="600"/>
              </a:spcBef>
              <a:spcAft>
                <a:spcPts val="600"/>
              </a:spcAft>
            </a:pPr>
            <a:r>
              <a:rPr lang="cs-CZ" sz="2000" dirty="0">
                <a:effectLst/>
                <a:latin typeface="Calibri" panose="020F0502020204030204" pitchFamily="34" charset="0"/>
                <a:ea typeface="Times New Roman" panose="02020603050405020304" pitchFamily="18" charset="0"/>
              </a:rPr>
              <a:t>současně se </a:t>
            </a:r>
            <a:r>
              <a:rPr lang="cs-CZ" sz="2000" b="1" dirty="0">
                <a:effectLst/>
                <a:latin typeface="Calibri" panose="020F0502020204030204" pitchFamily="34" charset="0"/>
                <a:ea typeface="Times New Roman" panose="02020603050405020304" pitchFamily="18" charset="0"/>
              </a:rPr>
              <a:t>politika Západu </a:t>
            </a:r>
            <a:r>
              <a:rPr lang="cs-CZ" sz="2000" dirty="0">
                <a:effectLst/>
                <a:latin typeface="Calibri" panose="020F0502020204030204" pitchFamily="34" charset="0"/>
                <a:ea typeface="Times New Roman" panose="02020603050405020304" pitchFamily="18" charset="0"/>
              </a:rPr>
              <a:t>stala závislou </a:t>
            </a:r>
            <a:r>
              <a:rPr lang="cs-CZ" sz="2000" b="1" dirty="0">
                <a:effectLst/>
                <a:latin typeface="Calibri" panose="020F0502020204030204" pitchFamily="34" charset="0"/>
                <a:ea typeface="Times New Roman" panose="02020603050405020304" pitchFamily="18" charset="0"/>
              </a:rPr>
              <a:t>na nedemokratickém Středním Východě</a:t>
            </a:r>
            <a:r>
              <a:rPr lang="cs-CZ" sz="2000" dirty="0">
                <a:effectLst/>
                <a:latin typeface="Calibri" panose="020F0502020204030204" pitchFamily="34" charset="0"/>
                <a:ea typeface="Times New Roman" panose="02020603050405020304" pitchFamily="18" charset="0"/>
              </a:rPr>
              <a:t> a </a:t>
            </a:r>
            <a:r>
              <a:rPr lang="cs-CZ" sz="2000" b="1" dirty="0">
                <a:effectLst/>
                <a:latin typeface="Calibri" panose="020F0502020204030204" pitchFamily="34" charset="0"/>
                <a:ea typeface="Times New Roman" panose="02020603050405020304" pitchFamily="18" charset="0"/>
              </a:rPr>
              <a:t>Rusku (SSSR)</a:t>
            </a:r>
            <a:r>
              <a:rPr lang="cs-CZ" sz="2000" dirty="0">
                <a:effectLst/>
                <a:latin typeface="Calibri" panose="020F0502020204030204" pitchFamily="34" charset="0"/>
                <a:ea typeface="Times New Roman" panose="02020603050405020304" pitchFamily="18" charset="0"/>
              </a:rPr>
              <a:t>, které se staly hlavním dodavatelem ropy (viz ropná krize 1973/74)</a:t>
            </a:r>
            <a:endParaRPr lang="cs-CZ" sz="3200" dirty="0"/>
          </a:p>
        </p:txBody>
      </p:sp>
    </p:spTree>
    <p:extLst>
      <p:ext uri="{BB962C8B-B14F-4D97-AF65-F5344CB8AC3E}">
        <p14:creationId xmlns:p14="http://schemas.microsoft.com/office/powerpoint/2010/main" val="913802576"/>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1067</TotalTime>
  <Words>2062</Words>
  <Application>Microsoft Office PowerPoint</Application>
  <PresentationFormat>Širokoúhlá obrazovka</PresentationFormat>
  <Paragraphs>161</Paragraphs>
  <Slides>26</Slides>
  <Notes>0</Notes>
  <HiddenSlides>0</HiddenSlides>
  <MMClips>1</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26</vt:i4>
      </vt:variant>
    </vt:vector>
  </HeadingPairs>
  <TitlesOfParts>
    <vt:vector size="33" baseType="lpstr">
      <vt:lpstr>Arial</vt:lpstr>
      <vt:lpstr>Calibri</vt:lpstr>
      <vt:lpstr>Calibri Light</vt:lpstr>
      <vt:lpstr>Courier New</vt:lpstr>
      <vt:lpstr>Symbol</vt:lpstr>
      <vt:lpstr>Times New Roman</vt:lpstr>
      <vt:lpstr>Motiv Office</vt:lpstr>
      <vt:lpstr>“Přehřívání” světa:  energie, odpady, demografický růst </vt:lpstr>
      <vt:lpstr>Overheating – přehřívání Eriksen, Thomas Hylland. 2016. Overheating: an anthropology of accelerated change. London: Pluto Press</vt:lpstr>
      <vt:lpstr>Problém akcelerace</vt:lpstr>
      <vt:lpstr>Měřítka (scales)</vt:lpstr>
      <vt:lpstr>Současná situace =  střet měřítek</vt:lpstr>
      <vt:lpstr>Energie</vt:lpstr>
      <vt:lpstr>Carbon democracy  (Mitchell, T. 2009. Carbon democracy. Economy and Society. 38(3), s. 399)</vt:lpstr>
      <vt:lpstr>Prezentace aplikace PowerPoint</vt:lpstr>
      <vt:lpstr>„Doly jsou demokratičtější než ropné vrty.“  Proč?  </vt:lpstr>
      <vt:lpstr>Prezentace aplikace PowerPoint</vt:lpstr>
      <vt:lpstr>Prezentace aplikace PowerPoint</vt:lpstr>
      <vt:lpstr>ODPAD</vt:lpstr>
      <vt:lpstr>ODPAD</vt:lpstr>
      <vt:lpstr>Sekundární produkce surovin – „planetary mine“</vt:lpstr>
      <vt:lpstr>Unitar, United Nations Institute for Training and Research   The Sustainable Cycles (SCYCLE) Programme   https://ewastemonitor.info/gem-2020/</vt:lpstr>
      <vt:lpstr>Prezentace aplikace PowerPoint</vt:lpstr>
      <vt:lpstr>Prezentace aplikace PowerPoint</vt:lpstr>
      <vt:lpstr>Prezentace aplikace PowerPoint</vt:lpstr>
      <vt:lpstr>ACRA</vt:lpstr>
      <vt:lpstr>Prezentace aplikace PowerPoint</vt:lpstr>
      <vt:lpstr>Prezentace aplikace PowerPoint</vt:lpstr>
      <vt:lpstr>ACRA, Ghana  (https://www.bloomberg.com/news/articles/2019-05-29/the-rich-world-s-electronic-waste-dumped-in-ghana) </vt:lpstr>
      <vt:lpstr>Prezentace aplikace PowerPoint</vt:lpstr>
      <vt:lpstr>Urban mining</vt:lpstr>
      <vt:lpstr>Urban mining</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“Přehřívání” světa:  energie, odpady, demografický růst</dc:title>
  <dc:creator>Markéta Zandlová</dc:creator>
  <cp:lastModifiedBy>Markéta Zandlová</cp:lastModifiedBy>
  <cp:revision>8</cp:revision>
  <dcterms:created xsi:type="dcterms:W3CDTF">2020-11-28T21:01:55Z</dcterms:created>
  <dcterms:modified xsi:type="dcterms:W3CDTF">2023-11-17T12:06:43Z</dcterms:modified>
</cp:coreProperties>
</file>