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22"/>
  </p:notesMasterIdLst>
  <p:sldIdLst>
    <p:sldId id="258" r:id="rId2"/>
    <p:sldId id="482" r:id="rId3"/>
    <p:sldId id="486" r:id="rId4"/>
    <p:sldId id="487" r:id="rId5"/>
    <p:sldId id="488" r:id="rId6"/>
    <p:sldId id="489" r:id="rId7"/>
    <p:sldId id="480" r:id="rId8"/>
    <p:sldId id="481" r:id="rId9"/>
    <p:sldId id="266" r:id="rId10"/>
    <p:sldId id="278" r:id="rId11"/>
    <p:sldId id="491" r:id="rId12"/>
    <p:sldId id="492" r:id="rId13"/>
    <p:sldId id="507" r:id="rId14"/>
    <p:sldId id="509" r:id="rId15"/>
    <p:sldId id="512" r:id="rId16"/>
    <p:sldId id="513" r:id="rId17"/>
    <p:sldId id="514" r:id="rId18"/>
    <p:sldId id="515" r:id="rId19"/>
    <p:sldId id="516" r:id="rId20"/>
    <p:sldId id="49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0FFB6-E44D-40DA-9437-6622527F9D3C}" type="doc">
      <dgm:prSet loTypeId="urn:microsoft.com/office/officeart/2005/8/layout/hChevron3" loCatId="process" qsTypeId="urn:microsoft.com/office/officeart/2005/8/quickstyle/simple1" qsCatId="simple" csTypeId="urn:microsoft.com/office/officeart/2005/8/colors/accent1_3" csCatId="accent1" phldr="1"/>
      <dgm:spPr/>
    </dgm:pt>
    <dgm:pt modelId="{D6B6B461-C282-46F4-A163-54217B05AA44}">
      <dgm:prSet phldrT="[Text]"/>
      <dgm:spPr/>
      <dgm:t>
        <a:bodyPr/>
        <a:lstStyle/>
        <a:p>
          <a:r>
            <a:rPr lang="cs-CZ" dirty="0"/>
            <a:t>Výklad</a:t>
          </a:r>
        </a:p>
      </dgm:t>
    </dgm:pt>
    <dgm:pt modelId="{98D15D55-CAE0-465C-A9E4-69BABF897371}" type="parTrans" cxnId="{2748E14A-F74D-41A3-B633-428480D0015E}">
      <dgm:prSet/>
      <dgm:spPr/>
      <dgm:t>
        <a:bodyPr/>
        <a:lstStyle/>
        <a:p>
          <a:endParaRPr lang="cs-CZ"/>
        </a:p>
      </dgm:t>
    </dgm:pt>
    <dgm:pt modelId="{4666C611-AA0B-48CF-80C7-2AE6A3EFD345}" type="sibTrans" cxnId="{2748E14A-F74D-41A3-B633-428480D0015E}">
      <dgm:prSet/>
      <dgm:spPr/>
      <dgm:t>
        <a:bodyPr/>
        <a:lstStyle/>
        <a:p>
          <a:endParaRPr lang="cs-CZ"/>
        </a:p>
      </dgm:t>
    </dgm:pt>
    <dgm:pt modelId="{804A4C15-F1C9-421B-91C5-1B21417192B5}">
      <dgm:prSet phldrT="[Text]"/>
      <dgm:spPr/>
      <dgm:t>
        <a:bodyPr/>
        <a:lstStyle/>
        <a:p>
          <a:r>
            <a:rPr lang="cs-CZ" dirty="0"/>
            <a:t>Procvičení</a:t>
          </a:r>
        </a:p>
      </dgm:t>
    </dgm:pt>
    <dgm:pt modelId="{A84CF42E-CF39-4AAA-9A24-DCB1F668791C}" type="parTrans" cxnId="{FD514A6B-C3E7-4D9D-BBE7-915324E232E4}">
      <dgm:prSet/>
      <dgm:spPr/>
      <dgm:t>
        <a:bodyPr/>
        <a:lstStyle/>
        <a:p>
          <a:endParaRPr lang="cs-CZ"/>
        </a:p>
      </dgm:t>
    </dgm:pt>
    <dgm:pt modelId="{337627CC-44A7-47E1-9DAA-B415512B6E29}" type="sibTrans" cxnId="{FD514A6B-C3E7-4D9D-BBE7-915324E232E4}">
      <dgm:prSet/>
      <dgm:spPr/>
      <dgm:t>
        <a:bodyPr/>
        <a:lstStyle/>
        <a:p>
          <a:endParaRPr lang="cs-CZ"/>
        </a:p>
      </dgm:t>
    </dgm:pt>
    <dgm:pt modelId="{B18953DD-21F6-4B34-B882-3749BA5F34E4}">
      <dgm:prSet phldrT="[Text]"/>
      <dgm:spPr/>
      <dgm:t>
        <a:bodyPr/>
        <a:lstStyle/>
        <a:p>
          <a:r>
            <a:rPr lang="cs-CZ" dirty="0"/>
            <a:t>Produkce</a:t>
          </a:r>
        </a:p>
      </dgm:t>
    </dgm:pt>
    <dgm:pt modelId="{04F6C8D0-A04D-4A37-AAFC-F4C58687138E}" type="parTrans" cxnId="{7018ED25-A5F7-4629-B651-856EB0D96AF9}">
      <dgm:prSet/>
      <dgm:spPr/>
      <dgm:t>
        <a:bodyPr/>
        <a:lstStyle/>
        <a:p>
          <a:endParaRPr lang="cs-CZ"/>
        </a:p>
      </dgm:t>
    </dgm:pt>
    <dgm:pt modelId="{C82444A7-80A8-4878-9D93-6EEE274F1D4E}" type="sibTrans" cxnId="{7018ED25-A5F7-4629-B651-856EB0D96AF9}">
      <dgm:prSet/>
      <dgm:spPr/>
      <dgm:t>
        <a:bodyPr/>
        <a:lstStyle/>
        <a:p>
          <a:endParaRPr lang="cs-CZ"/>
        </a:p>
      </dgm:t>
    </dgm:pt>
    <dgm:pt modelId="{0A54A0ED-04F3-4DB8-9878-3E060BE65515}" type="pres">
      <dgm:prSet presAssocID="{3150FFB6-E44D-40DA-9437-6622527F9D3C}" presName="Name0" presStyleCnt="0">
        <dgm:presLayoutVars>
          <dgm:dir/>
          <dgm:resizeHandles val="exact"/>
        </dgm:presLayoutVars>
      </dgm:prSet>
      <dgm:spPr/>
    </dgm:pt>
    <dgm:pt modelId="{C4931CE2-C75E-4DB0-AEFE-02522495317D}" type="pres">
      <dgm:prSet presAssocID="{D6B6B461-C282-46F4-A163-54217B05AA44}" presName="parTxOnly" presStyleLbl="node1" presStyleIdx="0" presStyleCnt="3" custLinFactNeighborX="-572" custLinFactNeighborY="-81762">
        <dgm:presLayoutVars>
          <dgm:bulletEnabled val="1"/>
        </dgm:presLayoutVars>
      </dgm:prSet>
      <dgm:spPr/>
    </dgm:pt>
    <dgm:pt modelId="{EDB66185-5C5A-4C26-ACF6-450254E89B11}" type="pres">
      <dgm:prSet presAssocID="{4666C611-AA0B-48CF-80C7-2AE6A3EFD345}" presName="parSpace" presStyleCnt="0"/>
      <dgm:spPr/>
    </dgm:pt>
    <dgm:pt modelId="{1D12F9DC-487F-472C-B5DF-D4BBEFB26FAC}" type="pres">
      <dgm:prSet presAssocID="{804A4C15-F1C9-421B-91C5-1B21417192B5}" presName="parTxOnly" presStyleLbl="node1" presStyleIdx="1" presStyleCnt="3" custLinFactNeighborX="-5639" custLinFactNeighborY="-82702">
        <dgm:presLayoutVars>
          <dgm:bulletEnabled val="1"/>
        </dgm:presLayoutVars>
      </dgm:prSet>
      <dgm:spPr/>
    </dgm:pt>
    <dgm:pt modelId="{5098EAA4-BDBA-43A9-9F81-F803007F3ED9}" type="pres">
      <dgm:prSet presAssocID="{337627CC-44A7-47E1-9DAA-B415512B6E29}" presName="parSpace" presStyleCnt="0"/>
      <dgm:spPr/>
    </dgm:pt>
    <dgm:pt modelId="{CEC3617F-4B31-4270-9F88-7D73EEDB1E7F}" type="pres">
      <dgm:prSet presAssocID="{B18953DD-21F6-4B34-B882-3749BA5F34E4}" presName="parTxOnly" presStyleLbl="node1" presStyleIdx="2" presStyleCnt="3" custLinFactNeighborX="-51960" custLinFactNeighborY="-79833">
        <dgm:presLayoutVars>
          <dgm:bulletEnabled val="1"/>
        </dgm:presLayoutVars>
      </dgm:prSet>
      <dgm:spPr/>
    </dgm:pt>
  </dgm:ptLst>
  <dgm:cxnLst>
    <dgm:cxn modelId="{E952FA12-6BAA-47EE-9542-7EA5776EAAC9}" type="presOf" srcId="{3150FFB6-E44D-40DA-9437-6622527F9D3C}" destId="{0A54A0ED-04F3-4DB8-9878-3E060BE65515}" srcOrd="0" destOrd="0" presId="urn:microsoft.com/office/officeart/2005/8/layout/hChevron3"/>
    <dgm:cxn modelId="{7018ED25-A5F7-4629-B651-856EB0D96AF9}" srcId="{3150FFB6-E44D-40DA-9437-6622527F9D3C}" destId="{B18953DD-21F6-4B34-B882-3749BA5F34E4}" srcOrd="2" destOrd="0" parTransId="{04F6C8D0-A04D-4A37-AAFC-F4C58687138E}" sibTransId="{C82444A7-80A8-4878-9D93-6EEE274F1D4E}"/>
    <dgm:cxn modelId="{2748E14A-F74D-41A3-B633-428480D0015E}" srcId="{3150FFB6-E44D-40DA-9437-6622527F9D3C}" destId="{D6B6B461-C282-46F4-A163-54217B05AA44}" srcOrd="0" destOrd="0" parTransId="{98D15D55-CAE0-465C-A9E4-69BABF897371}" sibTransId="{4666C611-AA0B-48CF-80C7-2AE6A3EFD345}"/>
    <dgm:cxn modelId="{FD514A6B-C3E7-4D9D-BBE7-915324E232E4}" srcId="{3150FFB6-E44D-40DA-9437-6622527F9D3C}" destId="{804A4C15-F1C9-421B-91C5-1B21417192B5}" srcOrd="1" destOrd="0" parTransId="{A84CF42E-CF39-4AAA-9A24-DCB1F668791C}" sibTransId="{337627CC-44A7-47E1-9DAA-B415512B6E29}"/>
    <dgm:cxn modelId="{8D4A2157-7D64-48E5-B460-7A981D998FF2}" type="presOf" srcId="{D6B6B461-C282-46F4-A163-54217B05AA44}" destId="{C4931CE2-C75E-4DB0-AEFE-02522495317D}" srcOrd="0" destOrd="0" presId="urn:microsoft.com/office/officeart/2005/8/layout/hChevron3"/>
    <dgm:cxn modelId="{EA4D01BF-AA60-46AC-B776-09A1943988CF}" type="presOf" srcId="{804A4C15-F1C9-421B-91C5-1B21417192B5}" destId="{1D12F9DC-487F-472C-B5DF-D4BBEFB26FAC}" srcOrd="0" destOrd="0" presId="urn:microsoft.com/office/officeart/2005/8/layout/hChevron3"/>
    <dgm:cxn modelId="{0D5C9BDE-1188-487C-A873-402C07A77F4A}" type="presOf" srcId="{B18953DD-21F6-4B34-B882-3749BA5F34E4}" destId="{CEC3617F-4B31-4270-9F88-7D73EEDB1E7F}" srcOrd="0" destOrd="0" presId="urn:microsoft.com/office/officeart/2005/8/layout/hChevron3"/>
    <dgm:cxn modelId="{07645DCD-BE09-477A-B0F5-5D67DD15BE91}" type="presParOf" srcId="{0A54A0ED-04F3-4DB8-9878-3E060BE65515}" destId="{C4931CE2-C75E-4DB0-AEFE-02522495317D}" srcOrd="0" destOrd="0" presId="urn:microsoft.com/office/officeart/2005/8/layout/hChevron3"/>
    <dgm:cxn modelId="{049441A1-35E6-4E94-B019-A9CD93866ED6}" type="presParOf" srcId="{0A54A0ED-04F3-4DB8-9878-3E060BE65515}" destId="{EDB66185-5C5A-4C26-ACF6-450254E89B11}" srcOrd="1" destOrd="0" presId="urn:microsoft.com/office/officeart/2005/8/layout/hChevron3"/>
    <dgm:cxn modelId="{E848591B-2E17-48C7-85C2-D8F624E6BFF3}" type="presParOf" srcId="{0A54A0ED-04F3-4DB8-9878-3E060BE65515}" destId="{1D12F9DC-487F-472C-B5DF-D4BBEFB26FAC}" srcOrd="2" destOrd="0" presId="urn:microsoft.com/office/officeart/2005/8/layout/hChevron3"/>
    <dgm:cxn modelId="{9C27026D-5443-428F-B032-4F8492ABB6C4}" type="presParOf" srcId="{0A54A0ED-04F3-4DB8-9878-3E060BE65515}" destId="{5098EAA4-BDBA-43A9-9F81-F803007F3ED9}" srcOrd="3" destOrd="0" presId="urn:microsoft.com/office/officeart/2005/8/layout/hChevron3"/>
    <dgm:cxn modelId="{F6B27431-7374-4D08-B4F2-4447A8E34C36}" type="presParOf" srcId="{0A54A0ED-04F3-4DB8-9878-3E060BE65515}" destId="{CEC3617F-4B31-4270-9F88-7D73EEDB1E7F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2869B-8FF6-46D1-A1E1-916BB6A890D8}" type="doc">
      <dgm:prSet loTypeId="urn:microsoft.com/office/officeart/2005/8/layout/hChevron3" loCatId="process" qsTypeId="urn:microsoft.com/office/officeart/2005/8/quickstyle/simple1" qsCatId="simple" csTypeId="urn:microsoft.com/office/officeart/2005/8/colors/accent1_3" csCatId="accent1" phldr="1"/>
      <dgm:spPr/>
    </dgm:pt>
    <dgm:pt modelId="{B7061E91-210C-4B4B-A01F-EA2FD6DF7F73}">
      <dgm:prSet phldrT="[Text]"/>
      <dgm:spPr/>
      <dgm:t>
        <a:bodyPr/>
        <a:lstStyle/>
        <a:p>
          <a:r>
            <a:rPr lang="cs-CZ" dirty="0"/>
            <a:t>Pozorování</a:t>
          </a:r>
        </a:p>
      </dgm:t>
    </dgm:pt>
    <dgm:pt modelId="{2047DA76-FF06-4B9F-94B1-F2A278B29E40}" type="parTrans" cxnId="{58E21003-BB6F-4BE0-873F-A527FC3B972A}">
      <dgm:prSet/>
      <dgm:spPr/>
      <dgm:t>
        <a:bodyPr/>
        <a:lstStyle/>
        <a:p>
          <a:endParaRPr lang="cs-CZ"/>
        </a:p>
      </dgm:t>
    </dgm:pt>
    <dgm:pt modelId="{634026E9-BCD3-4227-9517-CC3551E85C6C}" type="sibTrans" cxnId="{58E21003-BB6F-4BE0-873F-A527FC3B972A}">
      <dgm:prSet/>
      <dgm:spPr/>
      <dgm:t>
        <a:bodyPr/>
        <a:lstStyle/>
        <a:p>
          <a:endParaRPr lang="cs-CZ"/>
        </a:p>
      </dgm:t>
    </dgm:pt>
    <dgm:pt modelId="{4B078064-F6EC-4216-A1B2-613446AD2C67}">
      <dgm:prSet phldrT="[Text]"/>
      <dgm:spPr/>
      <dgm:t>
        <a:bodyPr/>
        <a:lstStyle/>
        <a:p>
          <a:r>
            <a:rPr lang="cs-CZ" dirty="0"/>
            <a:t>Hypotéza</a:t>
          </a:r>
        </a:p>
      </dgm:t>
    </dgm:pt>
    <dgm:pt modelId="{44FF5054-6695-46D0-A34B-64FB4357C870}" type="parTrans" cxnId="{F0DE4B41-6DA4-425C-9502-EC40D8B82A57}">
      <dgm:prSet/>
      <dgm:spPr/>
      <dgm:t>
        <a:bodyPr/>
        <a:lstStyle/>
        <a:p>
          <a:endParaRPr lang="cs-CZ"/>
        </a:p>
      </dgm:t>
    </dgm:pt>
    <dgm:pt modelId="{59D328D1-0609-444D-B069-2826B2C315AF}" type="sibTrans" cxnId="{F0DE4B41-6DA4-425C-9502-EC40D8B82A57}">
      <dgm:prSet/>
      <dgm:spPr/>
      <dgm:t>
        <a:bodyPr/>
        <a:lstStyle/>
        <a:p>
          <a:endParaRPr lang="cs-CZ"/>
        </a:p>
      </dgm:t>
    </dgm:pt>
    <dgm:pt modelId="{641F6045-A24A-4EA6-BE50-F4CDF95034FB}">
      <dgm:prSet phldrT="[Text]"/>
      <dgm:spPr/>
      <dgm:t>
        <a:bodyPr/>
        <a:lstStyle/>
        <a:p>
          <a:r>
            <a:rPr lang="cs-CZ" dirty="0"/>
            <a:t>Experiment</a:t>
          </a:r>
        </a:p>
      </dgm:t>
    </dgm:pt>
    <dgm:pt modelId="{2B72B5A8-3B29-47EE-B8AD-CB0FB4D0EE7A}" type="parTrans" cxnId="{83491F1A-7415-41DE-8759-31F32D56E2E0}">
      <dgm:prSet/>
      <dgm:spPr/>
      <dgm:t>
        <a:bodyPr/>
        <a:lstStyle/>
        <a:p>
          <a:endParaRPr lang="cs-CZ"/>
        </a:p>
      </dgm:t>
    </dgm:pt>
    <dgm:pt modelId="{E266DBEE-AE83-40DD-AE33-22CD7A4308C6}" type="sibTrans" cxnId="{83491F1A-7415-41DE-8759-31F32D56E2E0}">
      <dgm:prSet/>
      <dgm:spPr/>
      <dgm:t>
        <a:bodyPr/>
        <a:lstStyle/>
        <a:p>
          <a:endParaRPr lang="cs-CZ"/>
        </a:p>
      </dgm:t>
    </dgm:pt>
    <dgm:pt modelId="{E7386A17-B751-44D3-A388-85D991629A6E}" type="pres">
      <dgm:prSet presAssocID="{A6C2869B-8FF6-46D1-A1E1-916BB6A890D8}" presName="Name0" presStyleCnt="0">
        <dgm:presLayoutVars>
          <dgm:dir/>
          <dgm:resizeHandles val="exact"/>
        </dgm:presLayoutVars>
      </dgm:prSet>
      <dgm:spPr/>
    </dgm:pt>
    <dgm:pt modelId="{38769BE2-F6E0-48FB-9776-E2B36BE478E9}" type="pres">
      <dgm:prSet presAssocID="{B7061E91-210C-4B4B-A01F-EA2FD6DF7F73}" presName="parTxOnly" presStyleLbl="node1" presStyleIdx="0" presStyleCnt="3" custLinFactX="4740" custLinFactY="18546" custLinFactNeighborX="100000" custLinFactNeighborY="100000">
        <dgm:presLayoutVars>
          <dgm:bulletEnabled val="1"/>
        </dgm:presLayoutVars>
      </dgm:prSet>
      <dgm:spPr/>
    </dgm:pt>
    <dgm:pt modelId="{61C45116-8FF3-4D08-9D63-A51773680540}" type="pres">
      <dgm:prSet presAssocID="{634026E9-BCD3-4227-9517-CC3551E85C6C}" presName="parSpace" presStyleCnt="0"/>
      <dgm:spPr/>
    </dgm:pt>
    <dgm:pt modelId="{929C61CC-CAAE-436D-97B2-844660367FA8}" type="pres">
      <dgm:prSet presAssocID="{4B078064-F6EC-4216-A1B2-613446AD2C67}" presName="parTxOnly" presStyleLbl="node1" presStyleIdx="1" presStyleCnt="3" custLinFactX="4328" custLinFactY="19577" custLinFactNeighborX="100000" custLinFactNeighborY="100000">
        <dgm:presLayoutVars>
          <dgm:bulletEnabled val="1"/>
        </dgm:presLayoutVars>
      </dgm:prSet>
      <dgm:spPr/>
    </dgm:pt>
    <dgm:pt modelId="{70DDBDF8-2A5D-4435-B155-B552A188E829}" type="pres">
      <dgm:prSet presAssocID="{59D328D1-0609-444D-B069-2826B2C315AF}" presName="parSpace" presStyleCnt="0"/>
      <dgm:spPr/>
    </dgm:pt>
    <dgm:pt modelId="{DCE5D0FB-FF65-43C7-A4FF-55CDF7EA7B25}" type="pres">
      <dgm:prSet presAssocID="{641F6045-A24A-4EA6-BE50-F4CDF95034FB}" presName="parTxOnly" presStyleLbl="node1" presStyleIdx="2" presStyleCnt="3" custLinFactY="10732" custLinFactNeighborX="42799" custLinFactNeighborY="100000">
        <dgm:presLayoutVars>
          <dgm:bulletEnabled val="1"/>
        </dgm:presLayoutVars>
      </dgm:prSet>
      <dgm:spPr/>
    </dgm:pt>
  </dgm:ptLst>
  <dgm:cxnLst>
    <dgm:cxn modelId="{58E21003-BB6F-4BE0-873F-A527FC3B972A}" srcId="{A6C2869B-8FF6-46D1-A1E1-916BB6A890D8}" destId="{B7061E91-210C-4B4B-A01F-EA2FD6DF7F73}" srcOrd="0" destOrd="0" parTransId="{2047DA76-FF06-4B9F-94B1-F2A278B29E40}" sibTransId="{634026E9-BCD3-4227-9517-CC3551E85C6C}"/>
    <dgm:cxn modelId="{DD73BF0C-7277-47B5-9774-2BE6EEA26F50}" type="presOf" srcId="{4B078064-F6EC-4216-A1B2-613446AD2C67}" destId="{929C61CC-CAAE-436D-97B2-844660367FA8}" srcOrd="0" destOrd="0" presId="urn:microsoft.com/office/officeart/2005/8/layout/hChevron3"/>
    <dgm:cxn modelId="{83491F1A-7415-41DE-8759-31F32D56E2E0}" srcId="{A6C2869B-8FF6-46D1-A1E1-916BB6A890D8}" destId="{641F6045-A24A-4EA6-BE50-F4CDF95034FB}" srcOrd="2" destOrd="0" parTransId="{2B72B5A8-3B29-47EE-B8AD-CB0FB4D0EE7A}" sibTransId="{E266DBEE-AE83-40DD-AE33-22CD7A4308C6}"/>
    <dgm:cxn modelId="{F0DE4B41-6DA4-425C-9502-EC40D8B82A57}" srcId="{A6C2869B-8FF6-46D1-A1E1-916BB6A890D8}" destId="{4B078064-F6EC-4216-A1B2-613446AD2C67}" srcOrd="1" destOrd="0" parTransId="{44FF5054-6695-46D0-A34B-64FB4357C870}" sibTransId="{59D328D1-0609-444D-B069-2826B2C315AF}"/>
    <dgm:cxn modelId="{EAA132B6-73B2-4B81-AF3A-157C526F28D7}" type="presOf" srcId="{641F6045-A24A-4EA6-BE50-F4CDF95034FB}" destId="{DCE5D0FB-FF65-43C7-A4FF-55CDF7EA7B25}" srcOrd="0" destOrd="0" presId="urn:microsoft.com/office/officeart/2005/8/layout/hChevron3"/>
    <dgm:cxn modelId="{E17935B8-0028-4E2C-A28D-E6CD0A9B3C7F}" type="presOf" srcId="{A6C2869B-8FF6-46D1-A1E1-916BB6A890D8}" destId="{E7386A17-B751-44D3-A388-85D991629A6E}" srcOrd="0" destOrd="0" presId="urn:microsoft.com/office/officeart/2005/8/layout/hChevron3"/>
    <dgm:cxn modelId="{7FF7F0BB-8EFA-43CB-B1F8-887B42C723FE}" type="presOf" srcId="{B7061E91-210C-4B4B-A01F-EA2FD6DF7F73}" destId="{38769BE2-F6E0-48FB-9776-E2B36BE478E9}" srcOrd="0" destOrd="0" presId="urn:microsoft.com/office/officeart/2005/8/layout/hChevron3"/>
    <dgm:cxn modelId="{6EE4B030-0319-4CAF-A87A-70CBEDC9B9C1}" type="presParOf" srcId="{E7386A17-B751-44D3-A388-85D991629A6E}" destId="{38769BE2-F6E0-48FB-9776-E2B36BE478E9}" srcOrd="0" destOrd="0" presId="urn:microsoft.com/office/officeart/2005/8/layout/hChevron3"/>
    <dgm:cxn modelId="{91E49EB4-6B97-40D7-A093-4D14034690C6}" type="presParOf" srcId="{E7386A17-B751-44D3-A388-85D991629A6E}" destId="{61C45116-8FF3-4D08-9D63-A51773680540}" srcOrd="1" destOrd="0" presId="urn:microsoft.com/office/officeart/2005/8/layout/hChevron3"/>
    <dgm:cxn modelId="{38706996-13C9-4455-BAF2-37C01D815DAD}" type="presParOf" srcId="{E7386A17-B751-44D3-A388-85D991629A6E}" destId="{929C61CC-CAAE-436D-97B2-844660367FA8}" srcOrd="2" destOrd="0" presId="urn:microsoft.com/office/officeart/2005/8/layout/hChevron3"/>
    <dgm:cxn modelId="{35359508-8053-4734-9DF5-71679697901B}" type="presParOf" srcId="{E7386A17-B751-44D3-A388-85D991629A6E}" destId="{70DDBDF8-2A5D-4435-B155-B552A188E829}" srcOrd="3" destOrd="0" presId="urn:microsoft.com/office/officeart/2005/8/layout/hChevron3"/>
    <dgm:cxn modelId="{53F99154-A7DB-4357-B13C-9BD36B3DFEE9}" type="presParOf" srcId="{E7386A17-B751-44D3-A388-85D991629A6E}" destId="{DCE5D0FB-FF65-43C7-A4FF-55CDF7EA7B2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380FB5-1D93-46F1-B5E6-A16DFF3AC04C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406578DE-7078-41C5-8ACD-3F9E82E9DE0A}">
      <dgm:prSet/>
      <dgm:spPr/>
      <dgm:t>
        <a:bodyPr/>
        <a:lstStyle/>
        <a:p>
          <a:pPr rtl="0"/>
          <a:r>
            <a:rPr lang="cs-CZ" b="1" baseline="0" dirty="0"/>
            <a:t>VĚK</a:t>
          </a:r>
          <a:endParaRPr lang="cs-CZ" b="1" dirty="0"/>
        </a:p>
      </dgm:t>
    </dgm:pt>
    <dgm:pt modelId="{0FF096B9-29BC-4A19-8687-E7C5D1AB0F53}" type="parTrans" cxnId="{744C7841-AC95-4998-8663-3614A3C53862}">
      <dgm:prSet/>
      <dgm:spPr/>
      <dgm:t>
        <a:bodyPr/>
        <a:lstStyle/>
        <a:p>
          <a:endParaRPr lang="cs-CZ"/>
        </a:p>
      </dgm:t>
    </dgm:pt>
    <dgm:pt modelId="{5538DF0F-7719-4DB8-986F-A3D18A2D2669}" type="sibTrans" cxnId="{744C7841-AC95-4998-8663-3614A3C53862}">
      <dgm:prSet/>
      <dgm:spPr/>
      <dgm:t>
        <a:bodyPr/>
        <a:lstStyle/>
        <a:p>
          <a:endParaRPr lang="cs-CZ"/>
        </a:p>
      </dgm:t>
    </dgm:pt>
    <dgm:pt modelId="{A525ACB6-4F06-41FA-BB55-5DDC41A6D605}">
      <dgm:prSet/>
      <dgm:spPr/>
      <dgm:t>
        <a:bodyPr/>
        <a:lstStyle/>
        <a:p>
          <a:pPr rtl="0"/>
          <a:r>
            <a:rPr lang="cs-CZ" b="0" dirty="0"/>
            <a:t>Jazyk dětí předškolního věku</a:t>
          </a:r>
        </a:p>
      </dgm:t>
    </dgm:pt>
    <dgm:pt modelId="{00E8846F-6302-4125-B2A9-9E6D1D6FB2D3}" type="parTrans" cxnId="{C518C2D0-3127-42DE-AE63-58423B8D2FAE}">
      <dgm:prSet/>
      <dgm:spPr/>
      <dgm:t>
        <a:bodyPr/>
        <a:lstStyle/>
        <a:p>
          <a:endParaRPr lang="cs-CZ"/>
        </a:p>
      </dgm:t>
    </dgm:pt>
    <dgm:pt modelId="{7972B220-AAC4-4E0D-A922-8EC87B8431F6}" type="sibTrans" cxnId="{C518C2D0-3127-42DE-AE63-58423B8D2FAE}">
      <dgm:prSet/>
      <dgm:spPr/>
      <dgm:t>
        <a:bodyPr/>
        <a:lstStyle/>
        <a:p>
          <a:endParaRPr lang="cs-CZ"/>
        </a:p>
      </dgm:t>
    </dgm:pt>
    <dgm:pt modelId="{FFBA020B-AACF-45BE-83B7-C85D44B86378}">
      <dgm:prSet/>
      <dgm:spPr/>
      <dgm:t>
        <a:bodyPr/>
        <a:lstStyle/>
        <a:p>
          <a:pPr rtl="0"/>
          <a:r>
            <a:rPr lang="cs-CZ" b="0" dirty="0"/>
            <a:t>Čeština dětí školního věku (psaný, mluvený) – SKRIPT 2012</a:t>
          </a:r>
        </a:p>
      </dgm:t>
    </dgm:pt>
    <dgm:pt modelId="{484F478C-0278-47B7-97F6-4D40FDA6A9E8}" type="parTrans" cxnId="{8A0841B3-FEF1-4295-96D5-93623A4D61AE}">
      <dgm:prSet/>
      <dgm:spPr/>
      <dgm:t>
        <a:bodyPr/>
        <a:lstStyle/>
        <a:p>
          <a:endParaRPr lang="cs-CZ"/>
        </a:p>
      </dgm:t>
    </dgm:pt>
    <dgm:pt modelId="{7C93BEAA-29D9-4BE9-9D34-3137CD293EFA}" type="sibTrans" cxnId="{8A0841B3-FEF1-4295-96D5-93623A4D61AE}">
      <dgm:prSet/>
      <dgm:spPr/>
      <dgm:t>
        <a:bodyPr/>
        <a:lstStyle/>
        <a:p>
          <a:endParaRPr lang="cs-CZ"/>
        </a:p>
      </dgm:t>
    </dgm:pt>
    <dgm:pt modelId="{7937203A-8339-4A9A-A213-F9A3051D1EA7}">
      <dgm:prSet/>
      <dgm:spPr/>
      <dgm:t>
        <a:bodyPr/>
        <a:lstStyle/>
        <a:p>
          <a:pPr rtl="0"/>
          <a:r>
            <a:rPr lang="cs-CZ" b="0" dirty="0"/>
            <a:t>Longitudinální korpusy (mluvených, psaných) projevů českých žáků</a:t>
          </a:r>
        </a:p>
      </dgm:t>
    </dgm:pt>
    <dgm:pt modelId="{ADDBD254-CF1A-4871-BF4D-5C5C33EA66D1}" type="parTrans" cxnId="{CA700A08-A1D4-42F9-9A53-D9761A614351}">
      <dgm:prSet/>
      <dgm:spPr/>
      <dgm:t>
        <a:bodyPr/>
        <a:lstStyle/>
        <a:p>
          <a:endParaRPr lang="cs-CZ"/>
        </a:p>
      </dgm:t>
    </dgm:pt>
    <dgm:pt modelId="{44683333-86B5-4024-B7D6-B466EC1B0DE3}" type="sibTrans" cxnId="{CA700A08-A1D4-42F9-9A53-D9761A614351}">
      <dgm:prSet/>
      <dgm:spPr/>
      <dgm:t>
        <a:bodyPr/>
        <a:lstStyle/>
        <a:p>
          <a:endParaRPr lang="cs-CZ"/>
        </a:p>
      </dgm:t>
    </dgm:pt>
    <dgm:pt modelId="{1CC20AA2-D298-43F5-9CFC-3D77AF513C8B}">
      <dgm:prSet/>
      <dgm:spPr/>
      <dgm:t>
        <a:bodyPr/>
        <a:lstStyle/>
        <a:p>
          <a:pPr rtl="0"/>
          <a:r>
            <a:rPr lang="cs-CZ" b="0" dirty="0"/>
            <a:t>Čeština ve vyučování - SCHOLA 201</a:t>
          </a:r>
          <a:r>
            <a:rPr lang="cs-CZ" b="1" dirty="0"/>
            <a:t>0</a:t>
          </a:r>
        </a:p>
      </dgm:t>
    </dgm:pt>
    <dgm:pt modelId="{A0FED333-B160-4CDC-9E02-48562E7B72F6}" type="parTrans" cxnId="{AE43FB8C-0D65-4B62-AB02-F23DF966581D}">
      <dgm:prSet/>
      <dgm:spPr/>
      <dgm:t>
        <a:bodyPr/>
        <a:lstStyle/>
        <a:p>
          <a:endParaRPr lang="cs-CZ"/>
        </a:p>
      </dgm:t>
    </dgm:pt>
    <dgm:pt modelId="{E53B7153-6100-49CF-84ED-2FF22B614C56}" type="sibTrans" cxnId="{AE43FB8C-0D65-4B62-AB02-F23DF966581D}">
      <dgm:prSet/>
      <dgm:spPr/>
      <dgm:t>
        <a:bodyPr/>
        <a:lstStyle/>
        <a:p>
          <a:endParaRPr lang="cs-CZ"/>
        </a:p>
      </dgm:t>
    </dgm:pt>
    <dgm:pt modelId="{B51ECEAE-2517-418A-8956-FF272CEAF74F}">
      <dgm:prSet/>
      <dgm:spPr/>
      <dgm:t>
        <a:bodyPr/>
        <a:lstStyle/>
        <a:p>
          <a:pPr rtl="0"/>
          <a:r>
            <a:rPr lang="cs-CZ" b="1" baseline="0"/>
            <a:t>PORUCHY</a:t>
          </a:r>
          <a:endParaRPr lang="cs-CZ" b="1"/>
        </a:p>
      </dgm:t>
    </dgm:pt>
    <dgm:pt modelId="{0B04AEE9-6222-4E44-95C7-DB359101DFF5}" type="parTrans" cxnId="{54B22E1C-7665-4858-81E5-B35D9DD1C359}">
      <dgm:prSet/>
      <dgm:spPr/>
      <dgm:t>
        <a:bodyPr/>
        <a:lstStyle/>
        <a:p>
          <a:endParaRPr lang="cs-CZ"/>
        </a:p>
      </dgm:t>
    </dgm:pt>
    <dgm:pt modelId="{233F2336-426D-4446-8276-345858BD7D3E}" type="sibTrans" cxnId="{54B22E1C-7665-4858-81E5-B35D9DD1C359}">
      <dgm:prSet/>
      <dgm:spPr/>
      <dgm:t>
        <a:bodyPr/>
        <a:lstStyle/>
        <a:p>
          <a:endParaRPr lang="cs-CZ"/>
        </a:p>
      </dgm:t>
    </dgm:pt>
    <dgm:pt modelId="{B4CEA185-9C48-40D2-AD34-E9B81E70C140}">
      <dgm:prSet/>
      <dgm:spPr/>
      <dgm:t>
        <a:bodyPr/>
        <a:lstStyle/>
        <a:p>
          <a:pPr rtl="0"/>
          <a:r>
            <a:rPr lang="cs-CZ" b="0" dirty="0"/>
            <a:t>Čeština dětí s vývojovými poruchami</a:t>
          </a:r>
        </a:p>
      </dgm:t>
    </dgm:pt>
    <dgm:pt modelId="{3EBD009D-6D12-4224-967B-E43B5F104EE8}" type="parTrans" cxnId="{14B84EA8-610A-4918-A090-AAE47B1FD3F4}">
      <dgm:prSet/>
      <dgm:spPr/>
      <dgm:t>
        <a:bodyPr/>
        <a:lstStyle/>
        <a:p>
          <a:endParaRPr lang="cs-CZ"/>
        </a:p>
      </dgm:t>
    </dgm:pt>
    <dgm:pt modelId="{C929450C-11EE-428E-8D38-F7876703C1F0}" type="sibTrans" cxnId="{14B84EA8-610A-4918-A090-AAE47B1FD3F4}">
      <dgm:prSet/>
      <dgm:spPr/>
      <dgm:t>
        <a:bodyPr/>
        <a:lstStyle/>
        <a:p>
          <a:endParaRPr lang="cs-CZ"/>
        </a:p>
      </dgm:t>
    </dgm:pt>
    <dgm:pt modelId="{9A6FDA05-80C6-4A1F-8FA4-014248B4A4BF}">
      <dgm:prSet/>
      <dgm:spPr/>
      <dgm:t>
        <a:bodyPr/>
        <a:lstStyle/>
        <a:p>
          <a:pPr rtl="0"/>
          <a:r>
            <a:rPr lang="cs-CZ" b="0" dirty="0"/>
            <a:t>Čeština Neslyšících (samostatný projekt, dnes i samostatný ústav), zatím psaný</a:t>
          </a:r>
        </a:p>
      </dgm:t>
    </dgm:pt>
    <dgm:pt modelId="{B96F53A0-9D89-45E7-B3C5-E176463F8397}" type="parTrans" cxnId="{83F6272B-21E3-447A-A1B7-696712D72B3E}">
      <dgm:prSet/>
      <dgm:spPr/>
      <dgm:t>
        <a:bodyPr/>
        <a:lstStyle/>
        <a:p>
          <a:endParaRPr lang="cs-CZ"/>
        </a:p>
      </dgm:t>
    </dgm:pt>
    <dgm:pt modelId="{A8F1E4A5-BCEC-49C7-9C81-B678A796227A}" type="sibTrans" cxnId="{83F6272B-21E3-447A-A1B7-696712D72B3E}">
      <dgm:prSet/>
      <dgm:spPr/>
      <dgm:t>
        <a:bodyPr/>
        <a:lstStyle/>
        <a:p>
          <a:endParaRPr lang="cs-CZ"/>
        </a:p>
      </dgm:t>
    </dgm:pt>
    <dgm:pt modelId="{D99C1210-9C1D-4618-B5C4-F021249294E5}">
      <dgm:prSet/>
      <dgm:spPr/>
      <dgm:t>
        <a:bodyPr/>
        <a:lstStyle/>
        <a:p>
          <a:pPr rtl="0"/>
          <a:r>
            <a:rPr lang="cs-CZ" b="1" baseline="0"/>
            <a:t>SOCIOKULTURNÍ ZNEVÝHODNĚNÍ</a:t>
          </a:r>
          <a:endParaRPr lang="cs-CZ" b="1"/>
        </a:p>
      </dgm:t>
    </dgm:pt>
    <dgm:pt modelId="{E860D0AD-AD7F-4F6A-9A89-D287911C3427}" type="parTrans" cxnId="{B7389030-7D4C-4394-B2CD-3CDF16470CE4}">
      <dgm:prSet/>
      <dgm:spPr/>
      <dgm:t>
        <a:bodyPr/>
        <a:lstStyle/>
        <a:p>
          <a:endParaRPr lang="cs-CZ"/>
        </a:p>
      </dgm:t>
    </dgm:pt>
    <dgm:pt modelId="{1CEA8279-6A51-420F-B667-4B4248EC75B9}" type="sibTrans" cxnId="{B7389030-7D4C-4394-B2CD-3CDF16470CE4}">
      <dgm:prSet/>
      <dgm:spPr/>
      <dgm:t>
        <a:bodyPr/>
        <a:lstStyle/>
        <a:p>
          <a:endParaRPr lang="cs-CZ"/>
        </a:p>
      </dgm:t>
    </dgm:pt>
    <dgm:pt modelId="{9D2F84B5-65FE-4CD4-9659-8AA08C008B0D}">
      <dgm:prSet/>
      <dgm:spPr/>
      <dgm:t>
        <a:bodyPr/>
        <a:lstStyle/>
        <a:p>
          <a:pPr rtl="0"/>
          <a:r>
            <a:rPr lang="cs-CZ" b="0" dirty="0"/>
            <a:t>Čeština dětí v </a:t>
          </a:r>
          <a:r>
            <a:rPr lang="cs-CZ" b="0" dirty="0" err="1"/>
            <a:t>sociokulturně</a:t>
          </a:r>
          <a:r>
            <a:rPr lang="cs-CZ" b="0" dirty="0"/>
            <a:t> znevýhodněných komunitách, mluvené, psané</a:t>
          </a:r>
        </a:p>
      </dgm:t>
    </dgm:pt>
    <dgm:pt modelId="{B4F98C48-18AA-46B6-A6EB-D5419171467D}" type="parTrans" cxnId="{9D54C611-91DC-466F-A633-46FB19AA57E3}">
      <dgm:prSet/>
      <dgm:spPr/>
      <dgm:t>
        <a:bodyPr/>
        <a:lstStyle/>
        <a:p>
          <a:endParaRPr lang="cs-CZ"/>
        </a:p>
      </dgm:t>
    </dgm:pt>
    <dgm:pt modelId="{DB95D37F-145F-41C7-926B-EF271977E93F}" type="sibTrans" cxnId="{9D54C611-91DC-466F-A633-46FB19AA57E3}">
      <dgm:prSet/>
      <dgm:spPr/>
      <dgm:t>
        <a:bodyPr/>
        <a:lstStyle/>
        <a:p>
          <a:endParaRPr lang="cs-CZ"/>
        </a:p>
      </dgm:t>
    </dgm:pt>
    <dgm:pt modelId="{01601277-7660-4CE0-9F5A-DCA117DC3023}">
      <dgm:prSet/>
      <dgm:spPr/>
      <dgm:t>
        <a:bodyPr/>
        <a:lstStyle/>
        <a:p>
          <a:pPr rtl="0"/>
          <a:r>
            <a:rPr lang="cs-CZ" b="1" baseline="0"/>
            <a:t>NERODILÍ MLUVČÍ</a:t>
          </a:r>
          <a:endParaRPr lang="cs-CZ" b="1"/>
        </a:p>
      </dgm:t>
    </dgm:pt>
    <dgm:pt modelId="{ACEB3912-6701-4EC3-82E2-54BA652DFCC3}" type="parTrans" cxnId="{0EBB4CD0-165C-44AE-B333-8AF6899B4357}">
      <dgm:prSet/>
      <dgm:spPr/>
      <dgm:t>
        <a:bodyPr/>
        <a:lstStyle/>
        <a:p>
          <a:endParaRPr lang="cs-CZ"/>
        </a:p>
      </dgm:t>
    </dgm:pt>
    <dgm:pt modelId="{F9BD4ACB-A9F3-4993-B87C-0C4BAD455C9A}" type="sibTrans" cxnId="{0EBB4CD0-165C-44AE-B333-8AF6899B4357}">
      <dgm:prSet/>
      <dgm:spPr/>
      <dgm:t>
        <a:bodyPr/>
        <a:lstStyle/>
        <a:p>
          <a:endParaRPr lang="cs-CZ"/>
        </a:p>
      </dgm:t>
    </dgm:pt>
    <dgm:pt modelId="{FDB773B1-0BFA-4F20-B535-7345D6EAB527}">
      <dgm:prSet/>
      <dgm:spPr/>
      <dgm:t>
        <a:bodyPr/>
        <a:lstStyle/>
        <a:p>
          <a:pPr rtl="0"/>
          <a:r>
            <a:rPr lang="cs-CZ" b="0" dirty="0"/>
            <a:t>Čeština nerodilých mluvčích (psaný, mluvený) – CZESL</a:t>
          </a:r>
        </a:p>
      </dgm:t>
    </dgm:pt>
    <dgm:pt modelId="{366E5EF4-2B05-4221-9F40-52DD3190C0A3}" type="parTrans" cxnId="{3C51923D-422C-437D-BE79-BB5FA1451725}">
      <dgm:prSet/>
      <dgm:spPr/>
      <dgm:t>
        <a:bodyPr/>
        <a:lstStyle/>
        <a:p>
          <a:endParaRPr lang="cs-CZ"/>
        </a:p>
      </dgm:t>
    </dgm:pt>
    <dgm:pt modelId="{CA26DE50-B9D7-41C4-9EDF-7E518E537BFF}" type="sibTrans" cxnId="{3C51923D-422C-437D-BE79-BB5FA1451725}">
      <dgm:prSet/>
      <dgm:spPr/>
      <dgm:t>
        <a:bodyPr/>
        <a:lstStyle/>
        <a:p>
          <a:endParaRPr lang="cs-CZ"/>
        </a:p>
      </dgm:t>
    </dgm:pt>
    <dgm:pt modelId="{6D39D35A-43BC-487C-8A93-E503BA3F00FA}">
      <dgm:prSet/>
      <dgm:spPr/>
      <dgm:t>
        <a:bodyPr/>
        <a:lstStyle/>
        <a:p>
          <a:pPr rtl="0"/>
          <a:r>
            <a:rPr lang="cs-CZ" b="0" dirty="0"/>
            <a:t>Longitudinální korpusy (mluvených, psaných) projevů nerodilých mluvčích</a:t>
          </a:r>
        </a:p>
      </dgm:t>
    </dgm:pt>
    <dgm:pt modelId="{B4CF5D52-99DA-4E31-98FA-E6DABD3491D2}" type="parTrans" cxnId="{2FE73DB9-8498-48B8-A448-0F7DEA429EE3}">
      <dgm:prSet/>
      <dgm:spPr/>
      <dgm:t>
        <a:bodyPr/>
        <a:lstStyle/>
        <a:p>
          <a:endParaRPr lang="cs-CZ"/>
        </a:p>
      </dgm:t>
    </dgm:pt>
    <dgm:pt modelId="{656F7001-4043-4EFF-8669-D1DDDF5F6277}" type="sibTrans" cxnId="{2FE73DB9-8498-48B8-A448-0F7DEA429EE3}">
      <dgm:prSet/>
      <dgm:spPr/>
      <dgm:t>
        <a:bodyPr/>
        <a:lstStyle/>
        <a:p>
          <a:endParaRPr lang="cs-CZ"/>
        </a:p>
      </dgm:t>
    </dgm:pt>
    <dgm:pt modelId="{166E6575-82AD-4BC7-BC48-90F87FDDF3BC}">
      <dgm:prSet/>
      <dgm:spPr/>
      <dgm:t>
        <a:bodyPr/>
        <a:lstStyle/>
        <a:p>
          <a:pPr rtl="0"/>
          <a:r>
            <a:rPr lang="cs-CZ" b="0" dirty="0"/>
            <a:t>Čeština v jazykové třídě (čeština pro cizince)</a:t>
          </a:r>
        </a:p>
      </dgm:t>
    </dgm:pt>
    <dgm:pt modelId="{089A4420-CF48-4C03-BE8D-1064B734C6C1}" type="parTrans" cxnId="{F6A1AEB8-16C9-4D53-B246-8DBB9BA99207}">
      <dgm:prSet/>
      <dgm:spPr/>
      <dgm:t>
        <a:bodyPr/>
        <a:lstStyle/>
        <a:p>
          <a:endParaRPr lang="cs-CZ"/>
        </a:p>
      </dgm:t>
    </dgm:pt>
    <dgm:pt modelId="{1E7B0BE4-7AD7-498A-94FC-1FE85695F24D}" type="sibTrans" cxnId="{F6A1AEB8-16C9-4D53-B246-8DBB9BA99207}">
      <dgm:prSet/>
      <dgm:spPr/>
      <dgm:t>
        <a:bodyPr/>
        <a:lstStyle/>
        <a:p>
          <a:endParaRPr lang="cs-CZ"/>
        </a:p>
      </dgm:t>
    </dgm:pt>
    <dgm:pt modelId="{8935515C-FE26-4481-9114-B1DFC710EAFD}">
      <dgm:prSet/>
      <dgm:spPr/>
      <dgm:t>
        <a:bodyPr/>
        <a:lstStyle/>
        <a:p>
          <a:pPr rtl="0"/>
          <a:r>
            <a:rPr lang="cs-CZ" b="1" baseline="0"/>
            <a:t>ČEŠTINA V POZADÍ</a:t>
          </a:r>
          <a:endParaRPr lang="cs-CZ" b="1"/>
        </a:p>
      </dgm:t>
    </dgm:pt>
    <dgm:pt modelId="{218E989B-209E-4D53-AFEC-FB4F53882C39}" type="parTrans" cxnId="{59DF2446-F78C-46ED-BE0E-3603E73E9F07}">
      <dgm:prSet/>
      <dgm:spPr/>
      <dgm:t>
        <a:bodyPr/>
        <a:lstStyle/>
        <a:p>
          <a:endParaRPr lang="cs-CZ"/>
        </a:p>
      </dgm:t>
    </dgm:pt>
    <dgm:pt modelId="{24676ECB-B183-4C1F-A193-CD33231A9E7B}" type="sibTrans" cxnId="{59DF2446-F78C-46ED-BE0E-3603E73E9F07}">
      <dgm:prSet/>
      <dgm:spPr/>
      <dgm:t>
        <a:bodyPr/>
        <a:lstStyle/>
        <a:p>
          <a:endParaRPr lang="cs-CZ"/>
        </a:p>
      </dgm:t>
    </dgm:pt>
    <dgm:pt modelId="{D623220B-96E7-411F-824D-27DCF506834E}">
      <dgm:prSet/>
      <dgm:spPr/>
      <dgm:t>
        <a:bodyPr/>
        <a:lstStyle/>
        <a:p>
          <a:pPr rtl="0"/>
          <a:r>
            <a:rPr lang="cs-CZ" b="0" dirty="0"/>
            <a:t>Angličtina, němčina, ruština, italština, francouzština českých žáků</a:t>
          </a:r>
        </a:p>
      </dgm:t>
    </dgm:pt>
    <dgm:pt modelId="{53DA61F4-4B51-4A0F-9C6E-0D584340659B}" type="parTrans" cxnId="{5B4B2AA7-F920-485E-A743-3AA0BAA3E5D4}">
      <dgm:prSet/>
      <dgm:spPr/>
      <dgm:t>
        <a:bodyPr/>
        <a:lstStyle/>
        <a:p>
          <a:endParaRPr lang="cs-CZ"/>
        </a:p>
      </dgm:t>
    </dgm:pt>
    <dgm:pt modelId="{5C4809CE-F0CE-47FF-B434-62E8EED9B5AA}" type="sibTrans" cxnId="{5B4B2AA7-F920-485E-A743-3AA0BAA3E5D4}">
      <dgm:prSet/>
      <dgm:spPr/>
      <dgm:t>
        <a:bodyPr/>
        <a:lstStyle/>
        <a:p>
          <a:endParaRPr lang="cs-CZ"/>
        </a:p>
      </dgm:t>
    </dgm:pt>
    <dgm:pt modelId="{18FD3262-3587-4507-9689-B4429E8718F4}" type="pres">
      <dgm:prSet presAssocID="{B2380FB5-1D93-46F1-B5E6-A16DFF3AC04C}" presName="linear" presStyleCnt="0">
        <dgm:presLayoutVars>
          <dgm:animLvl val="lvl"/>
          <dgm:resizeHandles val="exact"/>
        </dgm:presLayoutVars>
      </dgm:prSet>
      <dgm:spPr/>
    </dgm:pt>
    <dgm:pt modelId="{DF49B069-C005-4356-8ABA-FB388E410767}" type="pres">
      <dgm:prSet presAssocID="{406578DE-7078-41C5-8ACD-3F9E82E9DE0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16776E3-9AEA-4619-BAF8-B8FAA857B478}" type="pres">
      <dgm:prSet presAssocID="{406578DE-7078-41C5-8ACD-3F9E82E9DE0A}" presName="childText" presStyleLbl="revTx" presStyleIdx="0" presStyleCnt="5">
        <dgm:presLayoutVars>
          <dgm:bulletEnabled val="1"/>
        </dgm:presLayoutVars>
      </dgm:prSet>
      <dgm:spPr/>
    </dgm:pt>
    <dgm:pt modelId="{17BE0F26-C7D0-4C90-B620-2EB6803D748E}" type="pres">
      <dgm:prSet presAssocID="{B51ECEAE-2517-418A-8956-FF272CEAF74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93A80A-2D12-4345-96B4-0B09BB52017E}" type="pres">
      <dgm:prSet presAssocID="{B51ECEAE-2517-418A-8956-FF272CEAF74F}" presName="childText" presStyleLbl="revTx" presStyleIdx="1" presStyleCnt="5">
        <dgm:presLayoutVars>
          <dgm:bulletEnabled val="1"/>
        </dgm:presLayoutVars>
      </dgm:prSet>
      <dgm:spPr/>
    </dgm:pt>
    <dgm:pt modelId="{1B6164CB-B4AE-4B94-BCC5-373C49A6F657}" type="pres">
      <dgm:prSet presAssocID="{D99C1210-9C1D-4618-B5C4-F021249294E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EE16170-9CB0-46E6-8475-427099DF2A3E}" type="pres">
      <dgm:prSet presAssocID="{D99C1210-9C1D-4618-B5C4-F021249294E5}" presName="childText" presStyleLbl="revTx" presStyleIdx="2" presStyleCnt="5">
        <dgm:presLayoutVars>
          <dgm:bulletEnabled val="1"/>
        </dgm:presLayoutVars>
      </dgm:prSet>
      <dgm:spPr/>
    </dgm:pt>
    <dgm:pt modelId="{B20F58FC-62E9-4480-BDFF-944C61181F93}" type="pres">
      <dgm:prSet presAssocID="{01601277-7660-4CE0-9F5A-DCA117DC302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C3A4630-8AE4-4484-BE2D-141C5729C53F}" type="pres">
      <dgm:prSet presAssocID="{01601277-7660-4CE0-9F5A-DCA117DC3023}" presName="childText" presStyleLbl="revTx" presStyleIdx="3" presStyleCnt="5">
        <dgm:presLayoutVars>
          <dgm:bulletEnabled val="1"/>
        </dgm:presLayoutVars>
      </dgm:prSet>
      <dgm:spPr/>
    </dgm:pt>
    <dgm:pt modelId="{789BB938-D84B-4C76-BDA2-FF63BCDB4BB9}" type="pres">
      <dgm:prSet presAssocID="{8935515C-FE26-4481-9114-B1DFC710EAF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BF92EA4F-6DF8-4291-8653-4C01BAB314F0}" type="pres">
      <dgm:prSet presAssocID="{8935515C-FE26-4481-9114-B1DFC710EAFD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CA700A08-A1D4-42F9-9A53-D9761A614351}" srcId="{406578DE-7078-41C5-8ACD-3F9E82E9DE0A}" destId="{7937203A-8339-4A9A-A213-F9A3051D1EA7}" srcOrd="2" destOrd="0" parTransId="{ADDBD254-CF1A-4871-BF4D-5C5C33EA66D1}" sibTransId="{44683333-86B5-4024-B7D6-B466EC1B0DE3}"/>
    <dgm:cxn modelId="{5676CF09-1471-4F33-B465-B8058C0A0255}" type="presOf" srcId="{D623220B-96E7-411F-824D-27DCF506834E}" destId="{BF92EA4F-6DF8-4291-8653-4C01BAB314F0}" srcOrd="0" destOrd="0" presId="urn:microsoft.com/office/officeart/2005/8/layout/vList2"/>
    <dgm:cxn modelId="{6D31520F-E9F1-44DA-8D1A-B3BEB7B81DFC}" type="presOf" srcId="{406578DE-7078-41C5-8ACD-3F9E82E9DE0A}" destId="{DF49B069-C005-4356-8ABA-FB388E410767}" srcOrd="0" destOrd="0" presId="urn:microsoft.com/office/officeart/2005/8/layout/vList2"/>
    <dgm:cxn modelId="{9D54C611-91DC-466F-A633-46FB19AA57E3}" srcId="{D99C1210-9C1D-4618-B5C4-F021249294E5}" destId="{9D2F84B5-65FE-4CD4-9659-8AA08C008B0D}" srcOrd="0" destOrd="0" parTransId="{B4F98C48-18AA-46B6-A6EB-D5419171467D}" sibTransId="{DB95D37F-145F-41C7-926B-EF271977E93F}"/>
    <dgm:cxn modelId="{54B22E1C-7665-4858-81E5-B35D9DD1C359}" srcId="{B2380FB5-1D93-46F1-B5E6-A16DFF3AC04C}" destId="{B51ECEAE-2517-418A-8956-FF272CEAF74F}" srcOrd="1" destOrd="0" parTransId="{0B04AEE9-6222-4E44-95C7-DB359101DFF5}" sibTransId="{233F2336-426D-4446-8276-345858BD7D3E}"/>
    <dgm:cxn modelId="{83F6272B-21E3-447A-A1B7-696712D72B3E}" srcId="{B51ECEAE-2517-418A-8956-FF272CEAF74F}" destId="{9A6FDA05-80C6-4A1F-8FA4-014248B4A4BF}" srcOrd="1" destOrd="0" parTransId="{B96F53A0-9D89-45E7-B3C5-E176463F8397}" sibTransId="{A8F1E4A5-BCEC-49C7-9C81-B678A796227A}"/>
    <dgm:cxn modelId="{B7389030-7D4C-4394-B2CD-3CDF16470CE4}" srcId="{B2380FB5-1D93-46F1-B5E6-A16DFF3AC04C}" destId="{D99C1210-9C1D-4618-B5C4-F021249294E5}" srcOrd="2" destOrd="0" parTransId="{E860D0AD-AD7F-4F6A-9A89-D287911C3427}" sibTransId="{1CEA8279-6A51-420F-B667-4B4248EC75B9}"/>
    <dgm:cxn modelId="{B5B53E36-0236-40CB-89F2-811E365F4E0F}" type="presOf" srcId="{8935515C-FE26-4481-9114-B1DFC710EAFD}" destId="{789BB938-D84B-4C76-BDA2-FF63BCDB4BB9}" srcOrd="0" destOrd="0" presId="urn:microsoft.com/office/officeart/2005/8/layout/vList2"/>
    <dgm:cxn modelId="{2B2E0237-0225-402D-9FDE-D73F6F240C16}" type="presOf" srcId="{B4CEA185-9C48-40D2-AD34-E9B81E70C140}" destId="{E893A80A-2D12-4345-96B4-0B09BB52017E}" srcOrd="0" destOrd="0" presId="urn:microsoft.com/office/officeart/2005/8/layout/vList2"/>
    <dgm:cxn modelId="{3C51923D-422C-437D-BE79-BB5FA1451725}" srcId="{01601277-7660-4CE0-9F5A-DCA117DC3023}" destId="{FDB773B1-0BFA-4F20-B535-7345D6EAB527}" srcOrd="0" destOrd="0" parTransId="{366E5EF4-2B05-4221-9F40-52DD3190C0A3}" sibTransId="{CA26DE50-B9D7-41C4-9EDF-7E518E537BFF}"/>
    <dgm:cxn modelId="{8CBA5B40-F10D-4DF4-8F91-F956ED2E48CB}" type="presOf" srcId="{7937203A-8339-4A9A-A213-F9A3051D1EA7}" destId="{216776E3-9AEA-4619-BAF8-B8FAA857B478}" srcOrd="0" destOrd="2" presId="urn:microsoft.com/office/officeart/2005/8/layout/vList2"/>
    <dgm:cxn modelId="{744C7841-AC95-4998-8663-3614A3C53862}" srcId="{B2380FB5-1D93-46F1-B5E6-A16DFF3AC04C}" destId="{406578DE-7078-41C5-8ACD-3F9E82E9DE0A}" srcOrd="0" destOrd="0" parTransId="{0FF096B9-29BC-4A19-8687-E7C5D1AB0F53}" sibTransId="{5538DF0F-7719-4DB8-986F-A3D18A2D2669}"/>
    <dgm:cxn modelId="{59DF2446-F78C-46ED-BE0E-3603E73E9F07}" srcId="{B2380FB5-1D93-46F1-B5E6-A16DFF3AC04C}" destId="{8935515C-FE26-4481-9114-B1DFC710EAFD}" srcOrd="4" destOrd="0" parTransId="{218E989B-209E-4D53-AFEC-FB4F53882C39}" sibTransId="{24676ECB-B183-4C1F-A193-CD33231A9E7B}"/>
    <dgm:cxn modelId="{5C4BBE49-241C-4DF4-ADED-5AF34CE67CB5}" type="presOf" srcId="{9A6FDA05-80C6-4A1F-8FA4-014248B4A4BF}" destId="{E893A80A-2D12-4345-96B4-0B09BB52017E}" srcOrd="0" destOrd="1" presId="urn:microsoft.com/office/officeart/2005/8/layout/vList2"/>
    <dgm:cxn modelId="{F6023676-9ABE-4219-93D9-C7035ED408A3}" type="presOf" srcId="{A525ACB6-4F06-41FA-BB55-5DDC41A6D605}" destId="{216776E3-9AEA-4619-BAF8-B8FAA857B478}" srcOrd="0" destOrd="0" presId="urn:microsoft.com/office/officeart/2005/8/layout/vList2"/>
    <dgm:cxn modelId="{98F02A57-667F-4D37-92CE-1D4D6FAE261F}" type="presOf" srcId="{D99C1210-9C1D-4618-B5C4-F021249294E5}" destId="{1B6164CB-B4AE-4B94-BCC5-373C49A6F657}" srcOrd="0" destOrd="0" presId="urn:microsoft.com/office/officeart/2005/8/layout/vList2"/>
    <dgm:cxn modelId="{7DFC657A-D232-445B-A89F-2EB86E55F3B3}" type="presOf" srcId="{166E6575-82AD-4BC7-BC48-90F87FDDF3BC}" destId="{EC3A4630-8AE4-4484-BE2D-141C5729C53F}" srcOrd="0" destOrd="2" presId="urn:microsoft.com/office/officeart/2005/8/layout/vList2"/>
    <dgm:cxn modelId="{543A3C85-6A49-4A68-B461-C7D5EFC8F95A}" type="presOf" srcId="{1CC20AA2-D298-43F5-9CFC-3D77AF513C8B}" destId="{216776E3-9AEA-4619-BAF8-B8FAA857B478}" srcOrd="0" destOrd="3" presId="urn:microsoft.com/office/officeart/2005/8/layout/vList2"/>
    <dgm:cxn modelId="{CB294187-4944-4B5A-BF5B-C454B2BE1A2B}" type="presOf" srcId="{B2380FB5-1D93-46F1-B5E6-A16DFF3AC04C}" destId="{18FD3262-3587-4507-9689-B4429E8718F4}" srcOrd="0" destOrd="0" presId="urn:microsoft.com/office/officeart/2005/8/layout/vList2"/>
    <dgm:cxn modelId="{AE43FB8C-0D65-4B62-AB02-F23DF966581D}" srcId="{406578DE-7078-41C5-8ACD-3F9E82E9DE0A}" destId="{1CC20AA2-D298-43F5-9CFC-3D77AF513C8B}" srcOrd="3" destOrd="0" parTransId="{A0FED333-B160-4CDC-9E02-48562E7B72F6}" sibTransId="{E53B7153-6100-49CF-84ED-2FF22B614C56}"/>
    <dgm:cxn modelId="{5B4B2AA7-F920-485E-A743-3AA0BAA3E5D4}" srcId="{8935515C-FE26-4481-9114-B1DFC710EAFD}" destId="{D623220B-96E7-411F-824D-27DCF506834E}" srcOrd="0" destOrd="0" parTransId="{53DA61F4-4B51-4A0F-9C6E-0D584340659B}" sibTransId="{5C4809CE-F0CE-47FF-B434-62E8EED9B5AA}"/>
    <dgm:cxn modelId="{14B84EA8-610A-4918-A090-AAE47B1FD3F4}" srcId="{B51ECEAE-2517-418A-8956-FF272CEAF74F}" destId="{B4CEA185-9C48-40D2-AD34-E9B81E70C140}" srcOrd="0" destOrd="0" parTransId="{3EBD009D-6D12-4224-967B-E43B5F104EE8}" sibTransId="{C929450C-11EE-428E-8D38-F7876703C1F0}"/>
    <dgm:cxn modelId="{CB1C0BB1-4354-4054-AA4F-CEBDD59D2C17}" type="presOf" srcId="{B51ECEAE-2517-418A-8956-FF272CEAF74F}" destId="{17BE0F26-C7D0-4C90-B620-2EB6803D748E}" srcOrd="0" destOrd="0" presId="urn:microsoft.com/office/officeart/2005/8/layout/vList2"/>
    <dgm:cxn modelId="{8A0841B3-FEF1-4295-96D5-93623A4D61AE}" srcId="{406578DE-7078-41C5-8ACD-3F9E82E9DE0A}" destId="{FFBA020B-AACF-45BE-83B7-C85D44B86378}" srcOrd="1" destOrd="0" parTransId="{484F478C-0278-47B7-97F6-4D40FDA6A9E8}" sibTransId="{7C93BEAA-29D9-4BE9-9D34-3137CD293EFA}"/>
    <dgm:cxn modelId="{1063C9B6-A73F-48CB-B801-5A606B084660}" type="presOf" srcId="{01601277-7660-4CE0-9F5A-DCA117DC3023}" destId="{B20F58FC-62E9-4480-BDFF-944C61181F93}" srcOrd="0" destOrd="0" presId="urn:microsoft.com/office/officeart/2005/8/layout/vList2"/>
    <dgm:cxn modelId="{F6A1AEB8-16C9-4D53-B246-8DBB9BA99207}" srcId="{01601277-7660-4CE0-9F5A-DCA117DC3023}" destId="{166E6575-82AD-4BC7-BC48-90F87FDDF3BC}" srcOrd="2" destOrd="0" parTransId="{089A4420-CF48-4C03-BE8D-1064B734C6C1}" sibTransId="{1E7B0BE4-7AD7-498A-94FC-1FE85695F24D}"/>
    <dgm:cxn modelId="{2FE73DB9-8498-48B8-A448-0F7DEA429EE3}" srcId="{01601277-7660-4CE0-9F5A-DCA117DC3023}" destId="{6D39D35A-43BC-487C-8A93-E503BA3F00FA}" srcOrd="1" destOrd="0" parTransId="{B4CF5D52-99DA-4E31-98FA-E6DABD3491D2}" sibTransId="{656F7001-4043-4EFF-8669-D1DDDF5F6277}"/>
    <dgm:cxn modelId="{1BEC74CD-A8A9-4EBE-9EDC-9332C3591A80}" type="presOf" srcId="{FFBA020B-AACF-45BE-83B7-C85D44B86378}" destId="{216776E3-9AEA-4619-BAF8-B8FAA857B478}" srcOrd="0" destOrd="1" presId="urn:microsoft.com/office/officeart/2005/8/layout/vList2"/>
    <dgm:cxn modelId="{B7755CD0-58D3-4282-992F-84BAED7F801B}" type="presOf" srcId="{FDB773B1-0BFA-4F20-B535-7345D6EAB527}" destId="{EC3A4630-8AE4-4484-BE2D-141C5729C53F}" srcOrd="0" destOrd="0" presId="urn:microsoft.com/office/officeart/2005/8/layout/vList2"/>
    <dgm:cxn modelId="{0EBB4CD0-165C-44AE-B333-8AF6899B4357}" srcId="{B2380FB5-1D93-46F1-B5E6-A16DFF3AC04C}" destId="{01601277-7660-4CE0-9F5A-DCA117DC3023}" srcOrd="3" destOrd="0" parTransId="{ACEB3912-6701-4EC3-82E2-54BA652DFCC3}" sibTransId="{F9BD4ACB-A9F3-4993-B87C-0C4BAD455C9A}"/>
    <dgm:cxn modelId="{C518C2D0-3127-42DE-AE63-58423B8D2FAE}" srcId="{406578DE-7078-41C5-8ACD-3F9E82E9DE0A}" destId="{A525ACB6-4F06-41FA-BB55-5DDC41A6D605}" srcOrd="0" destOrd="0" parTransId="{00E8846F-6302-4125-B2A9-9E6D1D6FB2D3}" sibTransId="{7972B220-AAC4-4E0D-A922-8EC87B8431F6}"/>
    <dgm:cxn modelId="{B6120AE6-41DE-4A7D-8609-83B07C9DA220}" type="presOf" srcId="{9D2F84B5-65FE-4CD4-9659-8AA08C008B0D}" destId="{DEE16170-9CB0-46E6-8475-427099DF2A3E}" srcOrd="0" destOrd="0" presId="urn:microsoft.com/office/officeart/2005/8/layout/vList2"/>
    <dgm:cxn modelId="{D499A6FB-BCAE-40F6-90B0-7821D1189A1A}" type="presOf" srcId="{6D39D35A-43BC-487C-8A93-E503BA3F00FA}" destId="{EC3A4630-8AE4-4484-BE2D-141C5729C53F}" srcOrd="0" destOrd="1" presId="urn:microsoft.com/office/officeart/2005/8/layout/vList2"/>
    <dgm:cxn modelId="{599C2CF6-5A5A-4D0D-B60B-AFA803AFFCE2}" type="presParOf" srcId="{18FD3262-3587-4507-9689-B4429E8718F4}" destId="{DF49B069-C005-4356-8ABA-FB388E410767}" srcOrd="0" destOrd="0" presId="urn:microsoft.com/office/officeart/2005/8/layout/vList2"/>
    <dgm:cxn modelId="{21315A20-F6E0-426A-8BEA-1854FBC1633A}" type="presParOf" srcId="{18FD3262-3587-4507-9689-B4429E8718F4}" destId="{216776E3-9AEA-4619-BAF8-B8FAA857B478}" srcOrd="1" destOrd="0" presId="urn:microsoft.com/office/officeart/2005/8/layout/vList2"/>
    <dgm:cxn modelId="{C81C6DF2-6460-4058-8CCA-C9B846DD4488}" type="presParOf" srcId="{18FD3262-3587-4507-9689-B4429E8718F4}" destId="{17BE0F26-C7D0-4C90-B620-2EB6803D748E}" srcOrd="2" destOrd="0" presId="urn:microsoft.com/office/officeart/2005/8/layout/vList2"/>
    <dgm:cxn modelId="{E4D073C7-3C9E-4E2F-9B2B-7DABE8666481}" type="presParOf" srcId="{18FD3262-3587-4507-9689-B4429E8718F4}" destId="{E893A80A-2D12-4345-96B4-0B09BB52017E}" srcOrd="3" destOrd="0" presId="urn:microsoft.com/office/officeart/2005/8/layout/vList2"/>
    <dgm:cxn modelId="{8062C72C-6762-4D5D-989F-72B81C2B5D41}" type="presParOf" srcId="{18FD3262-3587-4507-9689-B4429E8718F4}" destId="{1B6164CB-B4AE-4B94-BCC5-373C49A6F657}" srcOrd="4" destOrd="0" presId="urn:microsoft.com/office/officeart/2005/8/layout/vList2"/>
    <dgm:cxn modelId="{0B94EC2C-CEF4-46C7-9F9A-E2CF9884DD1F}" type="presParOf" srcId="{18FD3262-3587-4507-9689-B4429E8718F4}" destId="{DEE16170-9CB0-46E6-8475-427099DF2A3E}" srcOrd="5" destOrd="0" presId="urn:microsoft.com/office/officeart/2005/8/layout/vList2"/>
    <dgm:cxn modelId="{95F6407F-DB83-42AB-B733-B3C43073764B}" type="presParOf" srcId="{18FD3262-3587-4507-9689-B4429E8718F4}" destId="{B20F58FC-62E9-4480-BDFF-944C61181F93}" srcOrd="6" destOrd="0" presId="urn:microsoft.com/office/officeart/2005/8/layout/vList2"/>
    <dgm:cxn modelId="{9B1FE8A0-D072-44FA-A194-03F82ACD8ADF}" type="presParOf" srcId="{18FD3262-3587-4507-9689-B4429E8718F4}" destId="{EC3A4630-8AE4-4484-BE2D-141C5729C53F}" srcOrd="7" destOrd="0" presId="urn:microsoft.com/office/officeart/2005/8/layout/vList2"/>
    <dgm:cxn modelId="{53A9FAB9-91EE-49B9-8340-88F30AB432AA}" type="presParOf" srcId="{18FD3262-3587-4507-9689-B4429E8718F4}" destId="{789BB938-D84B-4C76-BDA2-FF63BCDB4BB9}" srcOrd="8" destOrd="0" presId="urn:microsoft.com/office/officeart/2005/8/layout/vList2"/>
    <dgm:cxn modelId="{7601292A-DACD-4D88-A5A6-7D8AF3992CD8}" type="presParOf" srcId="{18FD3262-3587-4507-9689-B4429E8718F4}" destId="{BF92EA4F-6DF8-4291-8653-4C01BAB314F0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515657-086B-4737-9A89-58301EBA53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4242844-7656-4D9B-8AA0-C36ABC7CE77E}">
      <dgm:prSet phldrT="[Text]"/>
      <dgm:spPr/>
      <dgm:t>
        <a:bodyPr/>
        <a:lstStyle/>
        <a:p>
          <a:r>
            <a:rPr lang="cs-CZ"/>
            <a:t>Základní informace o jazykovém materiálu</a:t>
          </a:r>
        </a:p>
      </dgm:t>
    </dgm:pt>
    <dgm:pt modelId="{616DDDD6-F154-4A28-8317-3552837EE076}" type="parTrans" cxnId="{5F18C20B-3DEE-42FA-A5DD-BA3E763F5377}">
      <dgm:prSet/>
      <dgm:spPr/>
      <dgm:t>
        <a:bodyPr/>
        <a:lstStyle/>
        <a:p>
          <a:endParaRPr lang="cs-CZ"/>
        </a:p>
      </dgm:t>
    </dgm:pt>
    <dgm:pt modelId="{0286AC22-DA5D-4427-8806-9942A0F49D08}" type="sibTrans" cxnId="{5F18C20B-3DEE-42FA-A5DD-BA3E763F5377}">
      <dgm:prSet/>
      <dgm:spPr/>
      <dgm:t>
        <a:bodyPr/>
        <a:lstStyle/>
        <a:p>
          <a:endParaRPr lang="cs-CZ"/>
        </a:p>
      </dgm:t>
    </dgm:pt>
    <dgm:pt modelId="{02C4955B-A79E-4AE0-B5A5-420AC58707F8}">
      <dgm:prSet/>
      <dgm:spPr/>
      <dgm:t>
        <a:bodyPr/>
        <a:lstStyle/>
        <a:p>
          <a:r>
            <a:rPr lang="cs-CZ"/>
            <a:t>Datum sběru</a:t>
          </a:r>
          <a:endParaRPr lang="cs-CZ" dirty="0"/>
        </a:p>
      </dgm:t>
    </dgm:pt>
    <dgm:pt modelId="{32CDD58B-53B4-4E8A-A1E2-AB6695FFBF7D}" type="parTrans" cxnId="{9AEBBC3A-559D-48BB-8C7F-9350AA98AC8E}">
      <dgm:prSet/>
      <dgm:spPr/>
      <dgm:t>
        <a:bodyPr/>
        <a:lstStyle/>
        <a:p>
          <a:endParaRPr lang="cs-CZ"/>
        </a:p>
      </dgm:t>
    </dgm:pt>
    <dgm:pt modelId="{C42AAA03-D1F9-4002-96A6-C4FCEC707561}" type="sibTrans" cxnId="{9AEBBC3A-559D-48BB-8C7F-9350AA98AC8E}">
      <dgm:prSet/>
      <dgm:spPr/>
      <dgm:t>
        <a:bodyPr/>
        <a:lstStyle/>
        <a:p>
          <a:endParaRPr lang="cs-CZ"/>
        </a:p>
      </dgm:t>
    </dgm:pt>
    <dgm:pt modelId="{05F99440-DBD8-4913-B89A-2A12C35E4056}">
      <dgm:prSet/>
      <dgm:spPr/>
      <dgm:t>
        <a:bodyPr/>
        <a:lstStyle/>
        <a:p>
          <a:r>
            <a:rPr lang="cs-CZ"/>
            <a:t>Počet slov</a:t>
          </a:r>
          <a:endParaRPr lang="cs-CZ" dirty="0"/>
        </a:p>
      </dgm:t>
    </dgm:pt>
    <dgm:pt modelId="{EFD97D8F-C7C2-4291-8A8A-D080E096E137}" type="parTrans" cxnId="{E12130B5-4960-4428-9221-030B6DB09FAE}">
      <dgm:prSet/>
      <dgm:spPr/>
      <dgm:t>
        <a:bodyPr/>
        <a:lstStyle/>
        <a:p>
          <a:endParaRPr lang="cs-CZ"/>
        </a:p>
      </dgm:t>
    </dgm:pt>
    <dgm:pt modelId="{3CEC8732-4D93-4308-9A9E-28C80C8904EB}" type="sibTrans" cxnId="{E12130B5-4960-4428-9221-030B6DB09FAE}">
      <dgm:prSet/>
      <dgm:spPr/>
      <dgm:t>
        <a:bodyPr/>
        <a:lstStyle/>
        <a:p>
          <a:endParaRPr lang="cs-CZ"/>
        </a:p>
      </dgm:t>
    </dgm:pt>
    <dgm:pt modelId="{0C7AD1D9-F91D-4A58-B715-BE20EEB396F1}">
      <dgm:prSet/>
      <dgm:spPr/>
      <dgm:t>
        <a:bodyPr/>
        <a:lstStyle/>
        <a:p>
          <a:r>
            <a:rPr lang="cs-CZ"/>
            <a:t>Místo sběru</a:t>
          </a:r>
          <a:endParaRPr lang="cs-CZ" dirty="0"/>
        </a:p>
      </dgm:t>
    </dgm:pt>
    <dgm:pt modelId="{81E08F29-3796-4304-A826-4DF635F2960D}" type="parTrans" cxnId="{239B217D-51BF-4249-B392-8099AA236681}">
      <dgm:prSet/>
      <dgm:spPr/>
      <dgm:t>
        <a:bodyPr/>
        <a:lstStyle/>
        <a:p>
          <a:endParaRPr lang="cs-CZ"/>
        </a:p>
      </dgm:t>
    </dgm:pt>
    <dgm:pt modelId="{78335BFF-9B9C-41D6-BB1F-83AD0961F769}" type="sibTrans" cxnId="{239B217D-51BF-4249-B392-8099AA236681}">
      <dgm:prSet/>
      <dgm:spPr/>
      <dgm:t>
        <a:bodyPr/>
        <a:lstStyle/>
        <a:p>
          <a:endParaRPr lang="cs-CZ"/>
        </a:p>
      </dgm:t>
    </dgm:pt>
    <dgm:pt modelId="{2D0E8B8B-2F4A-4878-83CA-CCD345C5B5BA}">
      <dgm:prSet/>
      <dgm:spPr/>
      <dgm:t>
        <a:bodyPr/>
        <a:lstStyle/>
        <a:p>
          <a:r>
            <a:rPr lang="cs-CZ"/>
            <a:t>Velikost sídla</a:t>
          </a:r>
          <a:endParaRPr lang="cs-CZ" dirty="0"/>
        </a:p>
      </dgm:t>
    </dgm:pt>
    <dgm:pt modelId="{436DC76C-3C89-4D77-8319-397C91A1A6D0}" type="parTrans" cxnId="{F2F3D276-F18C-4887-B584-5F1D68F11EF6}">
      <dgm:prSet/>
      <dgm:spPr/>
      <dgm:t>
        <a:bodyPr/>
        <a:lstStyle/>
        <a:p>
          <a:endParaRPr lang="cs-CZ"/>
        </a:p>
      </dgm:t>
    </dgm:pt>
    <dgm:pt modelId="{C83461E3-E42A-4B42-ABB3-C96FF700C0D0}" type="sibTrans" cxnId="{F2F3D276-F18C-4887-B584-5F1D68F11EF6}">
      <dgm:prSet/>
      <dgm:spPr/>
      <dgm:t>
        <a:bodyPr/>
        <a:lstStyle/>
        <a:p>
          <a:endParaRPr lang="cs-CZ"/>
        </a:p>
      </dgm:t>
    </dgm:pt>
    <dgm:pt modelId="{F48BF5C2-1D05-4130-9F1A-92267FDA22D5}">
      <dgm:prSet/>
      <dgm:spPr/>
      <dgm:t>
        <a:bodyPr/>
        <a:lstStyle/>
        <a:p>
          <a:r>
            <a:rPr lang="cs-CZ"/>
            <a:t>Region</a:t>
          </a:r>
          <a:endParaRPr lang="cs-CZ" dirty="0"/>
        </a:p>
      </dgm:t>
    </dgm:pt>
    <dgm:pt modelId="{A476567C-5D99-4FF9-9F0F-B98AFF1AE08D}" type="parTrans" cxnId="{D56A2121-ADA5-4D0F-AB98-C07869372622}">
      <dgm:prSet/>
      <dgm:spPr/>
      <dgm:t>
        <a:bodyPr/>
        <a:lstStyle/>
        <a:p>
          <a:endParaRPr lang="cs-CZ"/>
        </a:p>
      </dgm:t>
    </dgm:pt>
    <dgm:pt modelId="{DAAAECF3-D7E7-4C18-9BD7-671E9F6B92C4}" type="sibTrans" cxnId="{D56A2121-ADA5-4D0F-AB98-C07869372622}">
      <dgm:prSet/>
      <dgm:spPr/>
      <dgm:t>
        <a:bodyPr/>
        <a:lstStyle/>
        <a:p>
          <a:endParaRPr lang="cs-CZ"/>
        </a:p>
      </dgm:t>
    </dgm:pt>
    <dgm:pt modelId="{220D3672-5FBA-49B9-B269-40A468812D75}">
      <dgm:prSet/>
      <dgm:spPr/>
      <dgm:t>
        <a:bodyPr/>
        <a:lstStyle/>
        <a:p>
          <a:r>
            <a:rPr lang="cs-CZ"/>
            <a:t>Sociálně vyloučená lokalita</a:t>
          </a:r>
          <a:endParaRPr lang="cs-CZ" dirty="0"/>
        </a:p>
      </dgm:t>
    </dgm:pt>
    <dgm:pt modelId="{A1EED3DA-F321-4661-8FC0-3557245E3BA0}" type="parTrans" cxnId="{236E3AD4-56E8-4B7C-9AC7-EF2E598BCAD7}">
      <dgm:prSet/>
      <dgm:spPr/>
      <dgm:t>
        <a:bodyPr/>
        <a:lstStyle/>
        <a:p>
          <a:endParaRPr lang="cs-CZ"/>
        </a:p>
      </dgm:t>
    </dgm:pt>
    <dgm:pt modelId="{6D671B72-EC82-4941-9C13-AF2E27F80229}" type="sibTrans" cxnId="{236E3AD4-56E8-4B7C-9AC7-EF2E598BCAD7}">
      <dgm:prSet/>
      <dgm:spPr/>
      <dgm:t>
        <a:bodyPr/>
        <a:lstStyle/>
        <a:p>
          <a:endParaRPr lang="cs-CZ"/>
        </a:p>
      </dgm:t>
    </dgm:pt>
    <dgm:pt modelId="{3F929048-D6F9-452D-A8E9-E829AFE6A06B}">
      <dgm:prSet/>
      <dgm:spPr/>
      <dgm:t>
        <a:bodyPr/>
        <a:lstStyle/>
        <a:p>
          <a:r>
            <a:rPr lang="cs-CZ"/>
            <a:t>Specifikace místa sběru</a:t>
          </a:r>
          <a:endParaRPr lang="cs-CZ" dirty="0"/>
        </a:p>
      </dgm:t>
    </dgm:pt>
    <dgm:pt modelId="{2EF61485-9DCF-4682-BAFA-B37CF22B3130}" type="parTrans" cxnId="{5C78CF73-BA0C-468E-934E-D9B50B1343C8}">
      <dgm:prSet/>
      <dgm:spPr/>
      <dgm:t>
        <a:bodyPr/>
        <a:lstStyle/>
        <a:p>
          <a:endParaRPr lang="cs-CZ"/>
        </a:p>
      </dgm:t>
    </dgm:pt>
    <dgm:pt modelId="{24B9187B-C167-421F-AE10-7E386E61F965}" type="sibTrans" cxnId="{5C78CF73-BA0C-468E-934E-D9B50B1343C8}">
      <dgm:prSet/>
      <dgm:spPr/>
      <dgm:t>
        <a:bodyPr/>
        <a:lstStyle/>
        <a:p>
          <a:endParaRPr lang="cs-CZ"/>
        </a:p>
      </dgm:t>
    </dgm:pt>
    <dgm:pt modelId="{FD87C32F-083E-48CF-BA3F-F510841B673F}">
      <dgm:prSet/>
      <dgm:spPr/>
      <dgm:t>
        <a:bodyPr/>
        <a:lstStyle/>
        <a:p>
          <a:r>
            <a:rPr lang="cs-CZ"/>
            <a:t>Škola – podle typu, zřizovatele, sociologicky</a:t>
          </a:r>
          <a:endParaRPr lang="cs-CZ" dirty="0"/>
        </a:p>
      </dgm:t>
    </dgm:pt>
    <dgm:pt modelId="{969FFF0E-9C90-4193-8D87-0C079DE95870}" type="parTrans" cxnId="{9CBACF7B-4872-42A7-B819-BFEFCFE0C0D4}">
      <dgm:prSet/>
      <dgm:spPr/>
      <dgm:t>
        <a:bodyPr/>
        <a:lstStyle/>
        <a:p>
          <a:endParaRPr lang="cs-CZ"/>
        </a:p>
      </dgm:t>
    </dgm:pt>
    <dgm:pt modelId="{C898B11A-37DD-49DF-9ED8-FDEDEA2A0158}" type="sibTrans" cxnId="{9CBACF7B-4872-42A7-B819-BFEFCFE0C0D4}">
      <dgm:prSet/>
      <dgm:spPr/>
      <dgm:t>
        <a:bodyPr/>
        <a:lstStyle/>
        <a:p>
          <a:endParaRPr lang="cs-CZ"/>
        </a:p>
      </dgm:t>
    </dgm:pt>
    <dgm:pt modelId="{83F4809E-E5AB-4BAB-9082-2E343C5FC84D}">
      <dgm:prSet/>
      <dgm:spPr/>
      <dgm:t>
        <a:bodyPr/>
        <a:lstStyle/>
        <a:p>
          <a:r>
            <a:rPr lang="cs-CZ"/>
            <a:t>Volnočasová organizace</a:t>
          </a:r>
          <a:endParaRPr lang="cs-CZ" dirty="0"/>
        </a:p>
      </dgm:t>
    </dgm:pt>
    <dgm:pt modelId="{ED9E8738-1246-4283-A670-C364ECDB7805}" type="parTrans" cxnId="{EFB69ED4-8BA8-4056-BE43-C16C84FB0695}">
      <dgm:prSet/>
      <dgm:spPr/>
      <dgm:t>
        <a:bodyPr/>
        <a:lstStyle/>
        <a:p>
          <a:endParaRPr lang="cs-CZ"/>
        </a:p>
      </dgm:t>
    </dgm:pt>
    <dgm:pt modelId="{9E853968-3178-4E0B-A370-06872B072BF2}" type="sibTrans" cxnId="{EFB69ED4-8BA8-4056-BE43-C16C84FB0695}">
      <dgm:prSet/>
      <dgm:spPr/>
      <dgm:t>
        <a:bodyPr/>
        <a:lstStyle/>
        <a:p>
          <a:endParaRPr lang="cs-CZ"/>
        </a:p>
      </dgm:t>
    </dgm:pt>
    <dgm:pt modelId="{D868B086-3A4D-4FEC-81DE-E95DCF0F18CB}">
      <dgm:prSet/>
      <dgm:spPr/>
      <dgm:t>
        <a:bodyPr/>
        <a:lstStyle/>
        <a:p>
          <a:r>
            <a:rPr lang="cs-CZ"/>
            <a:t>Individuální sběr</a:t>
          </a:r>
          <a:endParaRPr lang="en-GB" dirty="0"/>
        </a:p>
      </dgm:t>
    </dgm:pt>
    <dgm:pt modelId="{F18DA6D5-9207-4343-A852-33CC2350397C}" type="parTrans" cxnId="{BD37E1A8-1BCE-4A31-AA2B-D2FC063949A0}">
      <dgm:prSet/>
      <dgm:spPr/>
      <dgm:t>
        <a:bodyPr/>
        <a:lstStyle/>
        <a:p>
          <a:endParaRPr lang="cs-CZ"/>
        </a:p>
      </dgm:t>
    </dgm:pt>
    <dgm:pt modelId="{06D96807-014A-490D-9CBB-FFAB72CD4F50}" type="sibTrans" cxnId="{BD37E1A8-1BCE-4A31-AA2B-D2FC063949A0}">
      <dgm:prSet/>
      <dgm:spPr/>
      <dgm:t>
        <a:bodyPr/>
        <a:lstStyle/>
        <a:p>
          <a:endParaRPr lang="cs-CZ"/>
        </a:p>
      </dgm:t>
    </dgm:pt>
    <dgm:pt modelId="{1DABF33F-EBA0-4970-AF39-7DDD5A48771F}" type="pres">
      <dgm:prSet presAssocID="{06515657-086B-4737-9A89-58301EBA53F7}" presName="linear" presStyleCnt="0">
        <dgm:presLayoutVars>
          <dgm:animLvl val="lvl"/>
          <dgm:resizeHandles val="exact"/>
        </dgm:presLayoutVars>
      </dgm:prSet>
      <dgm:spPr/>
    </dgm:pt>
    <dgm:pt modelId="{B0C8FD35-C0A5-4FF9-B133-19D78372BE16}" type="pres">
      <dgm:prSet presAssocID="{54242844-7656-4D9B-8AA0-C36ABC7CE77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CD84E30-7F23-48D0-A7FF-42581520099E}" type="pres">
      <dgm:prSet presAssocID="{54242844-7656-4D9B-8AA0-C36ABC7CE77E}" presName="childText" presStyleLbl="revTx" presStyleIdx="0" presStyleCnt="2">
        <dgm:presLayoutVars>
          <dgm:bulletEnabled val="1"/>
        </dgm:presLayoutVars>
      </dgm:prSet>
      <dgm:spPr/>
    </dgm:pt>
    <dgm:pt modelId="{7C03F0E4-2CEC-42EA-8017-FF0B90D108A2}" type="pres">
      <dgm:prSet presAssocID="{3F929048-D6F9-452D-A8E9-E829AFE6A06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B0E0598-07A5-4F8B-A49A-6553B21CC105}" type="pres">
      <dgm:prSet presAssocID="{3F929048-D6F9-452D-A8E9-E829AFE6A06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F18C20B-3DEE-42FA-A5DD-BA3E763F5377}" srcId="{06515657-086B-4737-9A89-58301EBA53F7}" destId="{54242844-7656-4D9B-8AA0-C36ABC7CE77E}" srcOrd="0" destOrd="0" parTransId="{616DDDD6-F154-4A28-8317-3552837EE076}" sibTransId="{0286AC22-DA5D-4427-8806-9942A0F49D08}"/>
    <dgm:cxn modelId="{B89CB40D-15C5-49D2-9759-BF82AD00911C}" type="presOf" srcId="{3F929048-D6F9-452D-A8E9-E829AFE6A06B}" destId="{7C03F0E4-2CEC-42EA-8017-FF0B90D108A2}" srcOrd="0" destOrd="0" presId="urn:microsoft.com/office/officeart/2005/8/layout/vList2"/>
    <dgm:cxn modelId="{5B987213-96FE-43FF-B433-8FB0E03A1690}" type="presOf" srcId="{F48BF5C2-1D05-4130-9F1A-92267FDA22D5}" destId="{BCD84E30-7F23-48D0-A7FF-42581520099E}" srcOrd="0" destOrd="4" presId="urn:microsoft.com/office/officeart/2005/8/layout/vList2"/>
    <dgm:cxn modelId="{7F895315-D42F-4982-9734-F6F9C0277C4F}" type="presOf" srcId="{0C7AD1D9-F91D-4A58-B715-BE20EEB396F1}" destId="{BCD84E30-7F23-48D0-A7FF-42581520099E}" srcOrd="0" destOrd="2" presId="urn:microsoft.com/office/officeart/2005/8/layout/vList2"/>
    <dgm:cxn modelId="{704AC415-AD42-4A2F-A4F3-4C51B9BD260B}" type="presOf" srcId="{2D0E8B8B-2F4A-4878-83CA-CCD345C5B5BA}" destId="{BCD84E30-7F23-48D0-A7FF-42581520099E}" srcOrd="0" destOrd="3" presId="urn:microsoft.com/office/officeart/2005/8/layout/vList2"/>
    <dgm:cxn modelId="{D56A2121-ADA5-4D0F-AB98-C07869372622}" srcId="{54242844-7656-4D9B-8AA0-C36ABC7CE77E}" destId="{F48BF5C2-1D05-4130-9F1A-92267FDA22D5}" srcOrd="4" destOrd="0" parTransId="{A476567C-5D99-4FF9-9F0F-B98AFF1AE08D}" sibTransId="{DAAAECF3-D7E7-4C18-9BD7-671E9F6B92C4}"/>
    <dgm:cxn modelId="{40E78223-02E1-4126-9DA5-E83252EA2D93}" type="presOf" srcId="{D868B086-3A4D-4FEC-81DE-E95DCF0F18CB}" destId="{6B0E0598-07A5-4F8B-A49A-6553B21CC105}" srcOrd="0" destOrd="2" presId="urn:microsoft.com/office/officeart/2005/8/layout/vList2"/>
    <dgm:cxn modelId="{F21C9F2A-47E5-4562-9950-BD2E3BEA8C67}" type="presOf" srcId="{83F4809E-E5AB-4BAB-9082-2E343C5FC84D}" destId="{6B0E0598-07A5-4F8B-A49A-6553B21CC105}" srcOrd="0" destOrd="1" presId="urn:microsoft.com/office/officeart/2005/8/layout/vList2"/>
    <dgm:cxn modelId="{9AEBBC3A-559D-48BB-8C7F-9350AA98AC8E}" srcId="{54242844-7656-4D9B-8AA0-C36ABC7CE77E}" destId="{02C4955B-A79E-4AE0-B5A5-420AC58707F8}" srcOrd="0" destOrd="0" parTransId="{32CDD58B-53B4-4E8A-A1E2-AB6695FFBF7D}" sibTransId="{C42AAA03-D1F9-4002-96A6-C4FCEC707561}"/>
    <dgm:cxn modelId="{D51A1F62-0A1E-480F-8AA0-72F603D48B8C}" type="presOf" srcId="{FD87C32F-083E-48CF-BA3F-F510841B673F}" destId="{6B0E0598-07A5-4F8B-A49A-6553B21CC105}" srcOrd="0" destOrd="0" presId="urn:microsoft.com/office/officeart/2005/8/layout/vList2"/>
    <dgm:cxn modelId="{2699DE62-21DB-4346-A6FC-7F61B47C9308}" type="presOf" srcId="{05F99440-DBD8-4913-B89A-2A12C35E4056}" destId="{BCD84E30-7F23-48D0-A7FF-42581520099E}" srcOrd="0" destOrd="1" presId="urn:microsoft.com/office/officeart/2005/8/layout/vList2"/>
    <dgm:cxn modelId="{54A9706E-31EE-4191-8252-E8917A42D96F}" type="presOf" srcId="{220D3672-5FBA-49B9-B269-40A468812D75}" destId="{BCD84E30-7F23-48D0-A7FF-42581520099E}" srcOrd="0" destOrd="5" presId="urn:microsoft.com/office/officeart/2005/8/layout/vList2"/>
    <dgm:cxn modelId="{51B6FC51-732E-4113-B33A-E7E6F6D205C5}" type="presOf" srcId="{02C4955B-A79E-4AE0-B5A5-420AC58707F8}" destId="{BCD84E30-7F23-48D0-A7FF-42581520099E}" srcOrd="0" destOrd="0" presId="urn:microsoft.com/office/officeart/2005/8/layout/vList2"/>
    <dgm:cxn modelId="{5C78CF73-BA0C-468E-934E-D9B50B1343C8}" srcId="{06515657-086B-4737-9A89-58301EBA53F7}" destId="{3F929048-D6F9-452D-A8E9-E829AFE6A06B}" srcOrd="1" destOrd="0" parTransId="{2EF61485-9DCF-4682-BAFA-B37CF22B3130}" sibTransId="{24B9187B-C167-421F-AE10-7E386E61F965}"/>
    <dgm:cxn modelId="{F2F3D276-F18C-4887-B584-5F1D68F11EF6}" srcId="{54242844-7656-4D9B-8AA0-C36ABC7CE77E}" destId="{2D0E8B8B-2F4A-4878-83CA-CCD345C5B5BA}" srcOrd="3" destOrd="0" parTransId="{436DC76C-3C89-4D77-8319-397C91A1A6D0}" sibTransId="{C83461E3-E42A-4B42-ABB3-C96FF700C0D0}"/>
    <dgm:cxn modelId="{9CBACF7B-4872-42A7-B819-BFEFCFE0C0D4}" srcId="{3F929048-D6F9-452D-A8E9-E829AFE6A06B}" destId="{FD87C32F-083E-48CF-BA3F-F510841B673F}" srcOrd="0" destOrd="0" parTransId="{969FFF0E-9C90-4193-8D87-0C079DE95870}" sibTransId="{C898B11A-37DD-49DF-9ED8-FDEDEA2A0158}"/>
    <dgm:cxn modelId="{239B217D-51BF-4249-B392-8099AA236681}" srcId="{54242844-7656-4D9B-8AA0-C36ABC7CE77E}" destId="{0C7AD1D9-F91D-4A58-B715-BE20EEB396F1}" srcOrd="2" destOrd="0" parTransId="{81E08F29-3796-4304-A826-4DF635F2960D}" sibTransId="{78335BFF-9B9C-41D6-BB1F-83AD0961F769}"/>
    <dgm:cxn modelId="{9DD88B92-4EB0-48EB-8E84-57D1885852F9}" type="presOf" srcId="{06515657-086B-4737-9A89-58301EBA53F7}" destId="{1DABF33F-EBA0-4970-AF39-7DDD5A48771F}" srcOrd="0" destOrd="0" presId="urn:microsoft.com/office/officeart/2005/8/layout/vList2"/>
    <dgm:cxn modelId="{BD37E1A8-1BCE-4A31-AA2B-D2FC063949A0}" srcId="{3F929048-D6F9-452D-A8E9-E829AFE6A06B}" destId="{D868B086-3A4D-4FEC-81DE-E95DCF0F18CB}" srcOrd="2" destOrd="0" parTransId="{F18DA6D5-9207-4343-A852-33CC2350397C}" sibTransId="{06D96807-014A-490D-9CBB-FFAB72CD4F50}"/>
    <dgm:cxn modelId="{E12130B5-4960-4428-9221-030B6DB09FAE}" srcId="{54242844-7656-4D9B-8AA0-C36ABC7CE77E}" destId="{05F99440-DBD8-4913-B89A-2A12C35E4056}" srcOrd="1" destOrd="0" parTransId="{EFD97D8F-C7C2-4291-8A8A-D080E096E137}" sibTransId="{3CEC8732-4D93-4308-9A9E-28C80C8904EB}"/>
    <dgm:cxn modelId="{1B26F2BA-676F-4D06-9FC3-C2F399E85C05}" type="presOf" srcId="{54242844-7656-4D9B-8AA0-C36ABC7CE77E}" destId="{B0C8FD35-C0A5-4FF9-B133-19D78372BE16}" srcOrd="0" destOrd="0" presId="urn:microsoft.com/office/officeart/2005/8/layout/vList2"/>
    <dgm:cxn modelId="{236E3AD4-56E8-4B7C-9AC7-EF2E598BCAD7}" srcId="{54242844-7656-4D9B-8AA0-C36ABC7CE77E}" destId="{220D3672-5FBA-49B9-B269-40A468812D75}" srcOrd="5" destOrd="0" parTransId="{A1EED3DA-F321-4661-8FC0-3557245E3BA0}" sibTransId="{6D671B72-EC82-4941-9C13-AF2E27F80229}"/>
    <dgm:cxn modelId="{EFB69ED4-8BA8-4056-BE43-C16C84FB0695}" srcId="{3F929048-D6F9-452D-A8E9-E829AFE6A06B}" destId="{83F4809E-E5AB-4BAB-9082-2E343C5FC84D}" srcOrd="1" destOrd="0" parTransId="{ED9E8738-1246-4283-A670-C364ECDB7805}" sibTransId="{9E853968-3178-4E0B-A370-06872B072BF2}"/>
    <dgm:cxn modelId="{5553F125-1727-46A6-9391-F7D7C51EB07F}" type="presParOf" srcId="{1DABF33F-EBA0-4970-AF39-7DDD5A48771F}" destId="{B0C8FD35-C0A5-4FF9-B133-19D78372BE16}" srcOrd="0" destOrd="0" presId="urn:microsoft.com/office/officeart/2005/8/layout/vList2"/>
    <dgm:cxn modelId="{F6D913B9-E6AF-4C2A-90C7-93E870CDACF6}" type="presParOf" srcId="{1DABF33F-EBA0-4970-AF39-7DDD5A48771F}" destId="{BCD84E30-7F23-48D0-A7FF-42581520099E}" srcOrd="1" destOrd="0" presId="urn:microsoft.com/office/officeart/2005/8/layout/vList2"/>
    <dgm:cxn modelId="{0EEACD5F-803C-4542-AAD2-ED5A91889D8B}" type="presParOf" srcId="{1DABF33F-EBA0-4970-AF39-7DDD5A48771F}" destId="{7C03F0E4-2CEC-42EA-8017-FF0B90D108A2}" srcOrd="2" destOrd="0" presId="urn:microsoft.com/office/officeart/2005/8/layout/vList2"/>
    <dgm:cxn modelId="{E4F47B12-3B08-4056-98B4-5E59A1F7AF5E}" type="presParOf" srcId="{1DABF33F-EBA0-4970-AF39-7DDD5A48771F}" destId="{6B0E0598-07A5-4F8B-A49A-6553B21CC1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07DD72-A69F-47B5-B34A-D52A473B49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64473A1-511C-4B61-B2DC-ED9F87D412C6}">
      <dgm:prSet phldrT="[Text]"/>
      <dgm:spPr/>
      <dgm:t>
        <a:bodyPr/>
        <a:lstStyle/>
        <a:p>
          <a:r>
            <a:rPr lang="cs-CZ"/>
            <a:t>Údaje o sběrači</a:t>
          </a:r>
        </a:p>
      </dgm:t>
    </dgm:pt>
    <dgm:pt modelId="{EE252999-1DB7-497D-94BE-882AB84746AB}" type="parTrans" cxnId="{6EAC6766-9D16-4710-904D-9B6C7646FB1C}">
      <dgm:prSet/>
      <dgm:spPr/>
      <dgm:t>
        <a:bodyPr/>
        <a:lstStyle/>
        <a:p>
          <a:endParaRPr lang="cs-CZ"/>
        </a:p>
      </dgm:t>
    </dgm:pt>
    <dgm:pt modelId="{73521A7C-BC57-41F0-9257-B2B29B744811}" type="sibTrans" cxnId="{6EAC6766-9D16-4710-904D-9B6C7646FB1C}">
      <dgm:prSet/>
      <dgm:spPr/>
      <dgm:t>
        <a:bodyPr/>
        <a:lstStyle/>
        <a:p>
          <a:endParaRPr lang="cs-CZ"/>
        </a:p>
      </dgm:t>
    </dgm:pt>
    <dgm:pt modelId="{5ABFBEF1-8B70-46D2-AFE7-85938A40F6A2}">
      <dgm:prSet/>
      <dgm:spPr/>
      <dgm:t>
        <a:bodyPr/>
        <a:lstStyle/>
        <a:p>
          <a:r>
            <a:rPr lang="cs-CZ"/>
            <a:t>Věk</a:t>
          </a:r>
          <a:endParaRPr lang="cs-CZ" dirty="0"/>
        </a:p>
      </dgm:t>
    </dgm:pt>
    <dgm:pt modelId="{886BE89A-4191-4F5E-B5E0-961FD35A3278}" type="parTrans" cxnId="{3C8FF108-68E8-4AA1-B4FA-FE9D63F9CA8D}">
      <dgm:prSet/>
      <dgm:spPr/>
      <dgm:t>
        <a:bodyPr/>
        <a:lstStyle/>
        <a:p>
          <a:endParaRPr lang="cs-CZ"/>
        </a:p>
      </dgm:t>
    </dgm:pt>
    <dgm:pt modelId="{48CE4346-C268-4B66-A309-206B16E2C55D}" type="sibTrans" cxnId="{3C8FF108-68E8-4AA1-B4FA-FE9D63F9CA8D}">
      <dgm:prSet/>
      <dgm:spPr/>
      <dgm:t>
        <a:bodyPr/>
        <a:lstStyle/>
        <a:p>
          <a:endParaRPr lang="cs-CZ"/>
        </a:p>
      </dgm:t>
    </dgm:pt>
    <dgm:pt modelId="{07A012C4-0CE3-4D3B-9DAE-A0A0D1ADCA94}">
      <dgm:prSet/>
      <dgm:spPr/>
      <dgm:t>
        <a:bodyPr/>
        <a:lstStyle/>
        <a:p>
          <a:r>
            <a:rPr lang="cs-CZ"/>
            <a:t>Vztah k respondentovi</a:t>
          </a:r>
          <a:endParaRPr lang="cs-CZ" dirty="0"/>
        </a:p>
      </dgm:t>
    </dgm:pt>
    <dgm:pt modelId="{BACA45BB-1FAA-4822-A982-F4DB865B2792}" type="parTrans" cxnId="{6824B307-F229-4EC7-8C71-E68F499B5DDF}">
      <dgm:prSet/>
      <dgm:spPr/>
      <dgm:t>
        <a:bodyPr/>
        <a:lstStyle/>
        <a:p>
          <a:endParaRPr lang="cs-CZ"/>
        </a:p>
      </dgm:t>
    </dgm:pt>
    <dgm:pt modelId="{84999C3E-E479-4357-A3A8-E8089F829C65}" type="sibTrans" cxnId="{6824B307-F229-4EC7-8C71-E68F499B5DDF}">
      <dgm:prSet/>
      <dgm:spPr/>
      <dgm:t>
        <a:bodyPr/>
        <a:lstStyle/>
        <a:p>
          <a:endParaRPr lang="cs-CZ"/>
        </a:p>
      </dgm:t>
    </dgm:pt>
    <dgm:pt modelId="{63150B67-54CF-4D35-897A-43CF44DC3EDA}">
      <dgm:prSet/>
      <dgm:spPr/>
      <dgm:t>
        <a:bodyPr/>
        <a:lstStyle/>
        <a:p>
          <a:r>
            <a:rPr lang="cs-CZ"/>
            <a:t>Údaje o respondentovi</a:t>
          </a:r>
          <a:endParaRPr lang="cs-CZ" dirty="0"/>
        </a:p>
      </dgm:t>
    </dgm:pt>
    <dgm:pt modelId="{DE0353F2-9BEB-4AAE-ADD5-C21568C90DE7}" type="parTrans" cxnId="{2FF65CD7-FA09-4E7E-85B9-45E11762AE87}">
      <dgm:prSet/>
      <dgm:spPr/>
      <dgm:t>
        <a:bodyPr/>
        <a:lstStyle/>
        <a:p>
          <a:endParaRPr lang="cs-CZ"/>
        </a:p>
      </dgm:t>
    </dgm:pt>
    <dgm:pt modelId="{B3D71852-4E4B-49B2-9A3A-EECA9325148A}" type="sibTrans" cxnId="{2FF65CD7-FA09-4E7E-85B9-45E11762AE87}">
      <dgm:prSet/>
      <dgm:spPr/>
      <dgm:t>
        <a:bodyPr/>
        <a:lstStyle/>
        <a:p>
          <a:endParaRPr lang="cs-CZ"/>
        </a:p>
      </dgm:t>
    </dgm:pt>
    <dgm:pt modelId="{575DDA1B-BDB9-433B-932F-0D7EDB21B1EF}">
      <dgm:prSet/>
      <dgm:spPr/>
      <dgm:t>
        <a:bodyPr/>
        <a:lstStyle/>
        <a:p>
          <a:r>
            <a:rPr lang="cs-CZ"/>
            <a:t>Věk</a:t>
          </a:r>
          <a:endParaRPr lang="cs-CZ" dirty="0"/>
        </a:p>
      </dgm:t>
    </dgm:pt>
    <dgm:pt modelId="{8CD24B1E-CAE3-4E4D-8264-CED919917C3D}" type="parTrans" cxnId="{51FF1FE3-384A-4A7E-A184-30DD6FB67EAF}">
      <dgm:prSet/>
      <dgm:spPr/>
      <dgm:t>
        <a:bodyPr/>
        <a:lstStyle/>
        <a:p>
          <a:endParaRPr lang="cs-CZ"/>
        </a:p>
      </dgm:t>
    </dgm:pt>
    <dgm:pt modelId="{C8C32DE9-0083-4E13-A3A8-3F4A7F46F65F}" type="sibTrans" cxnId="{51FF1FE3-384A-4A7E-A184-30DD6FB67EAF}">
      <dgm:prSet/>
      <dgm:spPr/>
      <dgm:t>
        <a:bodyPr/>
        <a:lstStyle/>
        <a:p>
          <a:endParaRPr lang="cs-CZ"/>
        </a:p>
      </dgm:t>
    </dgm:pt>
    <dgm:pt modelId="{3288B1B7-6757-4E87-8F22-2716E23F9B6C}">
      <dgm:prSet/>
      <dgm:spPr/>
      <dgm:t>
        <a:bodyPr/>
        <a:lstStyle/>
        <a:p>
          <a:r>
            <a:rPr lang="cs-CZ"/>
            <a:t>Ročník</a:t>
          </a:r>
          <a:endParaRPr lang="cs-CZ" dirty="0"/>
        </a:p>
      </dgm:t>
    </dgm:pt>
    <dgm:pt modelId="{16385372-7421-4A49-9D10-5614C8612C62}" type="parTrans" cxnId="{85F5886E-A945-467A-ACAB-865C1D97758E}">
      <dgm:prSet/>
      <dgm:spPr/>
      <dgm:t>
        <a:bodyPr/>
        <a:lstStyle/>
        <a:p>
          <a:endParaRPr lang="cs-CZ"/>
        </a:p>
      </dgm:t>
    </dgm:pt>
    <dgm:pt modelId="{C74A10BC-C52D-4C1D-9ECC-E7ED84105E92}" type="sibTrans" cxnId="{85F5886E-A945-467A-ACAB-865C1D97758E}">
      <dgm:prSet/>
      <dgm:spPr/>
      <dgm:t>
        <a:bodyPr/>
        <a:lstStyle/>
        <a:p>
          <a:endParaRPr lang="cs-CZ"/>
        </a:p>
      </dgm:t>
    </dgm:pt>
    <dgm:pt modelId="{04427F54-1BE6-474F-893A-577233EE6AD4}">
      <dgm:prSet/>
      <dgm:spPr/>
      <dgm:t>
        <a:bodyPr/>
        <a:lstStyle/>
        <a:p>
          <a:r>
            <a:rPr lang="cs-CZ"/>
            <a:t>Pohlaví</a:t>
          </a:r>
          <a:endParaRPr lang="cs-CZ" dirty="0"/>
        </a:p>
      </dgm:t>
    </dgm:pt>
    <dgm:pt modelId="{F3C1B616-2232-4BA7-9224-E001FDE44F8E}" type="parTrans" cxnId="{22357856-7CE0-4F35-8099-7CFBAC3401AA}">
      <dgm:prSet/>
      <dgm:spPr/>
      <dgm:t>
        <a:bodyPr/>
        <a:lstStyle/>
        <a:p>
          <a:endParaRPr lang="cs-CZ"/>
        </a:p>
      </dgm:t>
    </dgm:pt>
    <dgm:pt modelId="{6249E826-E151-45F6-855E-427C05E5A633}" type="sibTrans" cxnId="{22357856-7CE0-4F35-8099-7CFBAC3401AA}">
      <dgm:prSet/>
      <dgm:spPr/>
      <dgm:t>
        <a:bodyPr/>
        <a:lstStyle/>
        <a:p>
          <a:endParaRPr lang="cs-CZ"/>
        </a:p>
      </dgm:t>
    </dgm:pt>
    <dgm:pt modelId="{1C8D101B-5F26-4335-9E88-25ED81242977}">
      <dgm:prSet/>
      <dgm:spPr/>
      <dgm:t>
        <a:bodyPr/>
        <a:lstStyle/>
        <a:p>
          <a:r>
            <a:rPr lang="cs-CZ"/>
            <a:t>První jazyk</a:t>
          </a:r>
          <a:endParaRPr lang="cs-CZ" dirty="0"/>
        </a:p>
      </dgm:t>
    </dgm:pt>
    <dgm:pt modelId="{E6CE9564-FAE1-4156-BD5B-A5D17AB09509}" type="parTrans" cxnId="{9E68B7C9-624D-42C7-915A-965376DFC3FB}">
      <dgm:prSet/>
      <dgm:spPr/>
      <dgm:t>
        <a:bodyPr/>
        <a:lstStyle/>
        <a:p>
          <a:endParaRPr lang="cs-CZ"/>
        </a:p>
      </dgm:t>
    </dgm:pt>
    <dgm:pt modelId="{BA115B10-4159-4FC9-BF95-465FBC4840FC}" type="sibTrans" cxnId="{9E68B7C9-624D-42C7-915A-965376DFC3FB}">
      <dgm:prSet/>
      <dgm:spPr/>
      <dgm:t>
        <a:bodyPr/>
        <a:lstStyle/>
        <a:p>
          <a:endParaRPr lang="cs-CZ"/>
        </a:p>
      </dgm:t>
    </dgm:pt>
    <dgm:pt modelId="{13DAF2E2-A04C-47D7-B5A1-FF69E8839722}">
      <dgm:prSet/>
      <dgm:spPr/>
      <dgm:t>
        <a:bodyPr/>
        <a:lstStyle/>
        <a:p>
          <a:r>
            <a:rPr lang="cs-CZ"/>
            <a:t>Mluví romsky?</a:t>
          </a:r>
          <a:endParaRPr lang="cs-CZ" dirty="0"/>
        </a:p>
      </dgm:t>
    </dgm:pt>
    <dgm:pt modelId="{7F215978-E36D-4DD4-B13A-A2FBD6394E6D}" type="parTrans" cxnId="{2F2DA8D1-D552-48F7-959D-A94FD52FBFE9}">
      <dgm:prSet/>
      <dgm:spPr/>
      <dgm:t>
        <a:bodyPr/>
        <a:lstStyle/>
        <a:p>
          <a:endParaRPr lang="cs-CZ"/>
        </a:p>
      </dgm:t>
    </dgm:pt>
    <dgm:pt modelId="{2693362D-9BA9-4D71-AB0E-BC114602A08F}" type="sibTrans" cxnId="{2F2DA8D1-D552-48F7-959D-A94FD52FBFE9}">
      <dgm:prSet/>
      <dgm:spPr/>
      <dgm:t>
        <a:bodyPr/>
        <a:lstStyle/>
        <a:p>
          <a:endParaRPr lang="cs-CZ"/>
        </a:p>
      </dgm:t>
    </dgm:pt>
    <dgm:pt modelId="{AE31E305-F766-43B5-A4CD-F30ABB518534}">
      <dgm:prSet/>
      <dgm:spPr/>
      <dgm:t>
        <a:bodyPr/>
        <a:lstStyle/>
        <a:p>
          <a:r>
            <a:rPr lang="cs-CZ" dirty="0"/>
            <a:t>Mluví někdo z blízkých romsky? </a:t>
          </a:r>
          <a:endParaRPr lang="en-GB" dirty="0"/>
        </a:p>
      </dgm:t>
    </dgm:pt>
    <dgm:pt modelId="{3B5B8A5C-0DF9-4218-8B2F-06A89DC8599C}" type="parTrans" cxnId="{5283F875-AC86-4A5B-94A8-DFF0B9C81B53}">
      <dgm:prSet/>
      <dgm:spPr/>
      <dgm:t>
        <a:bodyPr/>
        <a:lstStyle/>
        <a:p>
          <a:endParaRPr lang="cs-CZ"/>
        </a:p>
      </dgm:t>
    </dgm:pt>
    <dgm:pt modelId="{1ECDD309-9CF7-4FA8-A98D-B8D8AD3B038F}" type="sibTrans" cxnId="{5283F875-AC86-4A5B-94A8-DFF0B9C81B53}">
      <dgm:prSet/>
      <dgm:spPr/>
      <dgm:t>
        <a:bodyPr/>
        <a:lstStyle/>
        <a:p>
          <a:endParaRPr lang="cs-CZ"/>
        </a:p>
      </dgm:t>
    </dgm:pt>
    <dgm:pt modelId="{202FF11B-EE97-48FA-809C-94EC404DDDD6}">
      <dgm:prSet/>
      <dgm:spPr/>
      <dgm:t>
        <a:bodyPr/>
        <a:lstStyle/>
        <a:p>
          <a:r>
            <a:rPr lang="cs-CZ"/>
            <a:t>Kdo</a:t>
          </a:r>
          <a:r>
            <a:rPr lang="cs-CZ" dirty="0"/>
            <a:t>?</a:t>
          </a:r>
          <a:endParaRPr lang="en-GB" dirty="0"/>
        </a:p>
      </dgm:t>
    </dgm:pt>
    <dgm:pt modelId="{E5DD38BB-7C51-4015-8A73-704312450FBA}" type="parTrans" cxnId="{2915D46B-4A9A-47E4-8288-202F4A55CD32}">
      <dgm:prSet/>
      <dgm:spPr/>
      <dgm:t>
        <a:bodyPr/>
        <a:lstStyle/>
        <a:p>
          <a:endParaRPr lang="cs-CZ"/>
        </a:p>
      </dgm:t>
    </dgm:pt>
    <dgm:pt modelId="{D391D09C-5A52-4AC9-AE30-EF8CFAA0422C}" type="sibTrans" cxnId="{2915D46B-4A9A-47E4-8288-202F4A55CD32}">
      <dgm:prSet/>
      <dgm:spPr/>
      <dgm:t>
        <a:bodyPr/>
        <a:lstStyle/>
        <a:p>
          <a:endParaRPr lang="cs-CZ"/>
        </a:p>
      </dgm:t>
    </dgm:pt>
    <dgm:pt modelId="{BDF922FC-11FC-4FBC-A38D-D7765CADDEF5}" type="pres">
      <dgm:prSet presAssocID="{1F07DD72-A69F-47B5-B34A-D52A473B49E8}" presName="linear" presStyleCnt="0">
        <dgm:presLayoutVars>
          <dgm:animLvl val="lvl"/>
          <dgm:resizeHandles val="exact"/>
        </dgm:presLayoutVars>
      </dgm:prSet>
      <dgm:spPr/>
    </dgm:pt>
    <dgm:pt modelId="{895790FE-277F-4B50-87F0-1F8B2B56834A}" type="pres">
      <dgm:prSet presAssocID="{864473A1-511C-4B61-B2DC-ED9F87D412C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430F93-299B-4DAD-94CB-FDEE864C1417}" type="pres">
      <dgm:prSet presAssocID="{864473A1-511C-4B61-B2DC-ED9F87D412C6}" presName="childText" presStyleLbl="revTx" presStyleIdx="0" presStyleCnt="2">
        <dgm:presLayoutVars>
          <dgm:bulletEnabled val="1"/>
        </dgm:presLayoutVars>
      </dgm:prSet>
      <dgm:spPr/>
    </dgm:pt>
    <dgm:pt modelId="{72B5BD42-42C4-4BA2-9AA7-941F3A0412A2}" type="pres">
      <dgm:prSet presAssocID="{63150B67-54CF-4D35-897A-43CF44DC3ED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445978C-C5CD-4F8D-A874-033B47E4A614}" type="pres">
      <dgm:prSet presAssocID="{63150B67-54CF-4D35-897A-43CF44DC3ED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A967B00-31BE-49AF-A61E-F06B388F36DC}" type="presOf" srcId="{1F07DD72-A69F-47B5-B34A-D52A473B49E8}" destId="{BDF922FC-11FC-4FBC-A38D-D7765CADDEF5}" srcOrd="0" destOrd="0" presId="urn:microsoft.com/office/officeart/2005/8/layout/vList2"/>
    <dgm:cxn modelId="{6824B307-F229-4EC7-8C71-E68F499B5DDF}" srcId="{864473A1-511C-4B61-B2DC-ED9F87D412C6}" destId="{07A012C4-0CE3-4D3B-9DAE-A0A0D1ADCA94}" srcOrd="1" destOrd="0" parTransId="{BACA45BB-1FAA-4822-A982-F4DB865B2792}" sibTransId="{84999C3E-E479-4357-A3A8-E8089F829C65}"/>
    <dgm:cxn modelId="{3C8FF108-68E8-4AA1-B4FA-FE9D63F9CA8D}" srcId="{864473A1-511C-4B61-B2DC-ED9F87D412C6}" destId="{5ABFBEF1-8B70-46D2-AFE7-85938A40F6A2}" srcOrd="0" destOrd="0" parTransId="{886BE89A-4191-4F5E-B5E0-961FD35A3278}" sibTransId="{48CE4346-C268-4B66-A309-206B16E2C55D}"/>
    <dgm:cxn modelId="{8255EC13-1AB9-455F-9964-37375C9904EA}" type="presOf" srcId="{07A012C4-0CE3-4D3B-9DAE-A0A0D1ADCA94}" destId="{47430F93-299B-4DAD-94CB-FDEE864C1417}" srcOrd="0" destOrd="1" presId="urn:microsoft.com/office/officeart/2005/8/layout/vList2"/>
    <dgm:cxn modelId="{1E45B819-2D94-466E-9C16-5DA9579580E4}" type="presOf" srcId="{13DAF2E2-A04C-47D7-B5A1-FF69E8839722}" destId="{9445978C-C5CD-4F8D-A874-033B47E4A614}" srcOrd="0" destOrd="4" presId="urn:microsoft.com/office/officeart/2005/8/layout/vList2"/>
    <dgm:cxn modelId="{74CC1820-B545-44CE-9D60-6A31E61603C0}" type="presOf" srcId="{5ABFBEF1-8B70-46D2-AFE7-85938A40F6A2}" destId="{47430F93-299B-4DAD-94CB-FDEE864C1417}" srcOrd="0" destOrd="0" presId="urn:microsoft.com/office/officeart/2005/8/layout/vList2"/>
    <dgm:cxn modelId="{D632C733-52D3-4252-B4A5-4F8DCA5E4D97}" type="presOf" srcId="{3288B1B7-6757-4E87-8F22-2716E23F9B6C}" destId="{9445978C-C5CD-4F8D-A874-033B47E4A614}" srcOrd="0" destOrd="1" presId="urn:microsoft.com/office/officeart/2005/8/layout/vList2"/>
    <dgm:cxn modelId="{FDA5DA34-F8A2-467E-9057-F0F2BA861711}" type="presOf" srcId="{864473A1-511C-4B61-B2DC-ED9F87D412C6}" destId="{895790FE-277F-4B50-87F0-1F8B2B56834A}" srcOrd="0" destOrd="0" presId="urn:microsoft.com/office/officeart/2005/8/layout/vList2"/>
    <dgm:cxn modelId="{6EAC6766-9D16-4710-904D-9B6C7646FB1C}" srcId="{1F07DD72-A69F-47B5-B34A-D52A473B49E8}" destId="{864473A1-511C-4B61-B2DC-ED9F87D412C6}" srcOrd="0" destOrd="0" parTransId="{EE252999-1DB7-497D-94BE-882AB84746AB}" sibTransId="{73521A7C-BC57-41F0-9257-B2B29B744811}"/>
    <dgm:cxn modelId="{2915D46B-4A9A-47E4-8288-202F4A55CD32}" srcId="{63150B67-54CF-4D35-897A-43CF44DC3EDA}" destId="{202FF11B-EE97-48FA-809C-94EC404DDDD6}" srcOrd="6" destOrd="0" parTransId="{E5DD38BB-7C51-4015-8A73-704312450FBA}" sibTransId="{D391D09C-5A52-4AC9-AE30-EF8CFAA0422C}"/>
    <dgm:cxn modelId="{85F5886E-A945-467A-ACAB-865C1D97758E}" srcId="{63150B67-54CF-4D35-897A-43CF44DC3EDA}" destId="{3288B1B7-6757-4E87-8F22-2716E23F9B6C}" srcOrd="1" destOrd="0" parTransId="{16385372-7421-4A49-9D10-5614C8612C62}" sibTransId="{C74A10BC-C52D-4C1D-9ECC-E7ED84105E92}"/>
    <dgm:cxn modelId="{5283F875-AC86-4A5B-94A8-DFF0B9C81B53}" srcId="{63150B67-54CF-4D35-897A-43CF44DC3EDA}" destId="{AE31E305-F766-43B5-A4CD-F30ABB518534}" srcOrd="5" destOrd="0" parTransId="{3B5B8A5C-0DF9-4218-8B2F-06A89DC8599C}" sibTransId="{1ECDD309-9CF7-4FA8-A98D-B8D8AD3B038F}"/>
    <dgm:cxn modelId="{22357856-7CE0-4F35-8099-7CFBAC3401AA}" srcId="{63150B67-54CF-4D35-897A-43CF44DC3EDA}" destId="{04427F54-1BE6-474F-893A-577233EE6AD4}" srcOrd="2" destOrd="0" parTransId="{F3C1B616-2232-4BA7-9224-E001FDE44F8E}" sibTransId="{6249E826-E151-45F6-855E-427C05E5A633}"/>
    <dgm:cxn modelId="{9E68B7C9-624D-42C7-915A-965376DFC3FB}" srcId="{63150B67-54CF-4D35-897A-43CF44DC3EDA}" destId="{1C8D101B-5F26-4335-9E88-25ED81242977}" srcOrd="3" destOrd="0" parTransId="{E6CE9564-FAE1-4156-BD5B-A5D17AB09509}" sibTransId="{BA115B10-4159-4FC9-BF95-465FBC4840FC}"/>
    <dgm:cxn modelId="{AA21C4CE-C11E-4960-9489-221DE9C2F684}" type="presOf" srcId="{575DDA1B-BDB9-433B-932F-0D7EDB21B1EF}" destId="{9445978C-C5CD-4F8D-A874-033B47E4A614}" srcOrd="0" destOrd="0" presId="urn:microsoft.com/office/officeart/2005/8/layout/vList2"/>
    <dgm:cxn modelId="{3EABA7CF-9319-4B6D-A0DC-7385DA65574F}" type="presOf" srcId="{63150B67-54CF-4D35-897A-43CF44DC3EDA}" destId="{72B5BD42-42C4-4BA2-9AA7-941F3A0412A2}" srcOrd="0" destOrd="0" presId="urn:microsoft.com/office/officeart/2005/8/layout/vList2"/>
    <dgm:cxn modelId="{2F2DA8D1-D552-48F7-959D-A94FD52FBFE9}" srcId="{63150B67-54CF-4D35-897A-43CF44DC3EDA}" destId="{13DAF2E2-A04C-47D7-B5A1-FF69E8839722}" srcOrd="4" destOrd="0" parTransId="{7F215978-E36D-4DD4-B13A-A2FBD6394E6D}" sibTransId="{2693362D-9BA9-4D71-AB0E-BC114602A08F}"/>
    <dgm:cxn modelId="{2FF65CD7-FA09-4E7E-85B9-45E11762AE87}" srcId="{1F07DD72-A69F-47B5-B34A-D52A473B49E8}" destId="{63150B67-54CF-4D35-897A-43CF44DC3EDA}" srcOrd="1" destOrd="0" parTransId="{DE0353F2-9BEB-4AAE-ADD5-C21568C90DE7}" sibTransId="{B3D71852-4E4B-49B2-9A3A-EECA9325148A}"/>
    <dgm:cxn modelId="{7E0F46DC-59A0-4A86-883A-1B63C464AB35}" type="presOf" srcId="{1C8D101B-5F26-4335-9E88-25ED81242977}" destId="{9445978C-C5CD-4F8D-A874-033B47E4A614}" srcOrd="0" destOrd="3" presId="urn:microsoft.com/office/officeart/2005/8/layout/vList2"/>
    <dgm:cxn modelId="{51FF1FE3-384A-4A7E-A184-30DD6FB67EAF}" srcId="{63150B67-54CF-4D35-897A-43CF44DC3EDA}" destId="{575DDA1B-BDB9-433B-932F-0D7EDB21B1EF}" srcOrd="0" destOrd="0" parTransId="{8CD24B1E-CAE3-4E4D-8264-CED919917C3D}" sibTransId="{C8C32DE9-0083-4E13-A3A8-3F4A7F46F65F}"/>
    <dgm:cxn modelId="{4256B4E9-510D-4DCB-8A0D-090F2D5A4BF2}" type="presOf" srcId="{202FF11B-EE97-48FA-809C-94EC404DDDD6}" destId="{9445978C-C5CD-4F8D-A874-033B47E4A614}" srcOrd="0" destOrd="6" presId="urn:microsoft.com/office/officeart/2005/8/layout/vList2"/>
    <dgm:cxn modelId="{659FA1F0-528E-412C-81B5-F223AD8203FD}" type="presOf" srcId="{04427F54-1BE6-474F-893A-577233EE6AD4}" destId="{9445978C-C5CD-4F8D-A874-033B47E4A614}" srcOrd="0" destOrd="2" presId="urn:microsoft.com/office/officeart/2005/8/layout/vList2"/>
    <dgm:cxn modelId="{7372A9F4-B2B5-4739-A94D-525760CBC17C}" type="presOf" srcId="{AE31E305-F766-43B5-A4CD-F30ABB518534}" destId="{9445978C-C5CD-4F8D-A874-033B47E4A614}" srcOrd="0" destOrd="5" presId="urn:microsoft.com/office/officeart/2005/8/layout/vList2"/>
    <dgm:cxn modelId="{0896E044-6FA4-47D0-BF72-DA497DE1BE72}" type="presParOf" srcId="{BDF922FC-11FC-4FBC-A38D-D7765CADDEF5}" destId="{895790FE-277F-4B50-87F0-1F8B2B56834A}" srcOrd="0" destOrd="0" presId="urn:microsoft.com/office/officeart/2005/8/layout/vList2"/>
    <dgm:cxn modelId="{63359A59-D965-4391-B80F-08C480BFB16F}" type="presParOf" srcId="{BDF922FC-11FC-4FBC-A38D-D7765CADDEF5}" destId="{47430F93-299B-4DAD-94CB-FDEE864C1417}" srcOrd="1" destOrd="0" presId="urn:microsoft.com/office/officeart/2005/8/layout/vList2"/>
    <dgm:cxn modelId="{E207DF33-09DD-47FC-A1B3-271B17852183}" type="presParOf" srcId="{BDF922FC-11FC-4FBC-A38D-D7765CADDEF5}" destId="{72B5BD42-42C4-4BA2-9AA7-941F3A0412A2}" srcOrd="2" destOrd="0" presId="urn:microsoft.com/office/officeart/2005/8/layout/vList2"/>
    <dgm:cxn modelId="{FBF437C6-24E0-41E5-BA49-E4E73CD16820}" type="presParOf" srcId="{BDF922FC-11FC-4FBC-A38D-D7765CADDEF5}" destId="{9445978C-C5CD-4F8D-A874-033B47E4A6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31CE2-C75E-4DB0-AEFE-02522495317D}">
      <dsp:nvSpPr>
        <dsp:cNvPr id="0" name=""/>
        <dsp:cNvSpPr/>
      </dsp:nvSpPr>
      <dsp:spPr>
        <a:xfrm>
          <a:off x="0" y="202633"/>
          <a:ext cx="3164833" cy="1265933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85344" rIns="42672" bIns="8534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Výklad</a:t>
          </a:r>
        </a:p>
      </dsp:txBody>
      <dsp:txXfrm>
        <a:off x="0" y="202633"/>
        <a:ext cx="2848350" cy="1265933"/>
      </dsp:txXfrm>
    </dsp:sp>
    <dsp:sp modelId="{1D12F9DC-487F-472C-B5DF-D4BBEFB26FAC}">
      <dsp:nvSpPr>
        <dsp:cNvPr id="0" name=""/>
        <dsp:cNvSpPr/>
      </dsp:nvSpPr>
      <dsp:spPr>
        <a:xfrm>
          <a:off x="2499792" y="190733"/>
          <a:ext cx="3164833" cy="1265933"/>
        </a:xfrm>
        <a:prstGeom prst="chevron">
          <a:avLst/>
        </a:prstGeom>
        <a:solidFill>
          <a:schemeClr val="accent1">
            <a:shade val="80000"/>
            <a:hueOff val="225607"/>
            <a:satOff val="-17448"/>
            <a:lumOff val="164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85344" rIns="42672" bIns="8534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Procvičení</a:t>
          </a:r>
        </a:p>
      </dsp:txBody>
      <dsp:txXfrm>
        <a:off x="3132759" y="190733"/>
        <a:ext cx="1898900" cy="1265933"/>
      </dsp:txXfrm>
    </dsp:sp>
    <dsp:sp modelId="{CEC3617F-4B31-4270-9F88-7D73EEDB1E7F}">
      <dsp:nvSpPr>
        <dsp:cNvPr id="0" name=""/>
        <dsp:cNvSpPr/>
      </dsp:nvSpPr>
      <dsp:spPr>
        <a:xfrm>
          <a:off x="4738463" y="227053"/>
          <a:ext cx="3164833" cy="1265933"/>
        </a:xfrm>
        <a:prstGeom prst="chevron">
          <a:avLst/>
        </a:prstGeom>
        <a:solidFill>
          <a:schemeClr val="accent1">
            <a:shade val="80000"/>
            <a:hueOff val="451214"/>
            <a:satOff val="-34896"/>
            <a:lumOff val="32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85344" rIns="42672" bIns="8534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Produkce</a:t>
          </a:r>
        </a:p>
      </dsp:txBody>
      <dsp:txXfrm>
        <a:off x="5371430" y="227053"/>
        <a:ext cx="1898900" cy="1265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69BE2-F6E0-48FB-9776-E2B36BE478E9}">
      <dsp:nvSpPr>
        <dsp:cNvPr id="0" name=""/>
        <dsp:cNvSpPr/>
      </dsp:nvSpPr>
      <dsp:spPr>
        <a:xfrm>
          <a:off x="831738" y="2945999"/>
          <a:ext cx="3346448" cy="1338579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Pozorování</a:t>
          </a:r>
        </a:p>
      </dsp:txBody>
      <dsp:txXfrm>
        <a:off x="831738" y="2945999"/>
        <a:ext cx="3011803" cy="1338579"/>
      </dsp:txXfrm>
    </dsp:sp>
    <dsp:sp modelId="{929C61CC-CAAE-436D-97B2-844660367FA8}">
      <dsp:nvSpPr>
        <dsp:cNvPr id="0" name=""/>
        <dsp:cNvSpPr/>
      </dsp:nvSpPr>
      <dsp:spPr>
        <a:xfrm>
          <a:off x="3495110" y="2945999"/>
          <a:ext cx="3346448" cy="1338579"/>
        </a:xfrm>
        <a:prstGeom prst="chevron">
          <a:avLst/>
        </a:prstGeom>
        <a:solidFill>
          <a:schemeClr val="accent1">
            <a:shade val="80000"/>
            <a:hueOff val="225607"/>
            <a:satOff val="-17448"/>
            <a:lumOff val="164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Hypotéza</a:t>
          </a:r>
        </a:p>
      </dsp:txBody>
      <dsp:txXfrm>
        <a:off x="4164400" y="2945999"/>
        <a:ext cx="2007869" cy="1338579"/>
      </dsp:txXfrm>
    </dsp:sp>
    <dsp:sp modelId="{DCE5D0FB-FF65-43C7-A4FF-55CDF7EA7B25}">
      <dsp:nvSpPr>
        <dsp:cNvPr id="0" name=""/>
        <dsp:cNvSpPr/>
      </dsp:nvSpPr>
      <dsp:spPr>
        <a:xfrm>
          <a:off x="5361972" y="2945999"/>
          <a:ext cx="3346448" cy="1338579"/>
        </a:xfrm>
        <a:prstGeom prst="chevron">
          <a:avLst/>
        </a:prstGeom>
        <a:solidFill>
          <a:schemeClr val="accent1">
            <a:shade val="80000"/>
            <a:hueOff val="451214"/>
            <a:satOff val="-34896"/>
            <a:lumOff val="32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Experiment</a:t>
          </a:r>
        </a:p>
      </dsp:txBody>
      <dsp:txXfrm>
        <a:off x="6031262" y="2945999"/>
        <a:ext cx="2007869" cy="1338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9B069-C005-4356-8ABA-FB388E410767}">
      <dsp:nvSpPr>
        <dsp:cNvPr id="0" name=""/>
        <dsp:cNvSpPr/>
      </dsp:nvSpPr>
      <dsp:spPr>
        <a:xfrm>
          <a:off x="0" y="74089"/>
          <a:ext cx="10880436" cy="351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baseline="0" dirty="0"/>
            <a:t>VĚK</a:t>
          </a:r>
          <a:endParaRPr lang="cs-CZ" sz="1500" b="1" kern="1200" dirty="0"/>
        </a:p>
      </dsp:txBody>
      <dsp:txXfrm>
        <a:off x="17134" y="91223"/>
        <a:ext cx="10846168" cy="316732"/>
      </dsp:txXfrm>
    </dsp:sp>
    <dsp:sp modelId="{216776E3-9AEA-4619-BAF8-B8FAA857B478}">
      <dsp:nvSpPr>
        <dsp:cNvPr id="0" name=""/>
        <dsp:cNvSpPr/>
      </dsp:nvSpPr>
      <dsp:spPr>
        <a:xfrm>
          <a:off x="0" y="425089"/>
          <a:ext cx="10880436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454" tIns="19050" rIns="106680" bIns="1905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Jazyk dětí předškolního věku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Čeština dětí školního věku (psaný, mluvený) – SKRIPT 2012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Longitudinální korpusy (mluvených, psaných) projevů českých žáků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Čeština ve vyučování - SCHOLA 201</a:t>
          </a:r>
          <a:r>
            <a:rPr lang="cs-CZ" sz="1200" b="1" kern="1200" dirty="0"/>
            <a:t>0</a:t>
          </a:r>
        </a:p>
      </dsp:txBody>
      <dsp:txXfrm>
        <a:off x="0" y="425089"/>
        <a:ext cx="10880436" cy="791774"/>
      </dsp:txXfrm>
    </dsp:sp>
    <dsp:sp modelId="{17BE0F26-C7D0-4C90-B620-2EB6803D748E}">
      <dsp:nvSpPr>
        <dsp:cNvPr id="0" name=""/>
        <dsp:cNvSpPr/>
      </dsp:nvSpPr>
      <dsp:spPr>
        <a:xfrm>
          <a:off x="0" y="1216864"/>
          <a:ext cx="10880436" cy="351000"/>
        </a:xfrm>
        <a:prstGeom prst="roundRect">
          <a:avLst/>
        </a:prstGeom>
        <a:gradFill rotWithShape="0">
          <a:gsLst>
            <a:gs pos="0">
              <a:schemeClr val="accent2">
                <a:hueOff val="-848244"/>
                <a:satOff val="2796"/>
                <a:lumOff val="299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-848244"/>
                <a:satOff val="2796"/>
                <a:lumOff val="299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baseline="0"/>
            <a:t>PORUCHY</a:t>
          </a:r>
          <a:endParaRPr lang="cs-CZ" sz="1500" b="1" kern="1200"/>
        </a:p>
      </dsp:txBody>
      <dsp:txXfrm>
        <a:off x="17134" y="1233998"/>
        <a:ext cx="10846168" cy="316732"/>
      </dsp:txXfrm>
    </dsp:sp>
    <dsp:sp modelId="{E893A80A-2D12-4345-96B4-0B09BB52017E}">
      <dsp:nvSpPr>
        <dsp:cNvPr id="0" name=""/>
        <dsp:cNvSpPr/>
      </dsp:nvSpPr>
      <dsp:spPr>
        <a:xfrm>
          <a:off x="0" y="1567864"/>
          <a:ext cx="10880436" cy="395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454" tIns="19050" rIns="106680" bIns="1905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Čeština dětí s vývojovými poruchami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Čeština Neslyšících (samostatný projekt, dnes i samostatný ústav), zatím psaný</a:t>
          </a:r>
        </a:p>
      </dsp:txBody>
      <dsp:txXfrm>
        <a:off x="0" y="1567864"/>
        <a:ext cx="10880436" cy="395887"/>
      </dsp:txXfrm>
    </dsp:sp>
    <dsp:sp modelId="{1B6164CB-B4AE-4B94-BCC5-373C49A6F657}">
      <dsp:nvSpPr>
        <dsp:cNvPr id="0" name=""/>
        <dsp:cNvSpPr/>
      </dsp:nvSpPr>
      <dsp:spPr>
        <a:xfrm>
          <a:off x="0" y="1963751"/>
          <a:ext cx="10880436" cy="35100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baseline="0"/>
            <a:t>SOCIOKULTURNÍ ZNEVÝHODNĚNÍ</a:t>
          </a:r>
          <a:endParaRPr lang="cs-CZ" sz="1500" b="1" kern="1200"/>
        </a:p>
      </dsp:txBody>
      <dsp:txXfrm>
        <a:off x="17134" y="1980885"/>
        <a:ext cx="10846168" cy="316732"/>
      </dsp:txXfrm>
    </dsp:sp>
    <dsp:sp modelId="{DEE16170-9CB0-46E6-8475-427099DF2A3E}">
      <dsp:nvSpPr>
        <dsp:cNvPr id="0" name=""/>
        <dsp:cNvSpPr/>
      </dsp:nvSpPr>
      <dsp:spPr>
        <a:xfrm>
          <a:off x="0" y="2314751"/>
          <a:ext cx="1088043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454" tIns="19050" rIns="106680" bIns="1905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Čeština dětí v </a:t>
          </a:r>
          <a:r>
            <a:rPr lang="cs-CZ" sz="1200" b="0" kern="1200" dirty="0" err="1"/>
            <a:t>sociokulturně</a:t>
          </a:r>
          <a:r>
            <a:rPr lang="cs-CZ" sz="1200" b="0" kern="1200" dirty="0"/>
            <a:t> znevýhodněných komunitách, mluvené, psané</a:t>
          </a:r>
        </a:p>
      </dsp:txBody>
      <dsp:txXfrm>
        <a:off x="0" y="2314751"/>
        <a:ext cx="10880436" cy="248400"/>
      </dsp:txXfrm>
    </dsp:sp>
    <dsp:sp modelId="{B20F58FC-62E9-4480-BDFF-944C61181F93}">
      <dsp:nvSpPr>
        <dsp:cNvPr id="0" name=""/>
        <dsp:cNvSpPr/>
      </dsp:nvSpPr>
      <dsp:spPr>
        <a:xfrm>
          <a:off x="0" y="2563151"/>
          <a:ext cx="10880436" cy="351000"/>
        </a:xfrm>
        <a:prstGeom prst="roundRect">
          <a:avLst/>
        </a:prstGeom>
        <a:gradFill rotWithShape="0">
          <a:gsLst>
            <a:gs pos="0">
              <a:schemeClr val="accent2">
                <a:hueOff val="-2544732"/>
                <a:satOff val="8389"/>
                <a:lumOff val="8971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-2544732"/>
                <a:satOff val="8389"/>
                <a:lumOff val="8971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baseline="0"/>
            <a:t>NERODILÍ MLUVČÍ</a:t>
          </a:r>
          <a:endParaRPr lang="cs-CZ" sz="1500" b="1" kern="1200"/>
        </a:p>
      </dsp:txBody>
      <dsp:txXfrm>
        <a:off x="17134" y="2580285"/>
        <a:ext cx="10846168" cy="316732"/>
      </dsp:txXfrm>
    </dsp:sp>
    <dsp:sp modelId="{EC3A4630-8AE4-4484-BE2D-141C5729C53F}">
      <dsp:nvSpPr>
        <dsp:cNvPr id="0" name=""/>
        <dsp:cNvSpPr/>
      </dsp:nvSpPr>
      <dsp:spPr>
        <a:xfrm>
          <a:off x="0" y="2914151"/>
          <a:ext cx="10880436" cy="589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454" tIns="19050" rIns="106680" bIns="1905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Čeština nerodilých mluvčích (psaný, mluvený) – CZESL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Longitudinální korpusy (mluvených, psaných) projevů nerodilých mluvčích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Čeština v jazykové třídě (čeština pro cizince)</a:t>
          </a:r>
        </a:p>
      </dsp:txBody>
      <dsp:txXfrm>
        <a:off x="0" y="2914151"/>
        <a:ext cx="10880436" cy="589950"/>
      </dsp:txXfrm>
    </dsp:sp>
    <dsp:sp modelId="{789BB938-D84B-4C76-BDA2-FF63BCDB4BB9}">
      <dsp:nvSpPr>
        <dsp:cNvPr id="0" name=""/>
        <dsp:cNvSpPr/>
      </dsp:nvSpPr>
      <dsp:spPr>
        <a:xfrm>
          <a:off x="0" y="3504101"/>
          <a:ext cx="10880436" cy="35100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baseline="0"/>
            <a:t>ČEŠTINA V POZADÍ</a:t>
          </a:r>
          <a:endParaRPr lang="cs-CZ" sz="1500" b="1" kern="1200"/>
        </a:p>
      </dsp:txBody>
      <dsp:txXfrm>
        <a:off x="17134" y="3521235"/>
        <a:ext cx="10846168" cy="316732"/>
      </dsp:txXfrm>
    </dsp:sp>
    <dsp:sp modelId="{BF92EA4F-6DF8-4291-8653-4C01BAB314F0}">
      <dsp:nvSpPr>
        <dsp:cNvPr id="0" name=""/>
        <dsp:cNvSpPr/>
      </dsp:nvSpPr>
      <dsp:spPr>
        <a:xfrm>
          <a:off x="0" y="3855101"/>
          <a:ext cx="10880436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454" tIns="19050" rIns="106680" bIns="1905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0" kern="1200" dirty="0"/>
            <a:t>Angličtina, němčina, ruština, italština, francouzština českých žáků</a:t>
          </a:r>
        </a:p>
      </dsp:txBody>
      <dsp:txXfrm>
        <a:off x="0" y="3855101"/>
        <a:ext cx="10880436" cy="248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8FD35-C0A5-4FF9-B133-19D78372BE16}">
      <dsp:nvSpPr>
        <dsp:cNvPr id="0" name=""/>
        <dsp:cNvSpPr/>
      </dsp:nvSpPr>
      <dsp:spPr>
        <a:xfrm>
          <a:off x="0" y="81340"/>
          <a:ext cx="634841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Základní informace o jazykovém materiálu</a:t>
          </a:r>
        </a:p>
      </dsp:txBody>
      <dsp:txXfrm>
        <a:off x="26273" y="107613"/>
        <a:ext cx="6295867" cy="485654"/>
      </dsp:txXfrm>
    </dsp:sp>
    <dsp:sp modelId="{BCD84E30-7F23-48D0-A7FF-42581520099E}">
      <dsp:nvSpPr>
        <dsp:cNvPr id="0" name=""/>
        <dsp:cNvSpPr/>
      </dsp:nvSpPr>
      <dsp:spPr>
        <a:xfrm>
          <a:off x="0" y="619540"/>
          <a:ext cx="6348413" cy="1761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Datum sběru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Počet slov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Místo sběru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Velikost sídla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Region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Sociálně vyloučená lokalita</a:t>
          </a:r>
          <a:endParaRPr lang="cs-CZ" sz="1800" kern="1200" dirty="0"/>
        </a:p>
      </dsp:txBody>
      <dsp:txXfrm>
        <a:off x="0" y="619540"/>
        <a:ext cx="6348413" cy="1761570"/>
      </dsp:txXfrm>
    </dsp:sp>
    <dsp:sp modelId="{7C03F0E4-2CEC-42EA-8017-FF0B90D108A2}">
      <dsp:nvSpPr>
        <dsp:cNvPr id="0" name=""/>
        <dsp:cNvSpPr/>
      </dsp:nvSpPr>
      <dsp:spPr>
        <a:xfrm>
          <a:off x="0" y="2381111"/>
          <a:ext cx="634841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Specifikace místa sběru</a:t>
          </a:r>
          <a:endParaRPr lang="cs-CZ" sz="2300" kern="1200" dirty="0"/>
        </a:p>
      </dsp:txBody>
      <dsp:txXfrm>
        <a:off x="26273" y="2407384"/>
        <a:ext cx="6295867" cy="485654"/>
      </dsp:txXfrm>
    </dsp:sp>
    <dsp:sp modelId="{6B0E0598-07A5-4F8B-A49A-6553B21CC105}">
      <dsp:nvSpPr>
        <dsp:cNvPr id="0" name=""/>
        <dsp:cNvSpPr/>
      </dsp:nvSpPr>
      <dsp:spPr>
        <a:xfrm>
          <a:off x="0" y="2919311"/>
          <a:ext cx="6348413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Škola – podle typu, zřizovatele, sociologicky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Volnočasová organizace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Individuální sběr</a:t>
          </a:r>
          <a:endParaRPr lang="en-GB" sz="1800" kern="1200" dirty="0"/>
        </a:p>
      </dsp:txBody>
      <dsp:txXfrm>
        <a:off x="0" y="2919311"/>
        <a:ext cx="6348413" cy="8807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790FE-277F-4B50-87F0-1F8B2B56834A}">
      <dsp:nvSpPr>
        <dsp:cNvPr id="0" name=""/>
        <dsp:cNvSpPr/>
      </dsp:nvSpPr>
      <dsp:spPr>
        <a:xfrm>
          <a:off x="0" y="81340"/>
          <a:ext cx="634841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Údaje o sběrači</a:t>
          </a:r>
        </a:p>
      </dsp:txBody>
      <dsp:txXfrm>
        <a:off x="26273" y="107613"/>
        <a:ext cx="6295867" cy="485654"/>
      </dsp:txXfrm>
    </dsp:sp>
    <dsp:sp modelId="{47430F93-299B-4DAD-94CB-FDEE864C1417}">
      <dsp:nvSpPr>
        <dsp:cNvPr id="0" name=""/>
        <dsp:cNvSpPr/>
      </dsp:nvSpPr>
      <dsp:spPr>
        <a:xfrm>
          <a:off x="0" y="619540"/>
          <a:ext cx="6348413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Věk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Vztah k respondentovi</a:t>
          </a:r>
          <a:endParaRPr lang="cs-CZ" sz="1800" kern="1200" dirty="0"/>
        </a:p>
      </dsp:txBody>
      <dsp:txXfrm>
        <a:off x="0" y="619540"/>
        <a:ext cx="6348413" cy="595125"/>
      </dsp:txXfrm>
    </dsp:sp>
    <dsp:sp modelId="{72B5BD42-42C4-4BA2-9AA7-941F3A0412A2}">
      <dsp:nvSpPr>
        <dsp:cNvPr id="0" name=""/>
        <dsp:cNvSpPr/>
      </dsp:nvSpPr>
      <dsp:spPr>
        <a:xfrm>
          <a:off x="0" y="1214665"/>
          <a:ext cx="6348413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Údaje o respondentovi</a:t>
          </a:r>
          <a:endParaRPr lang="cs-CZ" sz="2300" kern="1200" dirty="0"/>
        </a:p>
      </dsp:txBody>
      <dsp:txXfrm>
        <a:off x="26273" y="1240938"/>
        <a:ext cx="6295867" cy="485654"/>
      </dsp:txXfrm>
    </dsp:sp>
    <dsp:sp modelId="{9445978C-C5CD-4F8D-A874-033B47E4A614}">
      <dsp:nvSpPr>
        <dsp:cNvPr id="0" name=""/>
        <dsp:cNvSpPr/>
      </dsp:nvSpPr>
      <dsp:spPr>
        <a:xfrm>
          <a:off x="0" y="1752866"/>
          <a:ext cx="6348413" cy="2047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Věk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Ročník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Pohlaví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První jazyk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Mluví romsky?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 dirty="0"/>
            <a:t>Mluví někdo z blízkých romsky? 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Kdo</a:t>
          </a:r>
          <a:r>
            <a:rPr lang="cs-CZ" sz="1800" kern="1200" dirty="0"/>
            <a:t>?</a:t>
          </a:r>
          <a:endParaRPr lang="en-GB" sz="1800" kern="1200" dirty="0"/>
        </a:p>
      </dsp:txBody>
      <dsp:txXfrm>
        <a:off x="0" y="1752866"/>
        <a:ext cx="6348413" cy="2047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D659-0E91-4E68-A668-D6949CCEDB80}" type="datetimeFigureOut">
              <a:rPr lang="cs-CZ" smtClean="0"/>
              <a:t>5. 5. 2017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5EBDF-F698-47C2-8851-6B8664304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5EBDF-F698-47C2-8851-6B8664304BD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710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419A9-A009-4415-BAE1-60CEE6797F4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31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C392-894D-43B2-8A5A-A71B22BC6FA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3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C392-894D-43B2-8A5A-A71B22BC6FA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627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C392-894D-43B2-8A5A-A71B22BC6FA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162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C392-894D-43B2-8A5A-A71B22BC6FA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84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BF8-4D10-464D-8B68-7EFF5BFCBDA2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57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18BC-6856-4CB9-90B1-0BB85E776528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60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568A-156B-40F0-8115-CEFD485AB5EF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84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22FE-AD37-47FD-B790-01D847AF510A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75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C2469-C8FF-45C3-9C0D-38C31181E821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66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1FD4-E0CB-47FD-AFE1-FCB905682D5C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64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3211-F431-445D-9D0D-854ACCDDDF5A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83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6F-5F7F-4C6C-B1C9-6D2595A1397C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26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FC64-14D0-4C03-8B71-9EC3883B0F60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6893-8562-44F4-9B20-F13CED239341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17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4AD6D02-9BDA-4334-81DF-3852AA405110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2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D10CA-1CBC-4386-9FCB-E4C08DE7C246}" type="datetime1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Využití korpusů v jazykovém vyučování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32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4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notesSlide" Target="../notesSlides/notesSlide4.xml"/><Relationship Id="rId9" Type="http://schemas.microsoft.com/office/2007/relationships/diagramDrawing" Target="../diagrams/drawing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notesSlide" Target="../notesSlides/notesSlide5.xml"/><Relationship Id="rId9" Type="http://schemas.microsoft.com/office/2007/relationships/diagramDrawing" Target="../diagrams/drawin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rpus.cz/proskol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corp.org.uk/live/index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Využití korpusů v jazykovém vyučování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Kateřina Šormová</a:t>
            </a:r>
          </a:p>
          <a:p>
            <a:r>
              <a:rPr lang="cs-CZ" dirty="0"/>
              <a:t>Ústav českého jazyka a teorie komunikace</a:t>
            </a:r>
          </a:p>
        </p:txBody>
      </p:sp>
    </p:spTree>
    <p:extLst>
      <p:ext uri="{BB962C8B-B14F-4D97-AF65-F5344CB8AC3E}">
        <p14:creationId xmlns:p14="http://schemas.microsoft.com/office/powerpoint/2010/main" val="3295751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Specializované korpusy – Žákovské korpusy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299855"/>
            <a:ext cx="8229600" cy="3602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SKRIPT2013 - korpus školních písemných prací</a:t>
            </a:r>
          </a:p>
          <a:p>
            <a:pPr>
              <a:buNone/>
            </a:pPr>
            <a:r>
              <a:rPr lang="cs-CZ" dirty="0"/>
              <a:t>CZESL-PLAIN - žákovský korpus češtiny nerodilých mluvčích</a:t>
            </a:r>
          </a:p>
          <a:p>
            <a:pPr>
              <a:buNone/>
            </a:pPr>
            <a:r>
              <a:rPr lang="cs-CZ" dirty="0"/>
              <a:t>ROMi – žákovský korpus češtiny romských žáků</a:t>
            </a:r>
          </a:p>
          <a:p>
            <a:pPr>
              <a:buNone/>
            </a:pPr>
            <a:r>
              <a:rPr lang="cs-CZ" dirty="0"/>
              <a:t>SCHOLA2010 - korpus vyučovacích hodin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73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Zaměření korpusů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871866"/>
              </p:ext>
            </p:extLst>
          </p:nvPr>
        </p:nvGraphicFramePr>
        <p:xfrm>
          <a:off x="544946" y="1853753"/>
          <a:ext cx="10880436" cy="4177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5088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Čtyři okruhy AKCES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Osvojování/rozvíjení  užívání češtiny jako prvního jazyka, zvl. u žáků ve školním věku – SKRIPT, </a:t>
            </a:r>
            <a:r>
              <a:rPr lang="cs-CZ" dirty="0" err="1"/>
              <a:t>Schola</a:t>
            </a: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Osvojování/rozvíjení a užívání češtiny jako cílového jazyka – CZESL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Osvojování/rozvíjení a užívání češtiny u </a:t>
            </a:r>
            <a:r>
              <a:rPr lang="cs-CZ" dirty="0" err="1">
                <a:solidFill>
                  <a:schemeClr val="tx1"/>
                </a:solidFill>
              </a:rPr>
              <a:t>sociokulturně</a:t>
            </a:r>
            <a:r>
              <a:rPr lang="cs-CZ" dirty="0">
                <a:solidFill>
                  <a:schemeClr val="tx1"/>
                </a:solidFill>
              </a:rPr>
              <a:t> znevýhodněných komunit - </a:t>
            </a:r>
            <a:r>
              <a:rPr lang="cs-CZ" dirty="0" err="1">
                <a:solidFill>
                  <a:schemeClr val="tx1"/>
                </a:solidFill>
              </a:rPr>
              <a:t>ROMi</a:t>
            </a:r>
            <a:endParaRPr lang="cs-CZ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Čeština jako první jazyk v osvojování a užívání jazyků cizích</a:t>
            </a:r>
          </a:p>
          <a:p>
            <a:pPr marL="0" indent="0">
              <a:buNone/>
            </a:pPr>
            <a:r>
              <a:rPr lang="cs-CZ" dirty="0"/>
              <a:t>http://akces.ff.cuni.cz/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16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ROMi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Databanka a korpus romských mluvčích</a:t>
            </a:r>
          </a:p>
        </p:txBody>
      </p:sp>
    </p:spTree>
    <p:extLst>
      <p:ext uri="{BB962C8B-B14F-4D97-AF65-F5344CB8AC3E}">
        <p14:creationId xmlns:p14="http://schemas.microsoft.com/office/powerpoint/2010/main" val="2319653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ROMi</a:t>
            </a:r>
            <a:r>
              <a:rPr lang="cs-CZ" dirty="0"/>
              <a:t> – velikost, sběr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Sběr materiálů: 2009-2012</a:t>
            </a:r>
          </a:p>
          <a:p>
            <a:r>
              <a:rPr lang="cs-CZ" dirty="0"/>
              <a:t>Plánovaný rozsah: 500 tis. Slov</a:t>
            </a:r>
          </a:p>
          <a:p>
            <a:r>
              <a:rPr lang="cs-CZ" dirty="0"/>
              <a:t>Jazykový materiál:</a:t>
            </a:r>
          </a:p>
          <a:p>
            <a:pPr lvl="1"/>
            <a:r>
              <a:rPr lang="cs-CZ" dirty="0"/>
              <a:t>Písemné práce – slohové práce/texty psané přímo pro korpus/příspěvky do školních časopisů apod.</a:t>
            </a:r>
          </a:p>
          <a:p>
            <a:pPr lvl="1"/>
            <a:r>
              <a:rPr lang="cs-CZ" dirty="0"/>
              <a:t>Nahrávky – rozhovory nahrávajících s jednotlivými žáky i skupinami žáků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677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Sledovaná </a:t>
            </a:r>
            <a:r>
              <a:rPr lang="cs-CZ" dirty="0" err="1"/>
              <a:t>metadata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133601" y="2160589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0512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Sledovaná </a:t>
            </a:r>
            <a:r>
              <a:rPr lang="cs-CZ" dirty="0" err="1"/>
              <a:t>metadata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133601" y="2160589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3830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Přepisy jazykových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cs-CZ" dirty="0"/>
              <a:t>Nejčastější obtíže:</a:t>
            </a:r>
          </a:p>
          <a:p>
            <a:pPr lvl="1">
              <a:buFont typeface="Arial" charset="0"/>
              <a:buChar char="•"/>
            </a:pPr>
            <a:r>
              <a:rPr lang="cs-CZ" dirty="0"/>
              <a:t>Nečitelný rukopis, dvojznačnosti v rukopisu</a:t>
            </a:r>
          </a:p>
          <a:p>
            <a:pPr lvl="1">
              <a:buFont typeface="Arial" charset="0"/>
              <a:buChar char="•"/>
            </a:pPr>
            <a:r>
              <a:rPr lang="cs-CZ" dirty="0"/>
              <a:t>Zásahy učitele poškozující původní text</a:t>
            </a:r>
          </a:p>
          <a:p>
            <a:pPr lvl="1">
              <a:buFont typeface="Arial" charset="0"/>
              <a:buChar char="•"/>
            </a:pPr>
            <a:r>
              <a:rPr lang="cs-CZ" dirty="0"/>
              <a:t>Špatně čitelné varianty písmen (</a:t>
            </a:r>
            <a:r>
              <a:rPr lang="cs-CZ" i="1" dirty="0"/>
              <a:t>a/o</a:t>
            </a:r>
            <a:r>
              <a:rPr lang="cs-CZ" dirty="0"/>
              <a:t>)</a:t>
            </a:r>
          </a:p>
          <a:p>
            <a:pPr lvl="1">
              <a:buFont typeface="Arial" charset="0"/>
              <a:buChar char="•"/>
            </a:pPr>
            <a:r>
              <a:rPr lang="cs-CZ" dirty="0"/>
              <a:t>Autorovy vlastní rektifikace</a:t>
            </a:r>
          </a:p>
          <a:p>
            <a:pPr lvl="1">
              <a:buFont typeface="Arial" charset="0"/>
              <a:buChar char="•"/>
            </a:pPr>
            <a:r>
              <a:rPr lang="cs-CZ" dirty="0"/>
              <a:t>Chybná písmena </a:t>
            </a:r>
          </a:p>
          <a:p>
            <a:pPr lvl="1">
              <a:buFont typeface="Arial" charset="0"/>
              <a:buChar char="•"/>
            </a:pPr>
            <a:r>
              <a:rPr lang="cs-CZ" dirty="0"/>
              <a:t>Nesystematické užívání velkých a malých písmen</a:t>
            </a:r>
          </a:p>
          <a:p>
            <a:pPr lvl="1">
              <a:buFont typeface="Arial" charset="0"/>
              <a:buChar char="•"/>
            </a:pPr>
            <a:r>
              <a:rPr lang="cs-CZ" dirty="0"/>
              <a:t>Kódování osobních údajů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905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Stručný nástin podoby textů romských žáků v písemném projevu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z="1600" dirty="0"/>
              <a:t>ortografie:</a:t>
            </a:r>
          </a:p>
          <a:p>
            <a:pPr lvl="1"/>
            <a:r>
              <a:rPr lang="cs-CZ" dirty="0"/>
              <a:t>velká/malá písmena</a:t>
            </a:r>
          </a:p>
          <a:p>
            <a:pPr lvl="1"/>
            <a:r>
              <a:rPr lang="cs-CZ" dirty="0"/>
              <a:t>hranice syntaktických celků – psaní dohromady i dělení slov</a:t>
            </a:r>
          </a:p>
          <a:p>
            <a:pPr lvl="1"/>
            <a:r>
              <a:rPr lang="cs-CZ" dirty="0"/>
              <a:t>diakritika, interpunkce</a:t>
            </a:r>
          </a:p>
          <a:p>
            <a:pPr lvl="1"/>
            <a:r>
              <a:rPr lang="cs-CZ" dirty="0"/>
              <a:t>y/i atd., nejen ve vyjmenovaných slovech</a:t>
            </a:r>
          </a:p>
          <a:p>
            <a:pPr lvl="1"/>
            <a:r>
              <a:rPr lang="cs-CZ" dirty="0"/>
              <a:t>chybějící písmena či slova, záměna písmen (často na základě výslovnosti. </a:t>
            </a:r>
            <a:r>
              <a:rPr lang="cs-CZ" i="1" dirty="0" err="1"/>
              <a:t>kůli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spodoba znělosti</a:t>
            </a:r>
          </a:p>
          <a:p>
            <a:pPr lvl="1"/>
            <a:r>
              <a:rPr lang="cs-CZ" dirty="0"/>
              <a:t>odlišné užití slova: </a:t>
            </a:r>
            <a:r>
              <a:rPr lang="cs-CZ" i="1" dirty="0"/>
              <a:t>Petra mu dala konec</a:t>
            </a:r>
            <a:endParaRPr lang="cs-CZ" dirty="0"/>
          </a:p>
          <a:p>
            <a:pPr lvl="1"/>
            <a:r>
              <a:rPr lang="cs-CZ" dirty="0"/>
              <a:t>odlišná vazba (jiný pád atd.): </a:t>
            </a:r>
            <a:r>
              <a:rPr lang="cs-CZ" i="1" dirty="0"/>
              <a:t>Odpoutají od přístrojích</a:t>
            </a:r>
            <a:endParaRPr lang="cs-CZ" dirty="0"/>
          </a:p>
          <a:p>
            <a:pPr lvl="1"/>
            <a:r>
              <a:rPr lang="cs-CZ" dirty="0"/>
              <a:t>nespisovné tvary (a vlivy obecné češtiny vůbec): </a:t>
            </a:r>
            <a:r>
              <a:rPr lang="cs-CZ" i="1" dirty="0"/>
              <a:t>PROTOŽE SE MI NA AUTECH LÍBY JAK SOU RYCHLÍ A POHODLNÍ</a:t>
            </a:r>
            <a:endParaRPr lang="cs-CZ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8279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Stručný nástin podoby textů romských žáků v písemném projevu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diskurzní výstavba odpovídá mluvenému projevu, včetně slovní zásoby (diskurzní </a:t>
            </a:r>
            <a:r>
              <a:rPr lang="cs-CZ" dirty="0" err="1"/>
              <a:t>markery</a:t>
            </a:r>
            <a:r>
              <a:rPr lang="cs-CZ" dirty="0"/>
              <a:t>, výplňková slova, nadužití spojovacích výrazů…); ovšem ne slovní zásoba z romštiny </a:t>
            </a:r>
          </a:p>
          <a:p>
            <a:pPr lvl="0"/>
            <a:r>
              <a:rPr lang="cs-CZ" dirty="0"/>
              <a:t>obecně lze shrnout, že písemný projev řady romských žáků vykazuje velkou blízkost k mluvenému projevu. Často se jedná o (často chybový) zápis mluveného projevu, který sám o sobě není chybový (lze-li hovořit o chybovosti mluveného projevu). Texty řady žáků </a:t>
            </a:r>
            <a:r>
              <a:rPr lang="cs-CZ" dirty="0" err="1"/>
              <a:t>zšp</a:t>
            </a:r>
            <a:r>
              <a:rPr lang="cs-CZ" dirty="0"/>
              <a:t> ve srovnání s neromskými žáky </a:t>
            </a:r>
            <a:r>
              <a:rPr lang="cs-CZ" dirty="0" err="1"/>
              <a:t>zšp</a:t>
            </a:r>
            <a:r>
              <a:rPr lang="cs-CZ" dirty="0"/>
              <a:t> jsou zcela jinak chybové – především na úrovni zápisu, nikoli celých struktur, diskontinuity diskurzu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92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Kurz Využití korpusů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PhDr. Olga Nádvorníková, Ph.D. – Ústav románských studií </a:t>
            </a:r>
          </a:p>
          <a:p>
            <a:r>
              <a:rPr lang="cs-CZ" dirty="0"/>
              <a:t>PhDr. Tomáš Gráf, Ph.D. - Ústav anglického jazyka a didaktiky</a:t>
            </a:r>
          </a:p>
          <a:p>
            <a:r>
              <a:rPr lang="cs-CZ" dirty="0"/>
              <a:t>Mgr. Lucie Chlumská, Ph.D. – Ústav Českého národního korpusu </a:t>
            </a:r>
          </a:p>
          <a:p>
            <a:r>
              <a:rPr lang="cs-CZ" dirty="0"/>
              <a:t>Mgr. Věra Hejhalová, Ph.D. – Ústav germánských studií</a:t>
            </a:r>
          </a:p>
          <a:p>
            <a:r>
              <a:rPr lang="cs-CZ" dirty="0"/>
              <a:t>Mgr. Kateřina Šormová, Ph.D. - Ústav českého jazyka a teorie komunikace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72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pro využití korpusů ve výuce českého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https://www.korpus.cz/proskoly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korpus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Využití v jazykovém vyučování</a:t>
            </a:r>
          </a:p>
          <a:p>
            <a:pPr lvl="0"/>
            <a:r>
              <a:rPr lang="cs-CZ" dirty="0"/>
              <a:t>Pro potřeby vytváření jazykových slovníků nebo gramatických příruček</a:t>
            </a:r>
          </a:p>
          <a:p>
            <a:pPr lvl="0"/>
            <a:r>
              <a:rPr lang="cs-CZ" dirty="0"/>
              <a:t>Pro potřeby lingvistického výzkumu </a:t>
            </a:r>
          </a:p>
          <a:p>
            <a:pPr lvl="0"/>
            <a:r>
              <a:rPr lang="cs-CZ" dirty="0"/>
              <a:t>Pro potřeby jazykového učení a vyučování </a:t>
            </a:r>
          </a:p>
          <a:p>
            <a:pPr marL="0" lvl="0" indent="0">
              <a:buNone/>
            </a:pPr>
            <a:r>
              <a:rPr lang="cs-CZ" dirty="0"/>
              <a:t>Při sestavování korpusu hrají roli zejména tyto aspekty:</a:t>
            </a:r>
          </a:p>
          <a:p>
            <a:pPr lvl="0"/>
            <a:r>
              <a:rPr lang="cs-CZ" dirty="0"/>
              <a:t>Velikost korpusu</a:t>
            </a:r>
          </a:p>
          <a:p>
            <a:pPr lvl="0"/>
            <a:r>
              <a:rPr lang="cs-CZ" dirty="0"/>
              <a:t>Obsahová náplň korpusu</a:t>
            </a:r>
          </a:p>
          <a:p>
            <a:pPr lvl="0"/>
            <a:r>
              <a:rPr lang="cs-CZ" dirty="0"/>
              <a:t>Vyváženost a reprezentativnost korpusu</a:t>
            </a:r>
          </a:p>
          <a:p>
            <a:pPr lvl="0"/>
            <a:r>
              <a:rPr lang="cs-CZ" dirty="0"/>
              <a:t>Stálost/proměnlivost korpusu, resp. dat, která korpus obsahuje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6/11/2015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Metodické setkání k výuce češtiny jako cizího jazyka pro vyučující ze zahraničí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6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korpusů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cs-CZ" b="1" dirty="0"/>
              <a:t>Referenční vs. </a:t>
            </a:r>
            <a:r>
              <a:rPr lang="cs-CZ" b="1" dirty="0" err="1"/>
              <a:t>nerefenční</a:t>
            </a:r>
            <a:r>
              <a:rPr lang="cs-CZ" b="1" dirty="0"/>
              <a:t> korpusy </a:t>
            </a:r>
            <a:r>
              <a:rPr lang="cs-CZ" dirty="0"/>
              <a:t>– liší se ve způsobu aktualizace dat</a:t>
            </a:r>
            <a:endParaRPr lang="cs-CZ" b="1" dirty="0"/>
          </a:p>
          <a:p>
            <a:pPr fontAlgn="base"/>
            <a:r>
              <a:rPr lang="cs-CZ" b="1" dirty="0"/>
              <a:t>Paralelní (srovnávací) korpusy</a:t>
            </a:r>
            <a:r>
              <a:rPr lang="cs-CZ" dirty="0"/>
              <a:t> – např. </a:t>
            </a:r>
            <a:r>
              <a:rPr lang="cs-CZ" dirty="0" err="1"/>
              <a:t>Intercorp</a:t>
            </a:r>
            <a:endParaRPr lang="cs-CZ" b="1" dirty="0"/>
          </a:p>
          <a:p>
            <a:pPr fontAlgn="base"/>
            <a:r>
              <a:rPr lang="cs-CZ" b="1" dirty="0"/>
              <a:t>Korpusy psaného jazyka vs. korpusy mluveného jazyka </a:t>
            </a:r>
          </a:p>
          <a:p>
            <a:pPr fontAlgn="base"/>
            <a:r>
              <a:rPr lang="cs-CZ" b="1" dirty="0"/>
              <a:t>Specializované korpusy - </a:t>
            </a:r>
            <a:r>
              <a:rPr lang="cs-CZ" dirty="0"/>
              <a:t>jazykový materiál z jedné konkrétní a obvykle důvěrné domény; např. obchodní dopisy, právní texty.</a:t>
            </a:r>
          </a:p>
          <a:p>
            <a:pPr fontAlgn="base"/>
            <a:r>
              <a:rPr lang="cs-CZ" b="1" dirty="0"/>
              <a:t>Žákovské (akviziční) korpusy - </a:t>
            </a:r>
            <a:r>
              <a:rPr lang="cs-CZ" dirty="0"/>
              <a:t>slouží primárně studiu procesů osvojování jazyka, včetně tzv. pozdějšího jazykového vývoje a užívání jazyka mluvčími, kteří (daný) jazyk neovládají na úrovni odpovídající úrovni dospělého rodilého mluvčího. Př. SCHOLA2010, SKRIPT 2013, CZESL, ROMi.</a:t>
            </a:r>
          </a:p>
          <a:p>
            <a:pPr fontAlgn="base"/>
            <a:r>
              <a:rPr lang="cs-CZ" b="1" dirty="0"/>
              <a:t>Synchronní a diachronní korpusy – např. </a:t>
            </a:r>
            <a:r>
              <a:rPr lang="cs-CZ" dirty="0"/>
              <a:t>SYN a </a:t>
            </a:r>
            <a:r>
              <a:rPr lang="cs-CZ" dirty="0" err="1"/>
              <a:t>Diakorp</a:t>
            </a:r>
            <a:endParaRPr lang="cs-CZ" dirty="0"/>
          </a:p>
          <a:p>
            <a:pPr fontAlgn="base"/>
            <a:r>
              <a:rPr lang="cs-CZ" b="1" dirty="0"/>
              <a:t>Web jako korpus </a:t>
            </a:r>
            <a:r>
              <a:rPr lang="cs-CZ" u="sng" dirty="0">
                <a:hlinkClick r:id="rId2"/>
              </a:rPr>
              <a:t>http://www.webcorp.org.uk/live/index.jsp</a:t>
            </a:r>
            <a:endParaRPr lang="cs-CZ" b="1" dirty="0"/>
          </a:p>
          <a:p>
            <a:pPr fontAlgn="base"/>
            <a:endParaRPr lang="cs-CZ" dirty="0"/>
          </a:p>
          <a:p>
            <a:pPr fontAlgn="base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6/11/2015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Metodické setkání k výuce češtiny jako cizího jazyka pro vyučující ze zahraničí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můžeme od korpusové lingvistiky očekávat?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Výhody korpusové lingvistiky</a:t>
            </a:r>
          </a:p>
          <a:p>
            <a:r>
              <a:rPr lang="cs-CZ" dirty="0"/>
              <a:t>Velké objemy dat</a:t>
            </a:r>
          </a:p>
          <a:p>
            <a:r>
              <a:rPr lang="cs-CZ" dirty="0"/>
              <a:t>Aktuálnost dat</a:t>
            </a:r>
          </a:p>
          <a:p>
            <a:r>
              <a:rPr lang="cs-CZ" dirty="0"/>
              <a:t>Objektivnost a vyváženost dat</a:t>
            </a:r>
          </a:p>
          <a:p>
            <a:r>
              <a:rPr lang="cs-CZ" dirty="0"/>
              <a:t>Přístupnost dat</a:t>
            </a:r>
          </a:p>
          <a:p>
            <a:r>
              <a:rPr lang="cs-CZ" dirty="0"/>
              <a:t>Reprezentativnost dat, možnost strojového zpracování dat</a:t>
            </a:r>
          </a:p>
          <a:p>
            <a:pPr marL="0" indent="0">
              <a:buNone/>
            </a:pPr>
            <a:r>
              <a:rPr lang="cs-CZ" dirty="0"/>
              <a:t>Omezení korpusové lingvistiky</a:t>
            </a:r>
          </a:p>
          <a:p>
            <a:pPr lvl="0"/>
            <a:r>
              <a:rPr lang="cs-CZ" dirty="0"/>
              <a:t>Negativní důkaz</a:t>
            </a:r>
          </a:p>
          <a:p>
            <a:pPr lvl="0"/>
            <a:r>
              <a:rPr lang="cs-CZ" dirty="0"/>
              <a:t>Korpus neumí odpovědět na otázku proč (</a:t>
            </a:r>
            <a:r>
              <a:rPr lang="en-US" dirty="0"/>
              <a:t>COMPUTER TOOLS DON´T DO THE THINKING</a:t>
            </a:r>
            <a:r>
              <a:rPr lang="cs-CZ" dirty="0"/>
              <a:t> – Mike </a:t>
            </a:r>
            <a:r>
              <a:rPr lang="cs-CZ" dirty="0" err="1"/>
              <a:t>Scott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6/11/2015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Metodické setkání k výuce češtiny jako cizího jazyka pro vyučující ze zahraničí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9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vzniká korpus?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Získání jazykových dat (přepisem audio či video nahrávek, skenováním textů nebo konverzí textů v elektronické podobě)</a:t>
            </a:r>
          </a:p>
          <a:p>
            <a:pPr lvl="0"/>
            <a:r>
              <a:rPr lang="cs-CZ" dirty="0"/>
              <a:t>Získání </a:t>
            </a:r>
            <a:r>
              <a:rPr lang="cs-CZ" dirty="0" err="1"/>
              <a:t>metadat</a:t>
            </a:r>
            <a:endParaRPr lang="cs-CZ" dirty="0"/>
          </a:p>
          <a:p>
            <a:pPr lvl="0"/>
            <a:r>
              <a:rPr lang="cs-CZ" dirty="0" err="1"/>
              <a:t>Tagování</a:t>
            </a:r>
            <a:r>
              <a:rPr lang="cs-CZ" dirty="0"/>
              <a:t> (značkování) – k jednotlivým tokenům jsou přiřazeny mluvnické značky, podle kterých lze později v korpusu vyhledávat</a:t>
            </a:r>
          </a:p>
          <a:p>
            <a:pPr lvl="0"/>
            <a:r>
              <a:rPr lang="cs-CZ" dirty="0"/>
              <a:t>Lemmatizace - převedení tokenů do základních slovních tvarů</a:t>
            </a:r>
          </a:p>
          <a:p>
            <a:pPr lvl="0"/>
            <a:r>
              <a:rPr lang="cs-CZ" dirty="0"/>
              <a:t>Konkordance - slovní tvary se obvykle vyhledávají s jejich textovým okolím, tomuto souboru výskytů se říká konkordance</a:t>
            </a:r>
          </a:p>
          <a:p>
            <a:pPr lvl="0"/>
            <a:r>
              <a:rPr lang="cs-CZ" dirty="0"/>
              <a:t>Zpravidla zobrazují ve formátu KWIC (Key Word in </a:t>
            </a:r>
            <a:r>
              <a:rPr lang="cs-CZ" dirty="0" err="1"/>
              <a:t>Context</a:t>
            </a:r>
            <a:r>
              <a:rPr lang="cs-CZ" dirty="0"/>
              <a:t>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6/11/2015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Metodické setkání k výuce češtiny jako cizího jazyka pro vyučující ze zahraničí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2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korpusů  v jazykové vyučování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Dvě tendence: </a:t>
            </a:r>
          </a:p>
          <a:p>
            <a:pPr marL="0" lvl="0" indent="0">
              <a:buNone/>
            </a:pPr>
            <a:r>
              <a:rPr lang="cs-CZ" b="1" dirty="0"/>
              <a:t>Počítačem podporované jazykové vyučování </a:t>
            </a:r>
            <a:r>
              <a:rPr lang="cs-CZ" dirty="0"/>
              <a:t>(</a:t>
            </a:r>
            <a:r>
              <a:rPr lang="cs-CZ" dirty="0" err="1"/>
              <a:t>computer-assisted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learning, CALL) </a:t>
            </a:r>
          </a:p>
          <a:p>
            <a:r>
              <a:rPr lang="cs-CZ" dirty="0"/>
              <a:t>Využívání počítačů v jazykovém učení a vyučování, pokrývá širokou škálu od tradičních </a:t>
            </a:r>
            <a:r>
              <a:rPr lang="cs-CZ" dirty="0" err="1"/>
              <a:t>drilových</a:t>
            </a:r>
            <a:r>
              <a:rPr lang="cs-CZ" dirty="0"/>
              <a:t> programů až po online výuku.</a:t>
            </a:r>
          </a:p>
          <a:p>
            <a:pPr marL="0" lvl="0" indent="0">
              <a:buNone/>
            </a:pPr>
            <a:r>
              <a:rPr lang="cs-CZ" b="1" dirty="0"/>
              <a:t>Učení řízené daty </a:t>
            </a:r>
            <a:r>
              <a:rPr lang="cs-CZ" dirty="0"/>
              <a:t>(data-</a:t>
            </a:r>
            <a:r>
              <a:rPr lang="cs-CZ" dirty="0" err="1"/>
              <a:t>driven</a:t>
            </a:r>
            <a:r>
              <a:rPr lang="cs-CZ" dirty="0"/>
              <a:t> learning, DDT) </a:t>
            </a:r>
          </a:p>
          <a:p>
            <a:r>
              <a:rPr lang="cs-CZ" i="1" dirty="0"/>
              <a:t>vyučování, které se opírá o autentický jazyk užívaný v reálných situacích a zohledňuje to, jak uživatelé jazyka doopravdy mluví a píší. K získávání autentických dat využívá korpusy </a:t>
            </a:r>
            <a:r>
              <a:rPr lang="cs-CZ" dirty="0"/>
              <a:t>(Druhý a cizí jazyk: osvojování a vyučování, 2015, s. 89). Korpus může učitelům sloužit jako zdroj dat pro přípravu různých typů učení, studentům umožňuje sledovat určitý jazykový jev v kontextu a v reálném jazykovém užití. </a:t>
            </a:r>
          </a:p>
          <a:p>
            <a:r>
              <a:rPr lang="cs-CZ" dirty="0"/>
              <a:t>Metoda DDL se odklání od deduktivní metody a přesouvá pozornost k metodě induktivní, student může na základě korpusových dat sám objevovat pravidla a zobecňovat opakovaně se vyskytující jevy. 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Využití korpusů v jazykovém vyučování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8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výukového paradigmatu</a:t>
            </a:r>
          </a:p>
        </p:txBody>
      </p:sp>
      <p:graphicFrame>
        <p:nvGraphicFramePr>
          <p:cNvPr id="22" name="Zástupný symbol pro obsah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199542"/>
              </p:ext>
            </p:extLst>
          </p:nvPr>
        </p:nvGraphicFramePr>
        <p:xfrm>
          <a:off x="2589213" y="2170544"/>
          <a:ext cx="8235805" cy="3741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Využití korpusů v jazykovém vyučování</a:t>
            </a:r>
            <a:endParaRPr lang="en-US" dirty="0"/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3429004531"/>
              </p:ext>
            </p:extLst>
          </p:nvPr>
        </p:nvGraphicFramePr>
        <p:xfrm>
          <a:off x="1774851" y="1548954"/>
          <a:ext cx="8708421" cy="4284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54081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dostupnost korpusu kdekoli s připojením na internet</a:t>
            </a:r>
          </a:p>
          <a:p>
            <a:r>
              <a:rPr lang="cs-CZ" dirty="0"/>
              <a:t>autentické texty (učitel nemusí vymýšlet dám příkladové věty)</a:t>
            </a:r>
          </a:p>
          <a:p>
            <a:r>
              <a:rPr lang="cs-CZ" dirty="0"/>
              <a:t>atraktivita online výuky pro žáky</a:t>
            </a:r>
          </a:p>
          <a:p>
            <a:r>
              <a:rPr lang="cs-CZ" dirty="0"/>
              <a:t>podpora (nejen jazykové) zvídavosti – žáci mohou ověřovat tvrzení z gramatik a/nebo učebnic a příruček, zkoumat dublety a jejich užití, stylové varianty aj.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 jazykovém vyučování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979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q7fDmcZqMKH7xsohLHX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3brZXlAH5TNzBgwmFMwM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cglqRklo1ZQhPowSHV8f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3brZXlAH5TNzBgwmFMwM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47etNpMRzWQaa16W8QHF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fRK7ancJmQZPKZyogg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Cs3hSNFQiz4h0jmdZLK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GB3i8OvdOsWmsQfZgAw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3brZXlAH5TNzBgwmFMwM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47etNpMRzWQaa16W8QHFB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WJjD985V1AJfZXYN3nP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3brZXlAH5TNzBgwmFMwM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MHdSg8fw0HynQi2hAdmHv"/>
</p:tagLst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3502</TotalTime>
  <Words>909</Words>
  <Application>Microsoft Office PowerPoint</Application>
  <PresentationFormat>Širokoúhlá obrazovka</PresentationFormat>
  <Paragraphs>169</Paragraphs>
  <Slides>20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Galerie</vt:lpstr>
      <vt:lpstr>Využití korpusů v jazykovém vyučování</vt:lpstr>
      <vt:lpstr>Kurz Využití korpusů ve výuce</vt:lpstr>
      <vt:lpstr>Jazykový korpus</vt:lpstr>
      <vt:lpstr>Druhy korpusů</vt:lpstr>
      <vt:lpstr>Co můžeme od korpusové lingvistiky očekávat?</vt:lpstr>
      <vt:lpstr>Jak vzniká korpus?</vt:lpstr>
      <vt:lpstr>Využití korpusů  v jazykové vyučování</vt:lpstr>
      <vt:lpstr>Změna výukového paradigmatu</vt:lpstr>
      <vt:lpstr>Výhody</vt:lpstr>
      <vt:lpstr>Specializované korpusy – Žákovské korpusy</vt:lpstr>
      <vt:lpstr>Zaměření korpusů</vt:lpstr>
      <vt:lpstr>Čtyři okruhy AKCES</vt:lpstr>
      <vt:lpstr>ROMi</vt:lpstr>
      <vt:lpstr>ROMi – velikost, sběr dat</vt:lpstr>
      <vt:lpstr>Sledovaná metadata</vt:lpstr>
      <vt:lpstr>Sledovaná metadata</vt:lpstr>
      <vt:lpstr>Přepisy jazykových dat</vt:lpstr>
      <vt:lpstr>Stručný nástin podoby textů romských žáků v písemném projevu</vt:lpstr>
      <vt:lpstr>Stručný nástin podoby textů romských žáků v písemném projevu</vt:lpstr>
      <vt:lpstr>Aktivity pro využití korpusů ve výuce českého jazyka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pivo</cp:lastModifiedBy>
  <cp:revision>27</cp:revision>
  <dcterms:created xsi:type="dcterms:W3CDTF">2016-12-22T22:00:05Z</dcterms:created>
  <dcterms:modified xsi:type="dcterms:W3CDTF">2017-05-05T21:02:57Z</dcterms:modified>
</cp:coreProperties>
</file>