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  <p:sldId id="265" r:id="rId6"/>
    <p:sldId id="266" r:id="rId7"/>
    <p:sldId id="267" r:id="rId8"/>
    <p:sldId id="268" r:id="rId9"/>
    <p:sldId id="269" r:id="rId10"/>
    <p:sldId id="262" r:id="rId11"/>
    <p:sldId id="270" r:id="rId12"/>
    <p:sldId id="271" r:id="rId13"/>
    <p:sldId id="264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Němeček" userId="1e6778f9a342814e" providerId="LiveId" clId="{B7E5C570-6212-4D4D-9B22-B0161C7D7FB2}"/>
    <pc:docChg chg="undo redo custSel addSld delSld modSld">
      <pc:chgData name="Jan Němeček" userId="1e6778f9a342814e" providerId="LiveId" clId="{B7E5C570-6212-4D4D-9B22-B0161C7D7FB2}" dt="2022-04-08T09:30:10.471" v="12474" actId="20577"/>
      <pc:docMkLst>
        <pc:docMk/>
      </pc:docMkLst>
      <pc:sldChg chg="modSp mod">
        <pc:chgData name="Jan Němeček" userId="1e6778f9a342814e" providerId="LiveId" clId="{B7E5C570-6212-4D4D-9B22-B0161C7D7FB2}" dt="2022-04-07T19:04:35.437" v="12151" actId="2711"/>
        <pc:sldMkLst>
          <pc:docMk/>
          <pc:sldMk cId="537995257" sldId="256"/>
        </pc:sldMkLst>
        <pc:spChg chg="mod">
          <ac:chgData name="Jan Němeček" userId="1e6778f9a342814e" providerId="LiveId" clId="{B7E5C570-6212-4D4D-9B22-B0161C7D7FB2}" dt="2022-04-07T19:04:29.664" v="12150" actId="2711"/>
          <ac:spMkLst>
            <pc:docMk/>
            <pc:sldMk cId="537995257" sldId="256"/>
            <ac:spMk id="2" creationId="{E70AC47E-CC25-4891-B430-6679324A10DA}"/>
          </ac:spMkLst>
        </pc:spChg>
        <pc:spChg chg="mod">
          <ac:chgData name="Jan Němeček" userId="1e6778f9a342814e" providerId="LiveId" clId="{B7E5C570-6212-4D4D-9B22-B0161C7D7FB2}" dt="2022-04-07T19:04:35.437" v="12151" actId="2711"/>
          <ac:spMkLst>
            <pc:docMk/>
            <pc:sldMk cId="537995257" sldId="256"/>
            <ac:spMk id="3" creationId="{142A87BC-84A7-47F5-A9D2-DD12CBD59511}"/>
          </ac:spMkLst>
        </pc:spChg>
      </pc:sldChg>
      <pc:sldChg chg="modSp del mod">
        <pc:chgData name="Jan Němeček" userId="1e6778f9a342814e" providerId="LiveId" clId="{B7E5C570-6212-4D4D-9B22-B0161C7D7FB2}" dt="2022-04-07T19:09:34.186" v="12177" actId="47"/>
        <pc:sldMkLst>
          <pc:docMk/>
          <pc:sldMk cId="2891199675" sldId="257"/>
        </pc:sldMkLst>
        <pc:spChg chg="mod">
          <ac:chgData name="Jan Němeček" userId="1e6778f9a342814e" providerId="LiveId" clId="{B7E5C570-6212-4D4D-9B22-B0161C7D7FB2}" dt="2022-03-31T08:33:11.688" v="30" actId="20577"/>
          <ac:spMkLst>
            <pc:docMk/>
            <pc:sldMk cId="2891199675" sldId="257"/>
            <ac:spMk id="2" creationId="{63F185EF-F7FF-4882-B245-0220AE4703E3}"/>
          </ac:spMkLst>
        </pc:spChg>
      </pc:sldChg>
      <pc:sldChg chg="addSp modSp new mod">
        <pc:chgData name="Jan Němeček" userId="1e6778f9a342814e" providerId="LiveId" clId="{B7E5C570-6212-4D4D-9B22-B0161C7D7FB2}" dt="2022-04-07T19:12:08.297" v="12184" actId="948"/>
        <pc:sldMkLst>
          <pc:docMk/>
          <pc:sldMk cId="3152495140" sldId="258"/>
        </pc:sldMkLst>
        <pc:spChg chg="mod">
          <ac:chgData name="Jan Němeček" userId="1e6778f9a342814e" providerId="LiveId" clId="{B7E5C570-6212-4D4D-9B22-B0161C7D7FB2}" dt="2022-04-07T19:04:42.032" v="12152" actId="2711"/>
          <ac:spMkLst>
            <pc:docMk/>
            <pc:sldMk cId="3152495140" sldId="258"/>
            <ac:spMk id="2" creationId="{B7DFB34E-3F56-4333-9E66-C1A3E399A501}"/>
          </ac:spMkLst>
        </pc:spChg>
        <pc:spChg chg="add mod">
          <ac:chgData name="Jan Němeček" userId="1e6778f9a342814e" providerId="LiveId" clId="{B7E5C570-6212-4D4D-9B22-B0161C7D7FB2}" dt="2022-04-07T19:12:08.297" v="12184" actId="948"/>
          <ac:spMkLst>
            <pc:docMk/>
            <pc:sldMk cId="3152495140" sldId="258"/>
            <ac:spMk id="3" creationId="{6AA26913-5312-4E27-A273-01729700BF61}"/>
          </ac:spMkLst>
        </pc:spChg>
        <pc:graphicFrameChg chg="add mod modGraphic">
          <ac:chgData name="Jan Němeček" userId="1e6778f9a342814e" providerId="LiveId" clId="{B7E5C570-6212-4D4D-9B22-B0161C7D7FB2}" dt="2022-04-07T19:05:05.896" v="12154" actId="2711"/>
          <ac:graphicFrameMkLst>
            <pc:docMk/>
            <pc:sldMk cId="3152495140" sldId="258"/>
            <ac:graphicFrameMk id="4" creationId="{C0DDAEA1-4795-4801-A96B-38E130796CE0}"/>
          </ac:graphicFrameMkLst>
        </pc:graphicFrameChg>
      </pc:sldChg>
      <pc:sldChg chg="addSp delSp modSp add mod">
        <pc:chgData name="Jan Němeček" userId="1e6778f9a342814e" providerId="LiveId" clId="{B7E5C570-6212-4D4D-9B22-B0161C7D7FB2}" dt="2022-04-07T19:12:36.229" v="12185" actId="2710"/>
        <pc:sldMkLst>
          <pc:docMk/>
          <pc:sldMk cId="4277433603" sldId="259"/>
        </pc:sldMkLst>
        <pc:spChg chg="mod">
          <ac:chgData name="Jan Němeček" userId="1e6778f9a342814e" providerId="LiveId" clId="{B7E5C570-6212-4D4D-9B22-B0161C7D7FB2}" dt="2022-04-07T19:05:12.655" v="12155" actId="2711"/>
          <ac:spMkLst>
            <pc:docMk/>
            <pc:sldMk cId="4277433603" sldId="259"/>
            <ac:spMk id="2" creationId="{B7DFB34E-3F56-4333-9E66-C1A3E399A501}"/>
          </ac:spMkLst>
        </pc:spChg>
        <pc:spChg chg="mod">
          <ac:chgData name="Jan Němeček" userId="1e6778f9a342814e" providerId="LiveId" clId="{B7E5C570-6212-4D4D-9B22-B0161C7D7FB2}" dt="2022-04-07T19:12:36.229" v="12185" actId="2710"/>
          <ac:spMkLst>
            <pc:docMk/>
            <pc:sldMk cId="4277433603" sldId="259"/>
            <ac:spMk id="3" creationId="{6AA26913-5312-4E27-A273-01729700BF61}"/>
          </ac:spMkLst>
        </pc:spChg>
        <pc:picChg chg="add del">
          <ac:chgData name="Jan Němeček" userId="1e6778f9a342814e" providerId="LiveId" clId="{B7E5C570-6212-4D4D-9B22-B0161C7D7FB2}" dt="2022-04-05T09:49:30.359" v="2119"/>
          <ac:picMkLst>
            <pc:docMk/>
            <pc:sldMk cId="4277433603" sldId="259"/>
            <ac:picMk id="4" creationId="{A0374C30-1BD3-4EA8-BE65-52DF6CD21C5D}"/>
          </ac:picMkLst>
        </pc:picChg>
      </pc:sldChg>
      <pc:sldChg chg="modSp add mod">
        <pc:chgData name="Jan Němeček" userId="1e6778f9a342814e" providerId="LiveId" clId="{B7E5C570-6212-4D4D-9B22-B0161C7D7FB2}" dt="2022-04-08T09:30:10.471" v="12474" actId="20577"/>
        <pc:sldMkLst>
          <pc:docMk/>
          <pc:sldMk cId="2342595306" sldId="260"/>
        </pc:sldMkLst>
        <pc:spChg chg="mod">
          <ac:chgData name="Jan Němeček" userId="1e6778f9a342814e" providerId="LiveId" clId="{B7E5C570-6212-4D4D-9B22-B0161C7D7FB2}" dt="2022-04-07T19:05:23.720" v="12157" actId="2711"/>
          <ac:spMkLst>
            <pc:docMk/>
            <pc:sldMk cId="2342595306" sldId="260"/>
            <ac:spMk id="2" creationId="{B7DFB34E-3F56-4333-9E66-C1A3E399A501}"/>
          </ac:spMkLst>
        </pc:spChg>
        <pc:spChg chg="mod">
          <ac:chgData name="Jan Němeček" userId="1e6778f9a342814e" providerId="LiveId" clId="{B7E5C570-6212-4D4D-9B22-B0161C7D7FB2}" dt="2022-04-08T09:30:10.471" v="12474" actId="20577"/>
          <ac:spMkLst>
            <pc:docMk/>
            <pc:sldMk cId="2342595306" sldId="260"/>
            <ac:spMk id="3" creationId="{6AA26913-5312-4E27-A273-01729700BF61}"/>
          </ac:spMkLst>
        </pc:spChg>
      </pc:sldChg>
      <pc:sldChg chg="add del">
        <pc:chgData name="Jan Němeček" userId="1e6778f9a342814e" providerId="LiveId" clId="{B7E5C570-6212-4D4D-9B22-B0161C7D7FB2}" dt="2022-04-05T09:49:45.874" v="2121"/>
        <pc:sldMkLst>
          <pc:docMk/>
          <pc:sldMk cId="3171651042" sldId="260"/>
        </pc:sldMkLst>
      </pc:sldChg>
      <pc:sldChg chg="modSp mod">
        <pc:chgData name="Jan Němeček" userId="1e6778f9a342814e" providerId="LiveId" clId="{B7E5C570-6212-4D4D-9B22-B0161C7D7FB2}" dt="2022-04-07T19:24:44.042" v="12264" actId="2710"/>
        <pc:sldMkLst>
          <pc:docMk/>
          <pc:sldMk cId="868084462" sldId="261"/>
        </pc:sldMkLst>
        <pc:spChg chg="mod">
          <ac:chgData name="Jan Němeček" userId="1e6778f9a342814e" providerId="LiveId" clId="{B7E5C570-6212-4D4D-9B22-B0161C7D7FB2}" dt="2022-04-07T19:05:37.408" v="12159" actId="2711"/>
          <ac:spMkLst>
            <pc:docMk/>
            <pc:sldMk cId="868084462" sldId="261"/>
            <ac:spMk id="2" creationId="{B7DFB34E-3F56-4333-9E66-C1A3E399A501}"/>
          </ac:spMkLst>
        </pc:spChg>
        <pc:spChg chg="mod">
          <ac:chgData name="Jan Němeček" userId="1e6778f9a342814e" providerId="LiveId" clId="{B7E5C570-6212-4D4D-9B22-B0161C7D7FB2}" dt="2022-04-07T19:24:44.042" v="12264" actId="2710"/>
          <ac:spMkLst>
            <pc:docMk/>
            <pc:sldMk cId="868084462" sldId="261"/>
            <ac:spMk id="3" creationId="{6AA26913-5312-4E27-A273-01729700BF61}"/>
          </ac:spMkLst>
        </pc:spChg>
      </pc:sldChg>
      <pc:sldChg chg="add del">
        <pc:chgData name="Jan Němeček" userId="1e6778f9a342814e" providerId="LiveId" clId="{B7E5C570-6212-4D4D-9B22-B0161C7D7FB2}" dt="2022-04-05T10:07:02.182" v="2706"/>
        <pc:sldMkLst>
          <pc:docMk/>
          <pc:sldMk cId="3438571599" sldId="261"/>
        </pc:sldMkLst>
      </pc:sldChg>
      <pc:sldChg chg="modSp mod">
        <pc:chgData name="Jan Němeček" userId="1e6778f9a342814e" providerId="LiveId" clId="{B7E5C570-6212-4D4D-9B22-B0161C7D7FB2}" dt="2022-04-07T19:47:59.467" v="12337" actId="948"/>
        <pc:sldMkLst>
          <pc:docMk/>
          <pc:sldMk cId="1819650489" sldId="262"/>
        </pc:sldMkLst>
        <pc:spChg chg="mod">
          <ac:chgData name="Jan Němeček" userId="1e6778f9a342814e" providerId="LiveId" clId="{B7E5C570-6212-4D4D-9B22-B0161C7D7FB2}" dt="2022-04-07T19:08:43.571" v="12171" actId="2711"/>
          <ac:spMkLst>
            <pc:docMk/>
            <pc:sldMk cId="1819650489" sldId="262"/>
            <ac:spMk id="2" creationId="{B7DFB34E-3F56-4333-9E66-C1A3E399A501}"/>
          </ac:spMkLst>
        </pc:spChg>
        <pc:spChg chg="mod">
          <ac:chgData name="Jan Němeček" userId="1e6778f9a342814e" providerId="LiveId" clId="{B7E5C570-6212-4D4D-9B22-B0161C7D7FB2}" dt="2022-04-07T19:47:59.467" v="12337" actId="948"/>
          <ac:spMkLst>
            <pc:docMk/>
            <pc:sldMk cId="1819650489" sldId="262"/>
            <ac:spMk id="3" creationId="{6AA26913-5312-4E27-A273-01729700BF61}"/>
          </ac:spMkLst>
        </pc:spChg>
      </pc:sldChg>
      <pc:sldChg chg="modSp mod">
        <pc:chgData name="Jan Němeček" userId="1e6778f9a342814e" providerId="LiveId" clId="{B7E5C570-6212-4D4D-9B22-B0161C7D7FB2}" dt="2022-04-07T19:17:43.276" v="12231" actId="113"/>
        <pc:sldMkLst>
          <pc:docMk/>
          <pc:sldMk cId="1860006543" sldId="263"/>
        </pc:sldMkLst>
        <pc:spChg chg="mod">
          <ac:chgData name="Jan Němeček" userId="1e6778f9a342814e" providerId="LiveId" clId="{B7E5C570-6212-4D4D-9B22-B0161C7D7FB2}" dt="2022-04-07T19:05:49.371" v="12161" actId="2711"/>
          <ac:spMkLst>
            <pc:docMk/>
            <pc:sldMk cId="1860006543" sldId="263"/>
            <ac:spMk id="2" creationId="{B7DFB34E-3F56-4333-9E66-C1A3E399A501}"/>
          </ac:spMkLst>
        </pc:spChg>
        <pc:spChg chg="mod">
          <ac:chgData name="Jan Němeček" userId="1e6778f9a342814e" providerId="LiveId" clId="{B7E5C570-6212-4D4D-9B22-B0161C7D7FB2}" dt="2022-04-07T19:17:43.276" v="12231" actId="113"/>
          <ac:spMkLst>
            <pc:docMk/>
            <pc:sldMk cId="1860006543" sldId="263"/>
            <ac:spMk id="3" creationId="{6AA26913-5312-4E27-A273-01729700BF61}"/>
          </ac:spMkLst>
        </pc:spChg>
      </pc:sldChg>
      <pc:sldChg chg="modSp mod">
        <pc:chgData name="Jan Němeček" userId="1e6778f9a342814e" providerId="LiveId" clId="{B7E5C570-6212-4D4D-9B22-B0161C7D7FB2}" dt="2022-04-07T20:17:47.259" v="12435" actId="948"/>
        <pc:sldMkLst>
          <pc:docMk/>
          <pc:sldMk cId="1996003943" sldId="264"/>
        </pc:sldMkLst>
        <pc:spChg chg="mod">
          <ac:chgData name="Jan Němeček" userId="1e6778f9a342814e" providerId="LiveId" clId="{B7E5C570-6212-4D4D-9B22-B0161C7D7FB2}" dt="2022-04-07T19:09:19.459" v="12175" actId="2711"/>
          <ac:spMkLst>
            <pc:docMk/>
            <pc:sldMk cId="1996003943" sldId="264"/>
            <ac:spMk id="2" creationId="{B7DFB34E-3F56-4333-9E66-C1A3E399A501}"/>
          </ac:spMkLst>
        </pc:spChg>
        <pc:spChg chg="mod">
          <ac:chgData name="Jan Němeček" userId="1e6778f9a342814e" providerId="LiveId" clId="{B7E5C570-6212-4D4D-9B22-B0161C7D7FB2}" dt="2022-04-07T20:17:47.259" v="12435" actId="948"/>
          <ac:spMkLst>
            <pc:docMk/>
            <pc:sldMk cId="1996003943" sldId="264"/>
            <ac:spMk id="3" creationId="{6AA26913-5312-4E27-A273-01729700BF61}"/>
          </ac:spMkLst>
        </pc:spChg>
      </pc:sldChg>
      <pc:sldChg chg="addSp modSp new mod">
        <pc:chgData name="Jan Němeček" userId="1e6778f9a342814e" providerId="LiveId" clId="{B7E5C570-6212-4D4D-9B22-B0161C7D7FB2}" dt="2022-04-07T19:28:01.181" v="12277" actId="948"/>
        <pc:sldMkLst>
          <pc:docMk/>
          <pc:sldMk cId="2342805534" sldId="265"/>
        </pc:sldMkLst>
        <pc:spChg chg="add mod">
          <ac:chgData name="Jan Němeček" userId="1e6778f9a342814e" providerId="LiveId" clId="{B7E5C570-6212-4D4D-9B22-B0161C7D7FB2}" dt="2022-04-07T19:28:01.181" v="12277" actId="948"/>
          <ac:spMkLst>
            <pc:docMk/>
            <pc:sldMk cId="2342805534" sldId="265"/>
            <ac:spMk id="2" creationId="{7A76C282-0527-4D22-85A8-D8C73D845771}"/>
          </ac:spMkLst>
        </pc:spChg>
      </pc:sldChg>
      <pc:sldChg chg="addSp delSp modSp add del mod">
        <pc:chgData name="Jan Němeček" userId="1e6778f9a342814e" providerId="LiveId" clId="{B7E5C570-6212-4D4D-9B22-B0161C7D7FB2}" dt="2022-04-06T15:27:28.724" v="4977" actId="47"/>
        <pc:sldMkLst>
          <pc:docMk/>
          <pc:sldMk cId="3919545198" sldId="265"/>
        </pc:sldMkLst>
        <pc:spChg chg="del">
          <ac:chgData name="Jan Němeček" userId="1e6778f9a342814e" providerId="LiveId" clId="{B7E5C570-6212-4D4D-9B22-B0161C7D7FB2}" dt="2022-04-06T15:27:15.513" v="4976" actId="21"/>
          <ac:spMkLst>
            <pc:docMk/>
            <pc:sldMk cId="3919545198" sldId="265"/>
            <ac:spMk id="2" creationId="{B7DFB34E-3F56-4333-9E66-C1A3E399A501}"/>
          </ac:spMkLst>
        </pc:spChg>
        <pc:spChg chg="mod">
          <ac:chgData name="Jan Němeček" userId="1e6778f9a342814e" providerId="LiveId" clId="{B7E5C570-6212-4D4D-9B22-B0161C7D7FB2}" dt="2022-04-06T15:26:58.490" v="4975" actId="20577"/>
          <ac:spMkLst>
            <pc:docMk/>
            <pc:sldMk cId="3919545198" sldId="265"/>
            <ac:spMk id="3" creationId="{6AA26913-5312-4E27-A273-01729700BF61}"/>
          </ac:spMkLst>
        </pc:spChg>
        <pc:spChg chg="add mod">
          <ac:chgData name="Jan Němeček" userId="1e6778f9a342814e" providerId="LiveId" clId="{B7E5C570-6212-4D4D-9B22-B0161C7D7FB2}" dt="2022-04-06T15:27:15.513" v="4976" actId="21"/>
          <ac:spMkLst>
            <pc:docMk/>
            <pc:sldMk cId="3919545198" sldId="265"/>
            <ac:spMk id="5" creationId="{888CE2DC-1577-4D74-8DEA-E566B7C78F4F}"/>
          </ac:spMkLst>
        </pc:spChg>
      </pc:sldChg>
      <pc:sldChg chg="add del">
        <pc:chgData name="Jan Němeček" userId="1e6778f9a342814e" providerId="LiveId" clId="{B7E5C570-6212-4D4D-9B22-B0161C7D7FB2}" dt="2022-04-06T15:15:48.328" v="4575"/>
        <pc:sldMkLst>
          <pc:docMk/>
          <pc:sldMk cId="2765128772" sldId="266"/>
        </pc:sldMkLst>
      </pc:sldChg>
      <pc:sldChg chg="addSp delSp modSp add mod">
        <pc:chgData name="Jan Němeček" userId="1e6778f9a342814e" providerId="LiveId" clId="{B7E5C570-6212-4D4D-9B22-B0161C7D7FB2}" dt="2022-04-07T19:35:27.540" v="12288" actId="113"/>
        <pc:sldMkLst>
          <pc:docMk/>
          <pc:sldMk cId="3397663678" sldId="266"/>
        </pc:sldMkLst>
        <pc:spChg chg="mod">
          <ac:chgData name="Jan Němeček" userId="1e6778f9a342814e" providerId="LiveId" clId="{B7E5C570-6212-4D4D-9B22-B0161C7D7FB2}" dt="2022-04-07T19:07:56.806" v="12164" actId="2711"/>
          <ac:spMkLst>
            <pc:docMk/>
            <pc:sldMk cId="3397663678" sldId="266"/>
            <ac:spMk id="2" creationId="{B7DFB34E-3F56-4333-9E66-C1A3E399A501}"/>
          </ac:spMkLst>
        </pc:spChg>
        <pc:spChg chg="add del mod">
          <ac:chgData name="Jan Němeček" userId="1e6778f9a342814e" providerId="LiveId" clId="{B7E5C570-6212-4D4D-9B22-B0161C7D7FB2}" dt="2022-04-07T19:35:27.540" v="12288" actId="113"/>
          <ac:spMkLst>
            <pc:docMk/>
            <pc:sldMk cId="3397663678" sldId="266"/>
            <ac:spMk id="3" creationId="{6AA26913-5312-4E27-A273-01729700BF61}"/>
          </ac:spMkLst>
        </pc:spChg>
      </pc:sldChg>
      <pc:sldChg chg="modSp add mod">
        <pc:chgData name="Jan Němeček" userId="1e6778f9a342814e" providerId="LiveId" clId="{B7E5C570-6212-4D4D-9B22-B0161C7D7FB2}" dt="2022-04-07T19:37:30.728" v="12303" actId="948"/>
        <pc:sldMkLst>
          <pc:docMk/>
          <pc:sldMk cId="3603366567" sldId="267"/>
        </pc:sldMkLst>
        <pc:spChg chg="mod">
          <ac:chgData name="Jan Němeček" userId="1e6778f9a342814e" providerId="LiveId" clId="{B7E5C570-6212-4D4D-9B22-B0161C7D7FB2}" dt="2022-04-07T19:08:11.499" v="12166" actId="2711"/>
          <ac:spMkLst>
            <pc:docMk/>
            <pc:sldMk cId="3603366567" sldId="267"/>
            <ac:spMk id="2" creationId="{B7DFB34E-3F56-4333-9E66-C1A3E399A501}"/>
          </ac:spMkLst>
        </pc:spChg>
        <pc:spChg chg="mod">
          <ac:chgData name="Jan Němeček" userId="1e6778f9a342814e" providerId="LiveId" clId="{B7E5C570-6212-4D4D-9B22-B0161C7D7FB2}" dt="2022-04-07T19:37:30.728" v="12303" actId="948"/>
          <ac:spMkLst>
            <pc:docMk/>
            <pc:sldMk cId="3603366567" sldId="267"/>
            <ac:spMk id="3" creationId="{6AA26913-5312-4E27-A273-01729700BF61}"/>
          </ac:spMkLst>
        </pc:spChg>
      </pc:sldChg>
      <pc:sldChg chg="addSp delSp modSp add mod">
        <pc:chgData name="Jan Němeček" userId="1e6778f9a342814e" providerId="LiveId" clId="{B7E5C570-6212-4D4D-9B22-B0161C7D7FB2}" dt="2022-04-07T19:42:18.676" v="12318" actId="948"/>
        <pc:sldMkLst>
          <pc:docMk/>
          <pc:sldMk cId="3219784775" sldId="268"/>
        </pc:sldMkLst>
        <pc:spChg chg="mod">
          <ac:chgData name="Jan Němeček" userId="1e6778f9a342814e" providerId="LiveId" clId="{B7E5C570-6212-4D4D-9B22-B0161C7D7FB2}" dt="2022-04-07T19:08:25.708" v="12168" actId="2711"/>
          <ac:spMkLst>
            <pc:docMk/>
            <pc:sldMk cId="3219784775" sldId="268"/>
            <ac:spMk id="2" creationId="{B7DFB34E-3F56-4333-9E66-C1A3E399A501}"/>
          </ac:spMkLst>
        </pc:spChg>
        <pc:spChg chg="mod">
          <ac:chgData name="Jan Němeček" userId="1e6778f9a342814e" providerId="LiveId" clId="{B7E5C570-6212-4D4D-9B22-B0161C7D7FB2}" dt="2022-04-07T19:42:18.676" v="12318" actId="948"/>
          <ac:spMkLst>
            <pc:docMk/>
            <pc:sldMk cId="3219784775" sldId="268"/>
            <ac:spMk id="3" creationId="{6AA26913-5312-4E27-A273-01729700BF61}"/>
          </ac:spMkLst>
        </pc:spChg>
        <pc:spChg chg="add del">
          <ac:chgData name="Jan Němeček" userId="1e6778f9a342814e" providerId="LiveId" clId="{B7E5C570-6212-4D4D-9B22-B0161C7D7FB2}" dt="2022-04-07T08:10:59.738" v="8216" actId="22"/>
          <ac:spMkLst>
            <pc:docMk/>
            <pc:sldMk cId="3219784775" sldId="268"/>
            <ac:spMk id="5" creationId="{8FBC11E3-ABB8-410D-A003-35725993F39E}"/>
          </ac:spMkLst>
        </pc:spChg>
      </pc:sldChg>
      <pc:sldChg chg="add del">
        <pc:chgData name="Jan Němeček" userId="1e6778f9a342814e" providerId="LiveId" clId="{B7E5C570-6212-4D4D-9B22-B0161C7D7FB2}" dt="2022-04-07T08:11:09.909" v="8218" actId="47"/>
        <pc:sldMkLst>
          <pc:docMk/>
          <pc:sldMk cId="633567335" sldId="269"/>
        </pc:sldMkLst>
      </pc:sldChg>
      <pc:sldChg chg="modSp add mod">
        <pc:chgData name="Jan Němeček" userId="1e6778f9a342814e" providerId="LiveId" clId="{B7E5C570-6212-4D4D-9B22-B0161C7D7FB2}" dt="2022-04-07T19:45:22.033" v="12331" actId="948"/>
        <pc:sldMkLst>
          <pc:docMk/>
          <pc:sldMk cId="2527128212" sldId="269"/>
        </pc:sldMkLst>
        <pc:spChg chg="mod">
          <ac:chgData name="Jan Němeček" userId="1e6778f9a342814e" providerId="LiveId" clId="{B7E5C570-6212-4D4D-9B22-B0161C7D7FB2}" dt="2022-04-07T19:45:22.033" v="12331" actId="948"/>
          <ac:spMkLst>
            <pc:docMk/>
            <pc:sldMk cId="2527128212" sldId="269"/>
            <ac:spMk id="2" creationId="{7A76C282-0527-4D22-85A8-D8C73D845771}"/>
          </ac:spMkLst>
        </pc:spChg>
      </pc:sldChg>
      <pc:sldChg chg="modSp add mod">
        <pc:chgData name="Jan Němeček" userId="1e6778f9a342814e" providerId="LiveId" clId="{B7E5C570-6212-4D4D-9B22-B0161C7D7FB2}" dt="2022-04-07T20:18:23.136" v="12436" actId="1076"/>
        <pc:sldMkLst>
          <pc:docMk/>
          <pc:sldMk cId="314576348" sldId="270"/>
        </pc:sldMkLst>
        <pc:spChg chg="mod">
          <ac:chgData name="Jan Němeček" userId="1e6778f9a342814e" providerId="LiveId" clId="{B7E5C570-6212-4D4D-9B22-B0161C7D7FB2}" dt="2022-04-07T20:18:23.136" v="12436" actId="1076"/>
          <ac:spMkLst>
            <pc:docMk/>
            <pc:sldMk cId="314576348" sldId="270"/>
            <ac:spMk id="2" creationId="{7A76C282-0527-4D22-85A8-D8C73D845771}"/>
          </ac:spMkLst>
        </pc:spChg>
      </pc:sldChg>
      <pc:sldChg chg="modSp add del mod">
        <pc:chgData name="Jan Němeček" userId="1e6778f9a342814e" providerId="LiveId" clId="{B7E5C570-6212-4D4D-9B22-B0161C7D7FB2}" dt="2022-04-07T16:42:37.158" v="10427" actId="47"/>
        <pc:sldMkLst>
          <pc:docMk/>
          <pc:sldMk cId="2529002252" sldId="270"/>
        </pc:sldMkLst>
        <pc:spChg chg="mod">
          <ac:chgData name="Jan Němeček" userId="1e6778f9a342814e" providerId="LiveId" clId="{B7E5C570-6212-4D4D-9B22-B0161C7D7FB2}" dt="2022-04-07T16:10:39.450" v="9810" actId="20577"/>
          <ac:spMkLst>
            <pc:docMk/>
            <pc:sldMk cId="2529002252" sldId="270"/>
            <ac:spMk id="2" creationId="{B7DFB34E-3F56-4333-9E66-C1A3E399A501}"/>
          </ac:spMkLst>
        </pc:spChg>
        <pc:spChg chg="mod">
          <ac:chgData name="Jan Němeček" userId="1e6778f9a342814e" providerId="LiveId" clId="{B7E5C570-6212-4D4D-9B22-B0161C7D7FB2}" dt="2022-04-07T16:16:40.531" v="10023" actId="5793"/>
          <ac:spMkLst>
            <pc:docMk/>
            <pc:sldMk cId="2529002252" sldId="270"/>
            <ac:spMk id="3" creationId="{6AA26913-5312-4E27-A273-01729700BF61}"/>
          </ac:spMkLst>
        </pc:spChg>
      </pc:sldChg>
      <pc:sldChg chg="add del">
        <pc:chgData name="Jan Němeček" userId="1e6778f9a342814e" providerId="LiveId" clId="{B7E5C570-6212-4D4D-9B22-B0161C7D7FB2}" dt="2022-04-07T16:47:40.047" v="10557"/>
        <pc:sldMkLst>
          <pc:docMk/>
          <pc:sldMk cId="593587234" sldId="271"/>
        </pc:sldMkLst>
      </pc:sldChg>
      <pc:sldChg chg="modSp add mod">
        <pc:chgData name="Jan Němeček" userId="1e6778f9a342814e" providerId="LiveId" clId="{B7E5C570-6212-4D4D-9B22-B0161C7D7FB2}" dt="2022-04-07T19:53:38.449" v="12363" actId="948"/>
        <pc:sldMkLst>
          <pc:docMk/>
          <pc:sldMk cId="4093571229" sldId="271"/>
        </pc:sldMkLst>
        <pc:spChg chg="mod">
          <ac:chgData name="Jan Němeček" userId="1e6778f9a342814e" providerId="LiveId" clId="{B7E5C570-6212-4D4D-9B22-B0161C7D7FB2}" dt="2022-04-07T19:53:38.449" v="12363" actId="948"/>
          <ac:spMkLst>
            <pc:docMk/>
            <pc:sldMk cId="4093571229" sldId="271"/>
            <ac:spMk id="2" creationId="{7A76C282-0527-4D22-85A8-D8C73D845771}"/>
          </ac:spMkLst>
        </pc:spChg>
      </pc:sldChg>
      <pc:sldChg chg="modSp add del mod">
        <pc:chgData name="Jan Němeček" userId="1e6778f9a342814e" providerId="LiveId" clId="{B7E5C570-6212-4D4D-9B22-B0161C7D7FB2}" dt="2022-04-07T16:42:39.792" v="10428" actId="47"/>
        <pc:sldMkLst>
          <pc:docMk/>
          <pc:sldMk cId="4106967999" sldId="271"/>
        </pc:sldMkLst>
        <pc:spChg chg="mod">
          <ac:chgData name="Jan Němeček" userId="1e6778f9a342814e" providerId="LiveId" clId="{B7E5C570-6212-4D4D-9B22-B0161C7D7FB2}" dt="2022-04-07T16:17:12.369" v="10058" actId="20577"/>
          <ac:spMkLst>
            <pc:docMk/>
            <pc:sldMk cId="4106967999" sldId="271"/>
            <ac:spMk id="2" creationId="{B7DFB34E-3F56-4333-9E66-C1A3E399A501}"/>
          </ac:spMkLst>
        </pc:spChg>
      </pc:sldChg>
    </pc:docChg>
  </pc:docChgLst>
  <pc:docChgLst>
    <pc:chgData name="Jan Němeček" userId="1e6778f9a342814e" providerId="LiveId" clId="{3B110757-B84F-476D-BC4A-14AF2F6085C7}"/>
    <pc:docChg chg="custSel delSld modSld">
      <pc:chgData name="Jan Němeček" userId="1e6778f9a342814e" providerId="LiveId" clId="{3B110757-B84F-476D-BC4A-14AF2F6085C7}" dt="2022-04-12T11:46:55.121" v="85" actId="207"/>
      <pc:docMkLst>
        <pc:docMk/>
      </pc:docMkLst>
      <pc:sldChg chg="del">
        <pc:chgData name="Jan Němeček" userId="1e6778f9a342814e" providerId="LiveId" clId="{3B110757-B84F-476D-BC4A-14AF2F6085C7}" dt="2022-04-08T11:21:09.201" v="0" actId="47"/>
        <pc:sldMkLst>
          <pc:docMk/>
          <pc:sldMk cId="3152495140" sldId="258"/>
        </pc:sldMkLst>
      </pc:sldChg>
      <pc:sldChg chg="del">
        <pc:chgData name="Jan Němeček" userId="1e6778f9a342814e" providerId="LiveId" clId="{3B110757-B84F-476D-BC4A-14AF2F6085C7}" dt="2022-04-08T11:21:10.656" v="1" actId="47"/>
        <pc:sldMkLst>
          <pc:docMk/>
          <pc:sldMk cId="4277433603" sldId="259"/>
        </pc:sldMkLst>
      </pc:sldChg>
      <pc:sldChg chg="modSp mod">
        <pc:chgData name="Jan Němeček" userId="1e6778f9a342814e" providerId="LiveId" clId="{3B110757-B84F-476D-BC4A-14AF2F6085C7}" dt="2022-04-12T10:08:50.357" v="84"/>
        <pc:sldMkLst>
          <pc:docMk/>
          <pc:sldMk cId="1996003943" sldId="264"/>
        </pc:sldMkLst>
        <pc:spChg chg="mod">
          <ac:chgData name="Jan Němeček" userId="1e6778f9a342814e" providerId="LiveId" clId="{3B110757-B84F-476D-BC4A-14AF2F6085C7}" dt="2022-04-12T10:08:50.357" v="84"/>
          <ac:spMkLst>
            <pc:docMk/>
            <pc:sldMk cId="1996003943" sldId="264"/>
            <ac:spMk id="3" creationId="{6AA26913-5312-4E27-A273-01729700BF61}"/>
          </ac:spMkLst>
        </pc:spChg>
      </pc:sldChg>
      <pc:sldChg chg="modSp mod">
        <pc:chgData name="Jan Němeček" userId="1e6778f9a342814e" providerId="LiveId" clId="{3B110757-B84F-476D-BC4A-14AF2F6085C7}" dt="2022-04-08T11:22:58.848" v="28" actId="20577"/>
        <pc:sldMkLst>
          <pc:docMk/>
          <pc:sldMk cId="3397663678" sldId="266"/>
        </pc:sldMkLst>
        <pc:spChg chg="mod">
          <ac:chgData name="Jan Němeček" userId="1e6778f9a342814e" providerId="LiveId" clId="{3B110757-B84F-476D-BC4A-14AF2F6085C7}" dt="2022-04-08T11:22:58.848" v="28" actId="20577"/>
          <ac:spMkLst>
            <pc:docMk/>
            <pc:sldMk cId="3397663678" sldId="266"/>
            <ac:spMk id="3" creationId="{6AA26913-5312-4E27-A273-01729700BF61}"/>
          </ac:spMkLst>
        </pc:spChg>
      </pc:sldChg>
      <pc:sldChg chg="modSp mod">
        <pc:chgData name="Jan Němeček" userId="1e6778f9a342814e" providerId="LiveId" clId="{3B110757-B84F-476D-BC4A-14AF2F6085C7}" dt="2022-04-12T11:46:55.121" v="85" actId="207"/>
        <pc:sldMkLst>
          <pc:docMk/>
          <pc:sldMk cId="4093571229" sldId="271"/>
        </pc:sldMkLst>
        <pc:spChg chg="mod">
          <ac:chgData name="Jan Němeček" userId="1e6778f9a342814e" providerId="LiveId" clId="{3B110757-B84F-476D-BC4A-14AF2F6085C7}" dt="2022-04-12T11:46:55.121" v="85" actId="207"/>
          <ac:spMkLst>
            <pc:docMk/>
            <pc:sldMk cId="4093571229" sldId="271"/>
            <ac:spMk id="2" creationId="{7A76C282-0527-4D22-85A8-D8C73D84577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9CEA18-8E41-45C7-AB06-2CA983BE1A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9CCD0F-51D9-480D-9D2E-EE8E5D48B1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AAC0E7-FAFB-4805-8DE0-8CBB714F9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FF45-91CD-41F1-88A8-1FAF64851E3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971D2E-DBE0-415B-8321-515535A3B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53ADB0-161F-4D9B-A63B-33C530856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FB7A-4A94-48FF-B5A7-843E88F44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304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82F0BC-F72D-4C9F-8433-182F1D6AE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9E3248-68A9-4BC3-A918-2C8528331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0260F8-ACA6-4957-AB02-E874D209C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FF45-91CD-41F1-88A8-1FAF64851E3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803EEB-F0BA-4F6C-9E5F-6D1D1BF11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875065-26E7-464F-892E-AAC32965D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FB7A-4A94-48FF-B5A7-843E88F44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115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7E540D9-9C48-4E03-864B-A4210D0964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F3FE661-95A0-48D2-B6CF-49D30CCC80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3234B9-A158-4590-93BC-F8F4EFEFE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FF45-91CD-41F1-88A8-1FAF64851E3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E1359A-F6F8-473C-8EA2-CB0856274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E47982-215E-4C12-9A40-DE08082F4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FB7A-4A94-48FF-B5A7-843E88F44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290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460211-413B-4B7D-B1D7-04DFBFDFF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413529-6B1D-4A68-A370-7A52EBF7F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670707-3549-4ED5-8D5D-7A89B27D9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FF45-91CD-41F1-88A8-1FAF64851E3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4B35FD-A80A-484E-93BF-53776F431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3327CC-DAF1-4E9F-A8E3-52097EB41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FB7A-4A94-48FF-B5A7-843E88F44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67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D7E55-91FA-4148-912F-A75841CA8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7A330A-4D40-4474-A98A-EDA80AA79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ADF275-3499-4206-962B-FD7B0430D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FF45-91CD-41F1-88A8-1FAF64851E3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4909DB-62AB-4EAA-B7D6-5C43228EA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267DB9-16D3-4B18-8633-93EF6DD4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FB7A-4A94-48FF-B5A7-843E88F44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1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10A26E-8624-466F-B480-D50D790C7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624183-7145-47E4-81D5-3608AE4CFD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855CF3A-5B77-4039-8CC3-F299F4840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2CFBCDB-5CCF-4A3C-A0EB-1081ADEEC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FF45-91CD-41F1-88A8-1FAF64851E3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67F29CA-0F42-4E67-AE5D-315859FEE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DBEED1-2453-439E-8D2D-AC0085E9F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FB7A-4A94-48FF-B5A7-843E88F44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386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19858D-C77F-445B-84CD-00F7AF656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B448498-51DF-4433-BF1D-EF80E746E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D01AFF-7E6A-4C46-A832-DE1CAAE59D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ACF45F3-7BF7-4487-A3CB-E1C331E738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AA7E9BC-46CE-43C4-A798-A8D2FB6B9E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211D4AB-F87A-44BF-A157-3E095AD32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FF45-91CD-41F1-88A8-1FAF64851E3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A1BEA5A-944F-4DD4-AA7F-C7DFF848E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09DECD8-0B97-4056-98E4-A0443228C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FB7A-4A94-48FF-B5A7-843E88F44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789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747907-4099-4812-A7B8-5C71623A1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DD0E84E-FF2D-4D90-901D-0F2971F9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FF45-91CD-41F1-88A8-1FAF64851E3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4DF98CB-D8FE-4F83-8300-2AF78BC4C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7F82F8D-C89B-4C76-BC16-F45F7F02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FB7A-4A94-48FF-B5A7-843E88F44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495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83C828E-0675-40A4-BDD3-24216146C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FF45-91CD-41F1-88A8-1FAF64851E3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CC42821-971F-443F-B126-7EE88E7C0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185CF5-C975-4EA7-B452-93CA783BC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FB7A-4A94-48FF-B5A7-843E88F44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781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350B24-D938-4575-BF16-E0F291FC7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C7D74A-9DE3-4531-8367-553B11BF9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A724622-540F-48DA-B1AB-36B8174D0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B601ABC-EA32-4079-BED2-3E09A2E98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FF45-91CD-41F1-88A8-1FAF64851E3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BD4F40-48B0-49A1-8F4E-D80E3202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7460F85-02D4-4F6A-AD23-3BE66BF3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FB7A-4A94-48FF-B5A7-843E88F44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782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BE853-2765-4038-A190-9FB252533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5DFF46C-1872-40B9-9152-8B39521A4E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5C27375-D44A-42DD-9B7C-77D140C06A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6D5D326-A536-43DB-803A-C7C4EEE9F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FF45-91CD-41F1-88A8-1FAF64851E3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428B1D-AB56-4A40-8D50-52715D859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CCCDA9-5583-426E-8E2C-BC09AE62A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FB7A-4A94-48FF-B5A7-843E88F44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01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B89F988-A2C6-4309-AB6A-A548A63AE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119E15-A6A6-48B8-88AF-650057502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A634B2-A447-4CBD-A59A-88E28EE779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8FF45-91CD-41F1-88A8-1FAF64851E3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E9304E-717F-4995-AC33-36E275125A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10DFC4-B4B1-46B7-9345-F231CA6AA5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0FB7A-4A94-48FF-B5A7-843E88F44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85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grammis.ids-mannheim.de/progr@mm/4065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AC47E-CC25-4891-B430-6679324A10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>
                <a:latin typeface="+mn-lt"/>
                <a:cs typeface="Times New Roman" panose="02020603050405020304" pitchFamily="18" charset="0"/>
              </a:rPr>
              <a:t>Singulariatantum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n-lt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n-lt"/>
                <a:cs typeface="Times New Roman" panose="02020603050405020304" pitchFamily="18" charset="0"/>
              </a:rPr>
              <a:t>Pluraliatantum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2A87BC-84A7-47F5-A9D2-DD12CBD595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cs typeface="Times New Roman" panose="02020603050405020304" pitchFamily="18" charset="0"/>
              </a:rPr>
              <a:t>Jan Němeček</a:t>
            </a:r>
          </a:p>
        </p:txBody>
      </p:sp>
    </p:spTree>
    <p:extLst>
      <p:ext uri="{BB962C8B-B14F-4D97-AF65-F5344CB8AC3E}">
        <p14:creationId xmlns:p14="http://schemas.microsoft.com/office/powerpoint/2010/main" val="537995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FB34E-3F56-4333-9E66-C1A3E399A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+mn-lt"/>
                <a:cs typeface="Times New Roman" panose="02020603050405020304" pitchFamily="18" charset="0"/>
              </a:rPr>
              <a:t>Pluraliatantum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+mn-lt"/>
                <a:cs typeface="Times New Roman" panose="02020603050405020304" pitchFamily="18" charset="0"/>
              </a:rPr>
              <a:t>(</a:t>
            </a:r>
            <a:r>
              <a:rPr lang="cs-CZ" sz="2000" dirty="0" err="1">
                <a:latin typeface="+mn-lt"/>
                <a:cs typeface="Times New Roman" panose="02020603050405020304" pitchFamily="18" charset="0"/>
              </a:rPr>
              <a:t>Sg</a:t>
            </a:r>
            <a:r>
              <a:rPr lang="cs-CZ" sz="2000" dirty="0">
                <a:latin typeface="+mn-lt"/>
                <a:cs typeface="Times New Roman" panose="02020603050405020304" pitchFamily="18" charset="0"/>
              </a:rPr>
              <a:t>. </a:t>
            </a:r>
            <a:r>
              <a:rPr lang="cs-CZ" sz="2000" dirty="0" err="1">
                <a:latin typeface="+mn-lt"/>
                <a:cs typeface="Times New Roman" panose="02020603050405020304" pitchFamily="18" charset="0"/>
              </a:rPr>
              <a:t>das</a:t>
            </a:r>
            <a:r>
              <a:rPr lang="cs-CZ" sz="20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+mn-lt"/>
                <a:cs typeface="Times New Roman" panose="02020603050405020304" pitchFamily="18" charset="0"/>
              </a:rPr>
              <a:t>Pluraletantum</a:t>
            </a:r>
            <a:r>
              <a:rPr lang="cs-CZ" sz="2000" dirty="0">
                <a:latin typeface="+mn-lt"/>
                <a:cs typeface="Times New Roman" panose="02020603050405020304" pitchFamily="18" charset="0"/>
              </a:rPr>
              <a:t>)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AA26913-5312-4E27-A273-01729700BF61}"/>
              </a:ext>
            </a:extLst>
          </p:cNvPr>
          <p:cNvSpPr txBox="1"/>
          <p:nvPr/>
        </p:nvSpPr>
        <p:spPr>
          <a:xfrm>
            <a:off x="922481" y="1690688"/>
            <a:ext cx="10946245" cy="5597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</a:rPr>
              <a:t>lat.</a:t>
            </a:r>
            <a:r>
              <a:rPr lang="cs-CZ" dirty="0">
                <a:cs typeface="Times New Roman" panose="02020603050405020304" pitchFamily="18" charset="0"/>
              </a:rPr>
              <a:t> </a:t>
            </a:r>
            <a:r>
              <a:rPr lang="de-DE" i="1" dirty="0">
                <a:cs typeface="Times New Roman" panose="02020603050405020304" pitchFamily="18" charset="0"/>
              </a:rPr>
              <a:t>p</a:t>
            </a:r>
            <a:r>
              <a:rPr lang="cs-CZ" i="1" dirty="0" err="1">
                <a:cs typeface="Times New Roman" panose="02020603050405020304" pitchFamily="18" charset="0"/>
              </a:rPr>
              <a:t>lur</a:t>
            </a:r>
            <a:r>
              <a:rPr lang="de-DE" i="1" dirty="0">
                <a:cs typeface="Times New Roman" panose="02020603050405020304" pitchFamily="18" charset="0"/>
              </a:rPr>
              <a:t>es – </a:t>
            </a:r>
            <a:r>
              <a:rPr lang="cs-CZ" dirty="0">
                <a:cs typeface="Times New Roman" panose="02020603050405020304" pitchFamily="18" charset="0"/>
              </a:rPr>
              <a:t>„</a:t>
            </a:r>
            <a:r>
              <a:rPr lang="de-DE" dirty="0">
                <a:cs typeface="Times New Roman" panose="02020603050405020304" pitchFamily="18" charset="0"/>
              </a:rPr>
              <a:t>mehrere</a:t>
            </a:r>
            <a:r>
              <a:rPr lang="cs-CZ" dirty="0">
                <a:cs typeface="Times New Roman" panose="02020603050405020304" pitchFamily="18" charset="0"/>
              </a:rPr>
              <a:t>“</a:t>
            </a:r>
            <a:r>
              <a:rPr lang="cs-CZ" i="1" dirty="0">
                <a:cs typeface="Times New Roman" panose="02020603050405020304" pitchFamily="18" charset="0"/>
              </a:rPr>
              <a:t> t</a:t>
            </a:r>
            <a:r>
              <a:rPr lang="de-DE" i="1" dirty="0" err="1">
                <a:cs typeface="Times New Roman" panose="02020603050405020304" pitchFamily="18" charset="0"/>
              </a:rPr>
              <a:t>antum</a:t>
            </a:r>
            <a:r>
              <a:rPr lang="de-DE" i="1" dirty="0">
                <a:cs typeface="Times New Roman" panose="02020603050405020304" pitchFamily="18" charset="0"/>
              </a:rPr>
              <a:t> – </a:t>
            </a:r>
            <a:r>
              <a:rPr lang="cs-CZ" dirty="0">
                <a:cs typeface="Times New Roman" panose="02020603050405020304" pitchFamily="18" charset="0"/>
              </a:rPr>
              <a:t>„</a:t>
            </a:r>
            <a:r>
              <a:rPr lang="cs-CZ" dirty="0" err="1">
                <a:cs typeface="Times New Roman" panose="02020603050405020304" pitchFamily="18" charset="0"/>
              </a:rPr>
              <a:t>nur</a:t>
            </a:r>
            <a:r>
              <a:rPr lang="cs-CZ" dirty="0">
                <a:cs typeface="Times New Roman" panose="02020603050405020304" pitchFamily="18" charset="0"/>
              </a:rPr>
              <a:t>“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endParaRPr lang="cs-CZ" dirty="0"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 err="1">
                <a:cs typeface="Times New Roman" panose="02020603050405020304" pitchFamily="18" charset="0"/>
              </a:rPr>
              <a:t>Substantive</a:t>
            </a:r>
            <a:r>
              <a:rPr lang="cs-CZ" dirty="0">
                <a:cs typeface="Times New Roman" panose="02020603050405020304" pitchFamily="18" charset="0"/>
              </a:rPr>
              <a:t>, </a:t>
            </a:r>
            <a:r>
              <a:rPr lang="cs-CZ" dirty="0" err="1">
                <a:cs typeface="Times New Roman" panose="02020603050405020304" pitchFamily="18" charset="0"/>
              </a:rPr>
              <a:t>die</a:t>
            </a:r>
            <a:r>
              <a:rPr lang="cs-CZ" dirty="0">
                <a:cs typeface="Times New Roman" panose="02020603050405020304" pitchFamily="18" charset="0"/>
              </a:rPr>
              <a:t> </a:t>
            </a:r>
            <a:r>
              <a:rPr lang="cs-CZ" b="1" dirty="0" err="1">
                <a:cs typeface="Times New Roman" panose="02020603050405020304" pitchFamily="18" charset="0"/>
              </a:rPr>
              <a:t>nur</a:t>
            </a:r>
            <a:r>
              <a:rPr lang="de-DE" b="1" dirty="0">
                <a:cs typeface="Times New Roman" panose="02020603050405020304" pitchFamily="18" charset="0"/>
              </a:rPr>
              <a:t> im Plural </a:t>
            </a:r>
            <a:r>
              <a:rPr lang="de-DE" dirty="0">
                <a:cs typeface="Times New Roman" panose="02020603050405020304" pitchFamily="18" charset="0"/>
              </a:rPr>
              <a:t>oder zumindest in bestimmten Gebrauchsweisen nur im Plural</a:t>
            </a:r>
            <a:r>
              <a:rPr lang="de-DE" b="1" dirty="0">
                <a:cs typeface="Times New Roman" panose="02020603050405020304" pitchFamily="18" charset="0"/>
              </a:rPr>
              <a:t> vorkommen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</a:rPr>
              <a:t>Im Deutschen finden sich </a:t>
            </a:r>
            <a:r>
              <a:rPr lang="de-DE" dirty="0" err="1">
                <a:cs typeface="Times New Roman" panose="02020603050405020304" pitchFamily="18" charset="0"/>
              </a:rPr>
              <a:t>Pluraliatantum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b="1" dirty="0">
                <a:cs typeface="Times New Roman" panose="02020603050405020304" pitchFamily="18" charset="0"/>
              </a:rPr>
              <a:t>z. B. </a:t>
            </a:r>
            <a:r>
              <a:rPr lang="de-DE" dirty="0">
                <a:cs typeface="Times New Roman" panose="02020603050405020304" pitchFamily="18" charset="0"/>
              </a:rPr>
              <a:t>in diesen </a:t>
            </a:r>
            <a:r>
              <a:rPr lang="de-DE" b="1" dirty="0">
                <a:cs typeface="Times New Roman" panose="02020603050405020304" pitchFamily="18" charset="0"/>
              </a:rPr>
              <a:t>Wortgruppen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b="1" dirty="0">
                <a:cs typeface="Times New Roman" panose="02020603050405020304" pitchFamily="18" charset="0"/>
              </a:rPr>
              <a:t>(aber nicht nur</a:t>
            </a:r>
            <a:r>
              <a:rPr lang="cs-CZ" b="1" dirty="0">
                <a:cs typeface="Times New Roman" panose="02020603050405020304" pitchFamily="18" charset="0"/>
              </a:rPr>
              <a:t>!</a:t>
            </a:r>
            <a:r>
              <a:rPr lang="de-DE" b="1" dirty="0">
                <a:cs typeface="Times New Roman" panose="02020603050405020304" pitchFamily="18" charset="0"/>
              </a:rPr>
              <a:t>):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dirty="0">
                <a:cs typeface="Times New Roman" panose="02020603050405020304" pitchFamily="18" charset="0"/>
              </a:rPr>
              <a:t>geographische Eigennamen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DE" dirty="0">
                <a:cs typeface="Times New Roman" panose="02020603050405020304" pitchFamily="18" charset="0"/>
              </a:rPr>
              <a:t>	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Niederlande</a:t>
            </a:r>
            <a:r>
              <a:rPr lang="de-DE" dirty="0">
                <a:cs typeface="Times New Roman" panose="02020603050405020304" pitchFamily="18" charset="0"/>
              </a:rPr>
              <a:t>,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de-DE" dirty="0">
                <a:cs typeface="Times New Roman" panose="02020603050405020304" pitchFamily="18" charset="0"/>
              </a:rPr>
              <a:t>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Vereinigten Staaten von Amerika</a:t>
            </a:r>
            <a:r>
              <a:rPr lang="de-DE" dirty="0">
                <a:cs typeface="Times New Roman" panose="02020603050405020304" pitchFamily="18" charset="0"/>
              </a:rPr>
              <a:t>,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de-DE" dirty="0">
                <a:cs typeface="Times New Roman" panose="02020603050405020304" pitchFamily="18" charset="0"/>
              </a:rPr>
              <a:t>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Alpen</a:t>
            </a:r>
            <a:r>
              <a:rPr lang="de-DE" dirty="0">
                <a:cs typeface="Times New Roman" panose="02020603050405020304" pitchFamily="18" charset="0"/>
              </a:rPr>
              <a:t>, 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Dolomiten</a:t>
            </a:r>
            <a:r>
              <a:rPr lang="de-DE" dirty="0">
                <a:cs typeface="Times New Roman" panose="02020603050405020304" pitchFamily="18" charset="0"/>
              </a:rPr>
              <a:t>,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de-DE" dirty="0">
                <a:cs typeface="Times New Roman" panose="02020603050405020304" pitchFamily="18" charset="0"/>
              </a:rPr>
              <a:t>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Anden</a:t>
            </a:r>
            <a:r>
              <a:rPr lang="de-DE" dirty="0">
                <a:cs typeface="Times New Roman" panose="02020603050405020304" pitchFamily="18" charset="0"/>
              </a:rPr>
              <a:t>,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de-DE" dirty="0">
                <a:cs typeface="Times New Roman" panose="02020603050405020304" pitchFamily="18" charset="0"/>
              </a:rPr>
              <a:t>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Molukken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dirty="0">
                <a:cs typeface="Times New Roman" panose="02020603050405020304" pitchFamily="18" charset="0"/>
              </a:rPr>
              <a:t>Familien-, Zeit- oder Krankheitsbezeichnungen</a:t>
            </a:r>
          </a:p>
          <a:p>
            <a:pPr lvl="1"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Eltern</a:t>
            </a:r>
            <a:r>
              <a:rPr lang="de-DE" dirty="0">
                <a:cs typeface="Times New Roman" panose="02020603050405020304" pitchFamily="18" charset="0"/>
              </a:rPr>
              <a:t>, 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Geschwister</a:t>
            </a:r>
            <a:r>
              <a:rPr lang="de-DE" dirty="0">
                <a:cs typeface="Times New Roman" panose="02020603050405020304" pitchFamily="18" charset="0"/>
              </a:rPr>
              <a:t>, 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Großeltern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Fasten</a:t>
            </a:r>
            <a:r>
              <a:rPr lang="de-DE" dirty="0">
                <a:cs typeface="Times New Roman" panose="02020603050405020304" pitchFamily="18" charset="0"/>
              </a:rPr>
              <a:t> (</a:t>
            </a:r>
            <a:r>
              <a:rPr lang="cs-CZ" dirty="0">
                <a:cs typeface="Times New Roman" panose="02020603050405020304" pitchFamily="18" charset="0"/>
              </a:rPr>
              <a:t>= </a:t>
            </a:r>
            <a:r>
              <a:rPr lang="de-DE" dirty="0">
                <a:cs typeface="Times New Roman" panose="02020603050405020304" pitchFamily="18" charset="0"/>
              </a:rPr>
              <a:t>Fasttage), 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Ferien</a:t>
            </a:r>
            <a:r>
              <a:rPr lang="de-DE" dirty="0">
                <a:cs typeface="Times New Roman" panose="02020603050405020304" pitchFamily="18" charset="0"/>
              </a:rPr>
              <a:t>, 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Flitterwochen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DE" dirty="0">
                <a:cs typeface="Times New Roman" panose="02020603050405020304" pitchFamily="18" charset="0"/>
              </a:rPr>
              <a:t>	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Pocken</a:t>
            </a:r>
            <a:r>
              <a:rPr lang="de-DE" dirty="0">
                <a:cs typeface="Times New Roman" panose="02020603050405020304" pitchFamily="18" charset="0"/>
              </a:rPr>
              <a:t>, 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Röteln</a:t>
            </a:r>
            <a:r>
              <a:rPr lang="de-DE" dirty="0">
                <a:cs typeface="Times New Roman" panose="02020603050405020304" pitchFamily="18" charset="0"/>
              </a:rPr>
              <a:t>, 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Masern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dirty="0">
                <a:cs typeface="Times New Roman" panose="02020603050405020304" pitchFamily="18" charset="0"/>
              </a:rPr>
              <a:t>finanzwirtschaftliche Begriffe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Kosten</a:t>
            </a:r>
            <a:r>
              <a:rPr lang="de-DE" dirty="0">
                <a:cs typeface="Times New Roman" panose="02020603050405020304" pitchFamily="18" charset="0"/>
              </a:rPr>
              <a:t>, 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Aktiven</a:t>
            </a:r>
            <a:r>
              <a:rPr lang="de-DE" dirty="0">
                <a:cs typeface="Times New Roman" panose="02020603050405020304" pitchFamily="18" charset="0"/>
              </a:rPr>
              <a:t> (Aktiva), 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Alimente</a:t>
            </a:r>
            <a:r>
              <a:rPr lang="de-DE" dirty="0">
                <a:cs typeface="Times New Roman" panose="02020603050405020304" pitchFamily="18" charset="0"/>
              </a:rPr>
              <a:t>, 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Mobilien</a:t>
            </a:r>
            <a:r>
              <a:rPr lang="de-DE" dirty="0">
                <a:cs typeface="Times New Roman" panose="02020603050405020304" pitchFamily="18" charset="0"/>
              </a:rPr>
              <a:t>, 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Naturalien</a:t>
            </a:r>
            <a:r>
              <a:rPr lang="de-DE" dirty="0">
                <a:cs typeface="Times New Roman" panose="02020603050405020304" pitchFamily="18" charset="0"/>
              </a:rPr>
              <a:t>, 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Passiven</a:t>
            </a:r>
            <a:r>
              <a:rPr lang="de-DE" dirty="0">
                <a:cs typeface="Times New Roman" panose="02020603050405020304" pitchFamily="18" charset="0"/>
              </a:rPr>
              <a:t> (Passiva), ...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de-D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650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A76C282-0527-4D22-85A8-D8C73D845771}"/>
              </a:ext>
            </a:extLst>
          </p:cNvPr>
          <p:cNvSpPr txBox="1"/>
          <p:nvPr/>
        </p:nvSpPr>
        <p:spPr>
          <a:xfrm>
            <a:off x="1071417" y="982176"/>
            <a:ext cx="11120583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>
                <a:cs typeface="Times New Roman" panose="02020603050405020304" pitchFamily="18" charset="0"/>
              </a:rPr>
              <a:t>Nur </a:t>
            </a:r>
            <a:r>
              <a:rPr lang="cs-CZ" b="1" dirty="0" err="1">
                <a:cs typeface="Times New Roman" panose="02020603050405020304" pitchFamily="18" charset="0"/>
              </a:rPr>
              <a:t>ein</a:t>
            </a:r>
            <a:r>
              <a:rPr lang="de-DE" b="1" dirty="0">
                <a:cs typeface="Times New Roman" panose="02020603050405020304" pitchFamily="18" charset="0"/>
              </a:rPr>
              <a:t> Teil </a:t>
            </a:r>
            <a:r>
              <a:rPr lang="de-DE" dirty="0">
                <a:cs typeface="Times New Roman" panose="02020603050405020304" pitchFamily="18" charset="0"/>
              </a:rPr>
              <a:t>hat </a:t>
            </a:r>
            <a:r>
              <a:rPr lang="de-DE" b="1" dirty="0">
                <a:cs typeface="Times New Roman" panose="02020603050405020304" pitchFamily="18" charset="0"/>
              </a:rPr>
              <a:t>das Merkmal </a:t>
            </a:r>
            <a:r>
              <a:rPr lang="cs-CZ" b="1" dirty="0">
                <a:cs typeface="Times New Roman" panose="02020603050405020304" pitchFamily="18" charset="0"/>
              </a:rPr>
              <a:t>„</a:t>
            </a:r>
            <a:r>
              <a:rPr lang="de-DE" b="1" dirty="0">
                <a:cs typeface="Times New Roman" panose="02020603050405020304" pitchFamily="18" charset="0"/>
              </a:rPr>
              <a:t>zählbar</a:t>
            </a:r>
            <a:r>
              <a:rPr lang="cs-CZ" dirty="0">
                <a:cs typeface="Times New Roman" panose="02020603050405020304" pitchFamily="18" charset="0"/>
              </a:rPr>
              <a:t>“</a:t>
            </a:r>
            <a:r>
              <a:rPr lang="de-DE" dirty="0">
                <a:cs typeface="Times New Roman" panose="02020603050405020304" pitchFamily="18" charset="0"/>
              </a:rPr>
              <a:t> → die </a:t>
            </a:r>
            <a:r>
              <a:rPr lang="de-DE" b="1" dirty="0">
                <a:cs typeface="Times New Roman" panose="02020603050405020304" pitchFamily="18" charset="0"/>
              </a:rPr>
              <a:t>übrigen</a:t>
            </a:r>
            <a:r>
              <a:rPr lang="de-DE" dirty="0">
                <a:cs typeface="Times New Roman" panose="02020603050405020304" pitchFamily="18" charset="0"/>
              </a:rPr>
              <a:t> können </a:t>
            </a:r>
            <a:r>
              <a:rPr lang="de-DE" b="1" dirty="0">
                <a:cs typeface="Times New Roman" panose="02020603050405020304" pitchFamily="18" charset="0"/>
              </a:rPr>
              <a:t>nicht mit Kardinalzahlen </a:t>
            </a:r>
            <a:r>
              <a:rPr lang="de-DE" dirty="0">
                <a:cs typeface="Times New Roman" panose="02020603050405020304" pitchFamily="18" charset="0"/>
              </a:rPr>
              <a:t>kombiniert werden</a:t>
            </a:r>
            <a:endParaRPr lang="cs-CZ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dirty="0">
                <a:cs typeface="Times New Roman" panose="02020603050405020304" pitchFamily="18" charset="0"/>
              </a:rPr>
              <a:t>	</a:t>
            </a:r>
            <a:r>
              <a:rPr lang="cs-CZ" dirty="0" err="1">
                <a:cs typeface="Times New Roman" panose="02020603050405020304" pitchFamily="18" charset="0"/>
              </a:rPr>
              <a:t>Frage</a:t>
            </a:r>
            <a:r>
              <a:rPr lang="cs-CZ" dirty="0"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cs typeface="Times New Roman" panose="02020603050405020304" pitchFamily="18" charset="0"/>
              </a:rPr>
              <a:t>zehn</a:t>
            </a:r>
            <a:r>
              <a:rPr lang="cs-CZ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Leute </a:t>
            </a:r>
            <a:r>
              <a:rPr lang="de-DE" dirty="0">
                <a:cs typeface="Times New Roman" panose="02020603050405020304" pitchFamily="18" charset="0"/>
              </a:rPr>
              <a:t>und du bekommst zehn verschiedene Antworten.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Können Sie uns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drei Lebensmittel </a:t>
            </a:r>
            <a:r>
              <a:rPr lang="de-DE" dirty="0">
                <a:cs typeface="Times New Roman" panose="02020603050405020304" pitchFamily="18" charset="0"/>
              </a:rPr>
              <a:t>nennen, die Sie immer im Kühlschrank haben?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Dieses Jahr habe ich </a:t>
            </a:r>
            <a:r>
              <a:rPr lang="de-DE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drei Ferien</a:t>
            </a:r>
            <a:r>
              <a:rPr lang="de-DE" dirty="0"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Sie verfügt über </a:t>
            </a:r>
            <a:r>
              <a:rPr lang="de-DE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drei Einkünfte</a:t>
            </a:r>
            <a:r>
              <a:rPr lang="de-DE" dirty="0"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576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A76C282-0527-4D22-85A8-D8C73D845771}"/>
              </a:ext>
            </a:extLst>
          </p:cNvPr>
          <p:cNvSpPr txBox="1"/>
          <p:nvPr/>
        </p:nvSpPr>
        <p:spPr>
          <a:xfrm>
            <a:off x="822035" y="572655"/>
            <a:ext cx="11148292" cy="5905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</a:rPr>
              <a:t>Die </a:t>
            </a:r>
            <a:r>
              <a:rPr lang="de-DE" b="1" dirty="0">
                <a:cs typeface="Times New Roman" panose="02020603050405020304" pitchFamily="18" charset="0"/>
              </a:rPr>
              <a:t>Festbezeichnungen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i="1" dirty="0">
                <a:cs typeface="Times New Roman" panose="02020603050405020304" pitchFamily="18" charset="0"/>
              </a:rPr>
              <a:t>Ostern, Pfingsten und Weihnachten </a:t>
            </a:r>
            <a:r>
              <a:rPr lang="de-DE" dirty="0">
                <a:cs typeface="Times New Roman" panose="02020603050405020304" pitchFamily="18" charset="0"/>
              </a:rPr>
              <a:t>sind </a:t>
            </a:r>
            <a:r>
              <a:rPr lang="de-DE" b="1" dirty="0">
                <a:cs typeface="Times New Roman" panose="02020603050405020304" pitchFamily="18" charset="0"/>
              </a:rPr>
              <a:t>ursprünglich Pluralformen</a:t>
            </a:r>
            <a:r>
              <a:rPr lang="de-DE" dirty="0">
                <a:cs typeface="Times New Roman" panose="02020603050405020304" pitchFamily="18" charset="0"/>
              </a:rPr>
              <a:t>, werden </a:t>
            </a:r>
            <a:r>
              <a:rPr lang="de-DE" b="1" dirty="0">
                <a:cs typeface="Times New Roman" panose="02020603050405020304" pitchFamily="18" charset="0"/>
              </a:rPr>
              <a:t>heute</a:t>
            </a:r>
            <a:r>
              <a:rPr lang="de-DE" dirty="0">
                <a:cs typeface="Times New Roman" panose="02020603050405020304" pitchFamily="18" charset="0"/>
              </a:rPr>
              <a:t> aber standardsprachlich meist </a:t>
            </a:r>
            <a:r>
              <a:rPr lang="de-DE" b="1" dirty="0">
                <a:cs typeface="Times New Roman" panose="02020603050405020304" pitchFamily="18" charset="0"/>
              </a:rPr>
              <a:t>als Singularformen </a:t>
            </a:r>
            <a:r>
              <a:rPr lang="de-DE" dirty="0">
                <a:cs typeface="Times New Roman" panose="02020603050405020304" pitchFamily="18" charset="0"/>
              </a:rPr>
              <a:t>mit Genus Neutrum behandelt: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de-DE" dirty="0">
                <a:cs typeface="Times New Roman" panose="02020603050405020304" pitchFamily="18" charset="0"/>
              </a:rPr>
              <a:t>	Hast du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ein schönes Ostern </a:t>
            </a:r>
            <a:r>
              <a:rPr lang="de-DE" dirty="0">
                <a:cs typeface="Times New Roman" panose="02020603050405020304" pitchFamily="18" charset="0"/>
              </a:rPr>
              <a:t>gehabt?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Pfingsten liegt </a:t>
            </a:r>
            <a:r>
              <a:rPr lang="de-DE" dirty="0">
                <a:cs typeface="Times New Roman" panose="02020603050405020304" pitchFamily="18" charset="0"/>
              </a:rPr>
              <a:t>sehr spät.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Weihnachten fällt </a:t>
            </a:r>
            <a:r>
              <a:rPr lang="de-DE" dirty="0">
                <a:cs typeface="Times New Roman" panose="02020603050405020304" pitchFamily="18" charset="0"/>
              </a:rPr>
              <a:t>auf einen Mittwoch.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</a:rPr>
              <a:t>Hauptsächlich </a:t>
            </a:r>
            <a:r>
              <a:rPr lang="de-DE" b="1" dirty="0">
                <a:cs typeface="Times New Roman" panose="02020603050405020304" pitchFamily="18" charset="0"/>
              </a:rPr>
              <a:t>in Süddeutschland, Österreich und der Schweiz </a:t>
            </a:r>
            <a:r>
              <a:rPr lang="de-DE" dirty="0">
                <a:cs typeface="Times New Roman" panose="02020603050405020304" pitchFamily="18" charset="0"/>
              </a:rPr>
              <a:t>hat sich der </a:t>
            </a:r>
            <a:r>
              <a:rPr lang="de-DE" b="1" dirty="0">
                <a:cs typeface="Times New Roman" panose="02020603050405020304" pitchFamily="18" charset="0"/>
              </a:rPr>
              <a:t>ursprüngliche Gebrauch </a:t>
            </a:r>
            <a:r>
              <a:rPr lang="de-DE" dirty="0">
                <a:cs typeface="Times New Roman" panose="02020603050405020304" pitchFamily="18" charset="0"/>
              </a:rPr>
              <a:t>gehalten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de-DE" dirty="0">
                <a:cs typeface="Times New Roman" panose="02020603050405020304" pitchFamily="18" charset="0"/>
              </a:rPr>
              <a:t>	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Die Ostern waren </a:t>
            </a:r>
            <a:r>
              <a:rPr lang="de-DE" dirty="0">
                <a:cs typeface="Times New Roman" panose="02020603050405020304" pitchFamily="18" charset="0"/>
              </a:rPr>
              <a:t>in diesem Jahr sehr kalt.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</a:rPr>
              <a:t>In </a:t>
            </a:r>
            <a:r>
              <a:rPr lang="de-DE" b="1" dirty="0">
                <a:cs typeface="Times New Roman" panose="02020603050405020304" pitchFamily="18" charset="0"/>
              </a:rPr>
              <a:t>Wunschformeln</a:t>
            </a:r>
            <a:r>
              <a:rPr lang="de-DE" dirty="0">
                <a:cs typeface="Times New Roman" panose="02020603050405020304" pitchFamily="18" charset="0"/>
              </a:rPr>
              <a:t> – </a:t>
            </a:r>
            <a:r>
              <a:rPr lang="de-DE" b="1" dirty="0">
                <a:cs typeface="Times New Roman" panose="02020603050405020304" pitchFamily="18" charset="0"/>
              </a:rPr>
              <a:t>pluralische Verwendung</a:t>
            </a:r>
            <a:r>
              <a:rPr lang="de-DE" dirty="0"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de-DE" dirty="0">
                <a:cs typeface="Times New Roman" panose="02020603050405020304" pitchFamily="18" charset="0"/>
              </a:rPr>
              <a:t>	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Gesegnete Weihnachten</a:t>
            </a:r>
            <a:r>
              <a:rPr lang="cs-CZ" dirty="0">
                <a:solidFill>
                  <a:srgbClr val="FF0000"/>
                </a:solidFill>
                <a:cs typeface="Times New Roman" panose="02020603050405020304" pitchFamily="18" charset="0"/>
              </a:rPr>
              <a:t>!	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Fröhliche Ostern</a:t>
            </a:r>
            <a:r>
              <a:rPr lang="cs-CZ" dirty="0">
                <a:solidFill>
                  <a:srgbClr val="FF0000"/>
                </a:solidFill>
                <a:cs typeface="Times New Roman" panose="02020603050405020304" pitchFamily="18" charset="0"/>
              </a:rPr>
              <a:t>!	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Frohe Pfingsten</a:t>
            </a:r>
            <a:r>
              <a:rPr lang="cs-CZ" dirty="0">
                <a:solidFill>
                  <a:srgbClr val="FF0000"/>
                </a:solidFill>
                <a:cs typeface="Times New Roman" panose="02020603050405020304" pitchFamily="18" charset="0"/>
              </a:rPr>
              <a:t>!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err="1">
                <a:cs typeface="Times New Roman" panose="02020603050405020304" pitchFamily="18" charset="0"/>
              </a:rPr>
              <a:t>Gebrauch</a:t>
            </a:r>
            <a:r>
              <a:rPr lang="de-DE" dirty="0">
                <a:cs typeface="Times New Roman" panose="02020603050405020304" pitchFamily="18" charset="0"/>
              </a:rPr>
              <a:t> als </a:t>
            </a:r>
            <a:r>
              <a:rPr lang="de-DE" b="1" dirty="0">
                <a:cs typeface="Times New Roman" panose="02020603050405020304" pitchFamily="18" charset="0"/>
              </a:rPr>
              <a:t>temporales Adverbiale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b="1" dirty="0">
                <a:cs typeface="Times New Roman" panose="02020603050405020304" pitchFamily="18" charset="0"/>
              </a:rPr>
              <a:t>alleinstehende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Festtagsbez</a:t>
            </a:r>
            <a:r>
              <a:rPr lang="de-DE" dirty="0">
                <a:cs typeface="Times New Roman" panose="02020603050405020304" pitchFamily="18" charset="0"/>
              </a:rPr>
              <a:t>. </a:t>
            </a:r>
            <a:r>
              <a:rPr lang="de-DE" b="1" dirty="0">
                <a:cs typeface="Times New Roman" panose="02020603050405020304" pitchFamily="18" charset="0"/>
              </a:rPr>
              <a:t>präpositionslos</a:t>
            </a:r>
            <a:r>
              <a:rPr lang="de-DE" dirty="0">
                <a:cs typeface="Times New Roman" panose="02020603050405020304" pitchFamily="18" charset="0"/>
              </a:rPr>
              <a:t> oder mit den Präpositionen </a:t>
            </a:r>
            <a:r>
              <a:rPr lang="de-DE" b="1" i="1" dirty="0">
                <a:cs typeface="Times New Roman" panose="02020603050405020304" pitchFamily="18" charset="0"/>
              </a:rPr>
              <a:t>an</a:t>
            </a:r>
            <a:r>
              <a:rPr lang="de-DE" dirty="0">
                <a:cs typeface="Times New Roman" panose="02020603050405020304" pitchFamily="18" charset="0"/>
              </a:rPr>
              <a:t> und </a:t>
            </a:r>
            <a:r>
              <a:rPr lang="de-DE" b="1" i="1" dirty="0">
                <a:cs typeface="Times New Roman" panose="02020603050405020304" pitchFamily="18" charset="0"/>
              </a:rPr>
              <a:t>zu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b="1" dirty="0">
                <a:cs typeface="Times New Roman" panose="02020603050405020304" pitchFamily="18" charset="0"/>
              </a:rPr>
              <a:t>in Verbindungen </a:t>
            </a:r>
            <a:r>
              <a:rPr lang="de-DE" dirty="0">
                <a:cs typeface="Times New Roman" panose="02020603050405020304" pitchFamily="18" charset="0"/>
              </a:rPr>
              <a:t>mit Adj. und Artikelwörtern </a:t>
            </a:r>
            <a:r>
              <a:rPr lang="de-DE" b="1" dirty="0">
                <a:cs typeface="Times New Roman" panose="02020603050405020304" pitchFamily="18" charset="0"/>
              </a:rPr>
              <a:t>überwiegt der präpositionslose Gebrauch </a:t>
            </a:r>
            <a:r>
              <a:rPr lang="de-DE" dirty="0">
                <a:cs typeface="Times New Roman" panose="02020603050405020304" pitchFamily="18" charset="0"/>
              </a:rPr>
              <a:t>(zulässig auch mit </a:t>
            </a:r>
            <a:r>
              <a:rPr lang="de-DE" i="1" dirty="0">
                <a:cs typeface="Times New Roman" panose="02020603050405020304" pitchFamily="18" charset="0"/>
              </a:rPr>
              <a:t>an</a:t>
            </a:r>
            <a:r>
              <a:rPr lang="de-DE" dirty="0"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de-DE" i="1" dirty="0">
                <a:cs typeface="Times New Roman" panose="02020603050405020304" pitchFamily="18" charset="0"/>
              </a:rPr>
              <a:t>	</a:t>
            </a:r>
            <a:r>
              <a:rPr lang="de-DE" dirty="0">
                <a:cs typeface="Times New Roman" panose="02020603050405020304" pitchFamily="18" charset="0"/>
              </a:rPr>
              <a:t>Wir werden uns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Ostern</a:t>
            </a:r>
            <a:r>
              <a:rPr lang="de-DE" dirty="0">
                <a:cs typeface="Times New Roman" panose="02020603050405020304" pitchFamily="18" charset="0"/>
              </a:rPr>
              <a:t> /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an Ostern </a:t>
            </a:r>
            <a:r>
              <a:rPr lang="de-DE" dirty="0">
                <a:cs typeface="Times New Roman" panose="02020603050405020304" pitchFamily="18" charset="0"/>
              </a:rPr>
              <a:t>/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zu Ostern </a:t>
            </a:r>
            <a:r>
              <a:rPr lang="de-DE" dirty="0">
                <a:cs typeface="Times New Roman" panose="02020603050405020304" pitchFamily="18" charset="0"/>
              </a:rPr>
              <a:t>sehen.</a:t>
            </a:r>
          </a:p>
          <a:p>
            <a:pPr>
              <a:lnSpc>
                <a:spcPct val="150000"/>
              </a:lnSpc>
            </a:pPr>
            <a:r>
              <a:rPr lang="de-DE" i="1" dirty="0">
                <a:cs typeface="Times New Roman" panose="02020603050405020304" pitchFamily="18" charset="0"/>
              </a:rPr>
              <a:t>	</a:t>
            </a:r>
            <a:r>
              <a:rPr lang="de-DE" dirty="0">
                <a:cs typeface="Times New Roman" panose="02020603050405020304" pitchFamily="18" charset="0"/>
              </a:rPr>
              <a:t>Das mache ich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dieses Weihnachten</a:t>
            </a:r>
            <a:r>
              <a:rPr lang="de-DE" dirty="0">
                <a:cs typeface="Times New Roman" panose="02020603050405020304" pitchFamily="18" charset="0"/>
              </a:rPr>
              <a:t> /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diese Weihnachten </a:t>
            </a:r>
            <a:r>
              <a:rPr lang="de-DE" dirty="0">
                <a:cs typeface="Times New Roman" panose="02020603050405020304" pitchFamily="18" charset="0"/>
              </a:rPr>
              <a:t>/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an diesen Weihnachten </a:t>
            </a:r>
            <a:r>
              <a:rPr lang="de-DE" dirty="0">
                <a:cs typeface="Times New Roman" panose="02020603050405020304" pitchFamily="18" charset="0"/>
              </a:rPr>
              <a:t>auch wieder.</a:t>
            </a:r>
          </a:p>
          <a:p>
            <a:pPr>
              <a:lnSpc>
                <a:spcPct val="150000"/>
              </a:lnSpc>
            </a:pP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571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FB34E-3F56-4333-9E66-C1A3E399A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  <a:cs typeface="Times New Roman" panose="02020603050405020304" pitchFamily="18" charset="0"/>
              </a:rPr>
              <a:t>Quellen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AA26913-5312-4E27-A273-01729700BF61}"/>
              </a:ext>
            </a:extLst>
          </p:cNvPr>
          <p:cNvSpPr txBox="1"/>
          <p:nvPr/>
        </p:nvSpPr>
        <p:spPr>
          <a:xfrm>
            <a:off x="922482" y="1690688"/>
            <a:ext cx="1043131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KUNKEL-RAZUM, Kathrin, </a:t>
            </a:r>
            <a:r>
              <a:rPr lang="cs-CZ" b="0" i="0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ed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. 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Duden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, Die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Grammatik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 :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unentbehrlich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für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richtiges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Deutsch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 /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hrsg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. von der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Dudenredaktion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 [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Red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.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Bearb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.: Kathrin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Kunkel-Razum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 ; Franziska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Münzberg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.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Autoren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: Peter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Eisenberg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 ...]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. 8., </a:t>
            </a:r>
            <a:r>
              <a:rPr lang="cs-CZ" b="0" i="0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überarb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. </a:t>
            </a:r>
            <a:r>
              <a:rPr lang="cs-CZ" b="0" i="0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Aufl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. Mannheim ; </a:t>
            </a:r>
            <a:r>
              <a:rPr lang="cs-CZ" b="0" i="0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Wien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 ; Zürich : </a:t>
            </a:r>
            <a:r>
              <a:rPr lang="cs-CZ" b="0" i="0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Dudenverl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.: </a:t>
            </a:r>
            <a:r>
              <a:rPr lang="cs-CZ" b="0" i="0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Duden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, 2009. ISBN 978-3-411-04048-3. </a:t>
            </a:r>
            <a:endParaRPr lang="cs-CZ" sz="18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GLÜCK, Helmut a Michael RÖDEL, </a:t>
            </a:r>
            <a:r>
              <a:rPr lang="cs-CZ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ed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 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Metzler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Lexikon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Sprache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 5., </a:t>
            </a:r>
            <a:r>
              <a:rPr lang="cs-CZ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aktualisierte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und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überarbeitete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Auflage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 Stuttgart: J.B. </a:t>
            </a:r>
            <a:r>
              <a:rPr lang="cs-CZ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Metzler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Verlag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, 2016. ISBN 978-3-476-02641-5. </a:t>
            </a:r>
            <a:endParaRPr lang="de-DE" b="0" i="0" dirty="0">
              <a:solidFill>
                <a:srgbClr val="212529"/>
              </a:solidFill>
              <a:effectLst/>
              <a:latin typeface="Open Sans" panose="020B0606030504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  <a:hlinkClick r:id="rId2"/>
              </a:rPr>
              <a:t>https://grammis.ids-mannheim.de/progr@mm/4065</a:t>
            </a:r>
            <a:r>
              <a:rPr lang="de-DE" dirty="0">
                <a:cs typeface="Times New Roman" panose="02020603050405020304" pitchFamily="18" charset="0"/>
              </a:rPr>
              <a:t> (6. 4. 2022)</a:t>
            </a:r>
            <a:endParaRPr lang="de-D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003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FB34E-3F56-4333-9E66-C1A3E399A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  <a:cs typeface="Times New Roman" panose="02020603050405020304" pitchFamily="18" charset="0"/>
              </a:rPr>
              <a:t>Substantive – Der Numerus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AA26913-5312-4E27-A273-01729700BF61}"/>
              </a:ext>
            </a:extLst>
          </p:cNvPr>
          <p:cNvSpPr txBox="1"/>
          <p:nvPr/>
        </p:nvSpPr>
        <p:spPr>
          <a:xfrm>
            <a:off x="922482" y="1690688"/>
            <a:ext cx="10431318" cy="4912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</a:rPr>
              <a:t>Substantive sind nach dem Numerus bestimmt, d. h. sie stehen entweder im </a:t>
            </a:r>
            <a:r>
              <a:rPr lang="de-DE" b="1" dirty="0">
                <a:cs typeface="Times New Roman" panose="02020603050405020304" pitchFamily="18" charset="0"/>
              </a:rPr>
              <a:t>Singular</a:t>
            </a:r>
            <a:r>
              <a:rPr lang="de-DE" dirty="0">
                <a:cs typeface="Times New Roman" panose="02020603050405020304" pitchFamily="18" charset="0"/>
              </a:rPr>
              <a:t> oder im </a:t>
            </a:r>
            <a:r>
              <a:rPr lang="de-DE" b="1" dirty="0">
                <a:cs typeface="Times New Roman" panose="02020603050405020304" pitchFamily="18" charset="0"/>
              </a:rPr>
              <a:t>Plural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b="1" dirty="0">
                <a:cs typeface="Times New Roman" panose="02020603050405020304" pitchFamily="18" charset="0"/>
              </a:rPr>
              <a:t>Können aber alle Substantive in den Plural gesetzt werden</a:t>
            </a:r>
            <a:r>
              <a:rPr lang="cs-CZ" b="1" dirty="0">
                <a:cs typeface="Times New Roman" panose="02020603050405020304" pitchFamily="18" charset="0"/>
              </a:rPr>
              <a:t>?</a:t>
            </a:r>
          </a:p>
          <a:p>
            <a:pPr algn="ctr">
              <a:lnSpc>
                <a:spcPct val="150000"/>
              </a:lnSpc>
            </a:pPr>
            <a:r>
              <a:rPr lang="cs-CZ" dirty="0">
                <a:solidFill>
                  <a:srgbClr val="FF0000"/>
                </a:solidFill>
                <a:cs typeface="Times New Roman" panose="02020603050405020304" pitchFamily="18" charset="0"/>
              </a:rPr>
              <a:t>Nur </a:t>
            </a:r>
            <a:r>
              <a:rPr lang="cs-CZ" dirty="0" err="1">
                <a:solidFill>
                  <a:srgbClr val="FF0000"/>
                </a:solidFill>
                <a:cs typeface="Times New Roman" panose="02020603050405020304" pitchFamily="18" charset="0"/>
              </a:rPr>
              <a:t>Substantive</a:t>
            </a:r>
            <a:r>
              <a:rPr lang="cs-CZ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cs typeface="Times New Roman" panose="02020603050405020304" pitchFamily="18" charset="0"/>
              </a:rPr>
              <a:t>mit</a:t>
            </a:r>
            <a:r>
              <a:rPr lang="cs-CZ" dirty="0">
                <a:solidFill>
                  <a:srgbClr val="FF0000"/>
                </a:solidFill>
                <a:cs typeface="Times New Roman" panose="02020603050405020304" pitchFamily="18" charset="0"/>
              </a:rPr>
              <a:t> dem </a:t>
            </a:r>
            <a:r>
              <a:rPr lang="cs-CZ" dirty="0" err="1">
                <a:solidFill>
                  <a:srgbClr val="FF0000"/>
                </a:solidFill>
                <a:cs typeface="Times New Roman" panose="02020603050405020304" pitchFamily="18" charset="0"/>
              </a:rPr>
              <a:t>Merk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mal </a:t>
            </a:r>
            <a:r>
              <a:rPr lang="cs-CZ" dirty="0">
                <a:solidFill>
                  <a:srgbClr val="FF0000"/>
                </a:solidFill>
                <a:cs typeface="Times New Roman" panose="02020603050405020304" pitchFamily="18" charset="0"/>
              </a:rPr>
              <a:t>„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zählbar</a:t>
            </a:r>
            <a:r>
              <a:rPr lang="cs-CZ" dirty="0">
                <a:solidFill>
                  <a:srgbClr val="FF0000"/>
                </a:solidFill>
                <a:cs typeface="Times New Roman" panose="02020603050405020304" pitchFamily="18" charset="0"/>
              </a:rPr>
              <a:t>“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 können in den Plural gesetzt werden</a:t>
            </a:r>
            <a:r>
              <a:rPr lang="cs-CZ" dirty="0">
                <a:solidFill>
                  <a:srgbClr val="FF0000"/>
                </a:solidFill>
                <a:cs typeface="Times New Roman" panose="02020603050405020304" pitchFamily="18" charset="0"/>
              </a:rPr>
              <a:t>!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err="1">
                <a:cs typeface="Times New Roman" panose="02020603050405020304" pitchFamily="18" charset="0"/>
              </a:rPr>
              <a:t>Zwei</a:t>
            </a:r>
            <a:r>
              <a:rPr lang="cs-CZ" dirty="0">
                <a:cs typeface="Times New Roman" panose="02020603050405020304" pitchFamily="18" charset="0"/>
              </a:rPr>
              <a:t> </a:t>
            </a:r>
            <a:r>
              <a:rPr lang="cs-CZ" dirty="0" err="1">
                <a:cs typeface="Times New Roman" panose="02020603050405020304" pitchFamily="18" charset="0"/>
              </a:rPr>
              <a:t>Erwei</a:t>
            </a:r>
            <a:r>
              <a:rPr lang="de-DE" dirty="0" err="1">
                <a:cs typeface="Times New Roman" panose="02020603050405020304" pitchFamily="18" charset="0"/>
              </a:rPr>
              <a:t>terungsproben</a:t>
            </a:r>
            <a:r>
              <a:rPr lang="cs-CZ" dirty="0">
                <a:cs typeface="Times New Roman" panose="02020603050405020304" pitchFamily="18" charset="0"/>
              </a:rPr>
              <a:t> f</a:t>
            </a:r>
            <a:r>
              <a:rPr lang="de-DE" dirty="0" err="1">
                <a:cs typeface="Times New Roman" panose="02020603050405020304" pitchFamily="18" charset="0"/>
              </a:rPr>
              <a:t>ür</a:t>
            </a:r>
            <a:r>
              <a:rPr lang="de-DE" dirty="0">
                <a:cs typeface="Times New Roman" panose="02020603050405020304" pitchFamily="18" charset="0"/>
              </a:rPr>
              <a:t> Zählbarkeit: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de-DE" dirty="0">
                <a:cs typeface="Times New Roman" panose="02020603050405020304" pitchFamily="18" charset="0"/>
              </a:rPr>
              <a:t>Kann das Substantiv mit dem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indefiniten Artikel </a:t>
            </a:r>
            <a:r>
              <a:rPr lang="de-DE" dirty="0">
                <a:cs typeface="Times New Roman" panose="02020603050405020304" pitchFamily="18" charset="0"/>
              </a:rPr>
              <a:t>versehen werden</a:t>
            </a:r>
            <a:r>
              <a:rPr lang="cs-CZ" dirty="0">
                <a:cs typeface="Times New Roman" panose="02020603050405020304" pitchFamily="18" charset="0"/>
              </a:rPr>
              <a:t>?</a:t>
            </a:r>
            <a:endParaRPr lang="de-DE" dirty="0"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de-DE" dirty="0">
                <a:cs typeface="Times New Roman" panose="02020603050405020304" pitchFamily="18" charset="0"/>
              </a:rPr>
              <a:t>Kann das Substantiv direkt mit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einer Kardinalzahl </a:t>
            </a:r>
            <a:r>
              <a:rPr lang="de-DE" dirty="0">
                <a:cs typeface="Times New Roman" panose="02020603050405020304" pitchFamily="18" charset="0"/>
              </a:rPr>
              <a:t>verbunden werden</a:t>
            </a:r>
            <a:r>
              <a:rPr lang="cs-CZ" dirty="0">
                <a:cs typeface="Times New Roman" panose="02020603050405020304" pitchFamily="18" charset="0"/>
              </a:rPr>
              <a:t>?</a:t>
            </a:r>
          </a:p>
          <a:p>
            <a:pPr marL="1257300" lvl="2" indent="-342900">
              <a:lnSpc>
                <a:spcPct val="150000"/>
              </a:lnSpc>
              <a:buFont typeface="+mj-lt"/>
              <a:buAutoNum type="alphaLcPeriod"/>
            </a:pPr>
            <a:r>
              <a:rPr lang="de-DE" dirty="0">
                <a:cs typeface="Times New Roman" panose="02020603050405020304" pitchFamily="18" charset="0"/>
              </a:rPr>
              <a:t>e</a:t>
            </a:r>
            <a:r>
              <a:rPr lang="cs-CZ" dirty="0">
                <a:cs typeface="Times New Roman" panose="02020603050405020304" pitchFamily="18" charset="0"/>
              </a:rPr>
              <a:t>in Stein</a:t>
            </a:r>
            <a:r>
              <a:rPr lang="de-DE" dirty="0">
                <a:cs typeface="Times New Roman" panose="02020603050405020304" pitchFamily="18" charset="0"/>
              </a:rPr>
              <a:t> – zwei, hundert, … Steine → ZÄHLBAR</a:t>
            </a: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+mj-lt"/>
              <a:buAutoNum type="alphaLcPeriod"/>
            </a:pPr>
            <a:r>
              <a:rPr lang="de-DE" dirty="0">
                <a:cs typeface="Times New Roman" panose="02020603050405020304" pitchFamily="18" charset="0"/>
              </a:rPr>
              <a:t>* ein Sand - * zwei, hundert, ... Sande</a:t>
            </a:r>
            <a:r>
              <a:rPr lang="cs-CZ" dirty="0">
                <a:cs typeface="Times New Roman" panose="02020603050405020304" pitchFamily="18" charset="0"/>
              </a:rPr>
              <a:t> </a:t>
            </a:r>
            <a:r>
              <a:rPr lang="de-DE" dirty="0">
                <a:cs typeface="Times New Roman" panose="02020603050405020304" pitchFamily="18" charset="0"/>
              </a:rPr>
              <a:t>→</a:t>
            </a:r>
            <a:r>
              <a:rPr lang="cs-CZ" dirty="0">
                <a:cs typeface="Times New Roman" panose="02020603050405020304" pitchFamily="18" charset="0"/>
              </a:rPr>
              <a:t> NICHT Z</a:t>
            </a:r>
            <a:r>
              <a:rPr lang="de-DE" dirty="0">
                <a:cs typeface="Times New Roman" panose="02020603050405020304" pitchFamily="18" charset="0"/>
              </a:rPr>
              <a:t>ÄHLBAR </a:t>
            </a:r>
          </a:p>
          <a:p>
            <a:r>
              <a:rPr lang="de-DE" dirty="0">
                <a:cs typeface="Times New Roman" panose="02020603050405020304" pitchFamily="18" charset="0"/>
              </a:rPr>
              <a:t>→ Damit wir etwas Zählbares ausdrücken können, benutzen wir eine Maß-, Mengen-, Behälter-, Gestalt- oder Sammelbezeichnung:</a:t>
            </a:r>
          </a:p>
          <a:p>
            <a:pPr>
              <a:lnSpc>
                <a:spcPct val="150000"/>
              </a:lnSpc>
            </a:pP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ACHTUNG</a:t>
            </a:r>
            <a:r>
              <a:rPr lang="de-DE" dirty="0">
                <a:cs typeface="Times New Roman" panose="02020603050405020304" pitchFamily="18" charset="0"/>
              </a:rPr>
              <a:t>: ein Kilogramm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Stein</a:t>
            </a:r>
            <a:r>
              <a:rPr lang="de-DE" u="sng" dirty="0">
                <a:solidFill>
                  <a:srgbClr val="FF0000"/>
                </a:solidFill>
                <a:cs typeface="Times New Roman" panose="02020603050405020304" pitchFamily="18" charset="0"/>
              </a:rPr>
              <a:t>e</a:t>
            </a:r>
            <a:r>
              <a:rPr lang="de-DE" dirty="0">
                <a:cs typeface="Times New Roman" panose="02020603050405020304" pitchFamily="18" charset="0"/>
              </a:rPr>
              <a:t>, drei Kübel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Stein</a:t>
            </a:r>
            <a:r>
              <a:rPr lang="de-DE" u="sng" dirty="0">
                <a:solidFill>
                  <a:srgbClr val="FF0000"/>
                </a:solidFill>
                <a:cs typeface="Times New Roman" panose="02020603050405020304" pitchFamily="18" charset="0"/>
              </a:rPr>
              <a:t>e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de-DE" dirty="0">
                <a:cs typeface="Times New Roman" panose="02020603050405020304" pitchFamily="18" charset="0"/>
              </a:rPr>
              <a:t>	x	ein Kilogramm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Sand</a:t>
            </a:r>
            <a:r>
              <a:rPr lang="de-DE" dirty="0">
                <a:cs typeface="Times New Roman" panose="02020603050405020304" pitchFamily="18" charset="0"/>
              </a:rPr>
              <a:t>, drei Kübel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Sand</a:t>
            </a:r>
          </a:p>
          <a:p>
            <a:pPr lvl="3"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42595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FB34E-3F56-4333-9E66-C1A3E399A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+mn-lt"/>
                <a:cs typeface="Times New Roman" panose="02020603050405020304" pitchFamily="18" charset="0"/>
              </a:rPr>
              <a:t>Singulariatantum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+mn-lt"/>
                <a:cs typeface="Times New Roman" panose="02020603050405020304" pitchFamily="18" charset="0"/>
              </a:rPr>
              <a:t>(</a:t>
            </a:r>
            <a:r>
              <a:rPr lang="cs-CZ" sz="2000" dirty="0" err="1">
                <a:latin typeface="+mn-lt"/>
                <a:cs typeface="Times New Roman" panose="02020603050405020304" pitchFamily="18" charset="0"/>
              </a:rPr>
              <a:t>Sg</a:t>
            </a:r>
            <a:r>
              <a:rPr lang="cs-CZ" sz="2000" dirty="0">
                <a:latin typeface="+mn-lt"/>
                <a:cs typeface="Times New Roman" panose="02020603050405020304" pitchFamily="18" charset="0"/>
              </a:rPr>
              <a:t>. </a:t>
            </a:r>
            <a:r>
              <a:rPr lang="cs-CZ" sz="2000" dirty="0" err="1">
                <a:latin typeface="+mn-lt"/>
                <a:cs typeface="Times New Roman" panose="02020603050405020304" pitchFamily="18" charset="0"/>
              </a:rPr>
              <a:t>das</a:t>
            </a:r>
            <a:r>
              <a:rPr lang="cs-CZ" sz="20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+mn-lt"/>
                <a:cs typeface="Times New Roman" panose="02020603050405020304" pitchFamily="18" charset="0"/>
              </a:rPr>
              <a:t>Singularetantum</a:t>
            </a:r>
            <a:r>
              <a:rPr lang="cs-CZ" sz="2000" dirty="0">
                <a:latin typeface="+mn-lt"/>
                <a:cs typeface="Times New Roman" panose="02020603050405020304" pitchFamily="18" charset="0"/>
              </a:rPr>
              <a:t>)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AA26913-5312-4E27-A273-01729700BF61}"/>
              </a:ext>
            </a:extLst>
          </p:cNvPr>
          <p:cNvSpPr txBox="1"/>
          <p:nvPr/>
        </p:nvSpPr>
        <p:spPr>
          <a:xfrm>
            <a:off x="922482" y="1690688"/>
            <a:ext cx="11167918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</a:rPr>
              <a:t>lat. </a:t>
            </a:r>
            <a:r>
              <a:rPr lang="de-DE" i="1" dirty="0" err="1">
                <a:cs typeface="Times New Roman" panose="02020603050405020304" pitchFamily="18" charset="0"/>
              </a:rPr>
              <a:t>singularis</a:t>
            </a:r>
            <a:r>
              <a:rPr lang="de-DE" i="1" dirty="0">
                <a:cs typeface="Times New Roman" panose="02020603050405020304" pitchFamily="18" charset="0"/>
              </a:rPr>
              <a:t> – </a:t>
            </a:r>
            <a:r>
              <a:rPr lang="cs-CZ" dirty="0">
                <a:cs typeface="Times New Roman" panose="02020603050405020304" pitchFamily="18" charset="0"/>
              </a:rPr>
              <a:t>„</a:t>
            </a:r>
            <a:r>
              <a:rPr lang="de-DE" dirty="0">
                <a:cs typeface="Times New Roman" panose="02020603050405020304" pitchFamily="18" charset="0"/>
              </a:rPr>
              <a:t>einzeln</a:t>
            </a:r>
            <a:r>
              <a:rPr lang="cs-CZ" dirty="0">
                <a:cs typeface="Times New Roman" panose="02020603050405020304" pitchFamily="18" charset="0"/>
              </a:rPr>
              <a:t>“ </a:t>
            </a:r>
            <a:r>
              <a:rPr lang="de-DE" i="1" dirty="0" err="1">
                <a:cs typeface="Times New Roman" panose="02020603050405020304" pitchFamily="18" charset="0"/>
              </a:rPr>
              <a:t>tantum</a:t>
            </a:r>
            <a:r>
              <a:rPr lang="de-DE" dirty="0">
                <a:cs typeface="Times New Roman" panose="02020603050405020304" pitchFamily="18" charset="0"/>
              </a:rPr>
              <a:t> – </a:t>
            </a:r>
            <a:r>
              <a:rPr lang="cs-CZ" dirty="0">
                <a:cs typeface="Times New Roman" panose="02020603050405020304" pitchFamily="18" charset="0"/>
              </a:rPr>
              <a:t>„</a:t>
            </a:r>
            <a:r>
              <a:rPr lang="de-DE" dirty="0">
                <a:cs typeface="Times New Roman" panose="02020603050405020304" pitchFamily="18" charset="0"/>
              </a:rPr>
              <a:t>nur</a:t>
            </a:r>
            <a:r>
              <a:rPr lang="cs-CZ" dirty="0">
                <a:cs typeface="Times New Roman" panose="02020603050405020304" pitchFamily="18" charset="0"/>
              </a:rPr>
              <a:t>“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 err="1">
                <a:cs typeface="Times New Roman" panose="02020603050405020304" pitchFamily="18" charset="0"/>
              </a:rPr>
              <a:t>Substantive</a:t>
            </a:r>
            <a:r>
              <a:rPr lang="cs-CZ" dirty="0">
                <a:cs typeface="Times New Roman" panose="02020603050405020304" pitchFamily="18" charset="0"/>
              </a:rPr>
              <a:t>, </a:t>
            </a:r>
            <a:r>
              <a:rPr lang="cs-CZ" dirty="0" err="1">
                <a:cs typeface="Times New Roman" panose="02020603050405020304" pitchFamily="18" charset="0"/>
              </a:rPr>
              <a:t>die</a:t>
            </a:r>
            <a:r>
              <a:rPr lang="cs-CZ" dirty="0">
                <a:cs typeface="Times New Roman" panose="02020603050405020304" pitchFamily="18" charset="0"/>
              </a:rPr>
              <a:t> </a:t>
            </a:r>
            <a:r>
              <a:rPr lang="de-DE" b="1" dirty="0">
                <a:cs typeface="Times New Roman" panose="02020603050405020304" pitchFamily="18" charset="0"/>
              </a:rPr>
              <a:t>immer im Singular stehen </a:t>
            </a:r>
            <a:r>
              <a:rPr lang="de-DE" dirty="0">
                <a:cs typeface="Times New Roman" panose="02020603050405020304" pitchFamily="18" charset="0"/>
              </a:rPr>
              <a:t>oder die nur in bestimmten Gebrauchsweisen im Plural stehen können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</a:rPr>
              <a:t>Im Deutschen finden sich </a:t>
            </a:r>
            <a:r>
              <a:rPr lang="de-DE" b="1" dirty="0" err="1">
                <a:cs typeface="Times New Roman" panose="02020603050405020304" pitchFamily="18" charset="0"/>
              </a:rPr>
              <a:t>Singulariatantum</a:t>
            </a:r>
            <a:r>
              <a:rPr lang="de-DE" dirty="0">
                <a:cs typeface="Times New Roman" panose="02020603050405020304" pitchFamily="18" charset="0"/>
              </a:rPr>
              <a:t> v. a. </a:t>
            </a:r>
            <a:r>
              <a:rPr lang="de-DE" b="1" dirty="0">
                <a:cs typeface="Times New Roman" panose="02020603050405020304" pitchFamily="18" charset="0"/>
              </a:rPr>
              <a:t>in diesen substantivischen Subklassen</a:t>
            </a:r>
            <a:r>
              <a:rPr lang="de-DE" dirty="0"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dirty="0">
                <a:cs typeface="Times New Roman" panose="02020603050405020304" pitchFamily="18" charset="0"/>
              </a:rPr>
              <a:t>Abstrakta (Fleiß)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dirty="0">
                <a:cs typeface="Times New Roman" panose="02020603050405020304" pitchFamily="18" charset="0"/>
              </a:rPr>
              <a:t>Kollektiva (</a:t>
            </a:r>
            <a:r>
              <a:rPr lang="cs-CZ" dirty="0">
                <a:cs typeface="Times New Roman" panose="02020603050405020304" pitchFamily="18" charset="0"/>
              </a:rPr>
              <a:t>Adel</a:t>
            </a:r>
            <a:r>
              <a:rPr lang="de-DE" dirty="0">
                <a:cs typeface="Times New Roman" panose="02020603050405020304" pitchFamily="18" charset="0"/>
              </a:rPr>
              <a:t>)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dirty="0">
                <a:cs typeface="Times New Roman" panose="02020603050405020304" pitchFamily="18" charset="0"/>
              </a:rPr>
              <a:t>Eigennamen (Hanna)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dirty="0">
                <a:cs typeface="Times New Roman" panose="02020603050405020304" pitchFamily="18" charset="0"/>
              </a:rPr>
              <a:t>Stoff- und Maßbezeichnungen (Gold, Gramm)</a:t>
            </a:r>
          </a:p>
        </p:txBody>
      </p:sp>
    </p:spTree>
    <p:extLst>
      <p:ext uri="{BB962C8B-B14F-4D97-AF65-F5344CB8AC3E}">
        <p14:creationId xmlns:p14="http://schemas.microsoft.com/office/powerpoint/2010/main" val="868084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FB34E-3F56-4333-9E66-C1A3E399A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  <a:cs typeface="Times New Roman" panose="02020603050405020304" pitchFamily="18" charset="0"/>
              </a:rPr>
              <a:t>Abstrakta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AA26913-5312-4E27-A273-01729700BF61}"/>
              </a:ext>
            </a:extLst>
          </p:cNvPr>
          <p:cNvSpPr txBox="1"/>
          <p:nvPr/>
        </p:nvSpPr>
        <p:spPr>
          <a:xfrm>
            <a:off x="922482" y="1690688"/>
            <a:ext cx="10431318" cy="4197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b="1" dirty="0">
                <a:cs typeface="Times New Roman" panose="02020603050405020304" pitchFamily="18" charset="0"/>
              </a:rPr>
              <a:t>Prototypische Abstrakta </a:t>
            </a:r>
            <a:r>
              <a:rPr lang="de-DE" dirty="0">
                <a:cs typeface="Times New Roman" panose="02020603050405020304" pitchFamily="18" charset="0"/>
              </a:rPr>
              <a:t>kommen </a:t>
            </a:r>
            <a:r>
              <a:rPr lang="de-DE" b="1" dirty="0">
                <a:cs typeface="Times New Roman" panose="02020603050405020304" pitchFamily="18" charset="0"/>
              </a:rPr>
              <a:t>nur im Singular </a:t>
            </a:r>
            <a:r>
              <a:rPr lang="de-DE" dirty="0">
                <a:cs typeface="Times New Roman" panose="02020603050405020304" pitchFamily="18" charset="0"/>
              </a:rPr>
              <a:t>vor: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dirty="0">
                <a:cs typeface="Times New Roman" panose="02020603050405020304" pitchFamily="18" charset="0"/>
              </a:rPr>
              <a:t>Kälte, Kindheit, Ruhe, Treue, Musik, …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dirty="0">
                <a:cs typeface="Times New Roman" panose="02020603050405020304" pitchFamily="18" charset="0"/>
              </a:rPr>
              <a:t>Substantivierungen: s Schöne, s Warten, … </a:t>
            </a:r>
            <a:endParaRPr lang="cs-CZ" dirty="0"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>
                <a:cs typeface="Times New Roman" panose="02020603050405020304" pitchFamily="18" charset="0"/>
              </a:rPr>
              <a:t>Es </a:t>
            </a:r>
            <a:r>
              <a:rPr lang="cs-CZ" dirty="0" err="1">
                <a:cs typeface="Times New Roman" panose="02020603050405020304" pitchFamily="18" charset="0"/>
              </a:rPr>
              <a:t>gibt</a:t>
            </a:r>
            <a:r>
              <a:rPr lang="cs-CZ" dirty="0">
                <a:cs typeface="Times New Roman" panose="02020603050405020304" pitchFamily="18" charset="0"/>
              </a:rPr>
              <a:t> </a:t>
            </a:r>
            <a:r>
              <a:rPr lang="cs-CZ" dirty="0" err="1">
                <a:cs typeface="Times New Roman" panose="02020603050405020304" pitchFamily="18" charset="0"/>
              </a:rPr>
              <a:t>aber</a:t>
            </a:r>
            <a:r>
              <a:rPr lang="cs-CZ" dirty="0">
                <a:cs typeface="Times New Roman" panose="02020603050405020304" pitchFamily="18" charset="0"/>
              </a:rPr>
              <a:t> </a:t>
            </a:r>
            <a:r>
              <a:rPr lang="de-DE" b="1" dirty="0">
                <a:cs typeface="Times New Roman" panose="02020603050405020304" pitchFamily="18" charset="0"/>
              </a:rPr>
              <a:t>keine scharfe Grenze</a:t>
            </a:r>
            <a:r>
              <a:rPr lang="de-DE" dirty="0">
                <a:cs typeface="Times New Roman" panose="02020603050405020304" pitchFamily="18" charset="0"/>
              </a:rPr>
              <a:t>, sondern vielfältige Übergänge zwischen Abstrakta und Konkreta:</a:t>
            </a:r>
          </a:p>
          <a:p>
            <a:pPr lvl="1"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→ Kontexte, in denen ein bestimmtes Substantiv wohl nur im Singular akzeptabel ist</a:t>
            </a:r>
          </a:p>
          <a:p>
            <a:pPr lvl="1"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→ Kontexte, in denen dasselbe Substantiv im Plural auftreten kann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z. B.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Die Schönheit </a:t>
            </a:r>
            <a:r>
              <a:rPr lang="de-DE" dirty="0">
                <a:cs typeface="Times New Roman" panose="02020603050405020304" pitchFamily="18" charset="0"/>
              </a:rPr>
              <a:t>des Landes überwältigte mich.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Unsere schwarze Katze ist wirklich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eine Schönheit</a:t>
            </a:r>
            <a:r>
              <a:rPr lang="de-DE" dirty="0"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Lernen Sie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die Schönheiten </a:t>
            </a:r>
            <a:r>
              <a:rPr lang="de-DE" dirty="0">
                <a:cs typeface="Times New Roman" panose="02020603050405020304" pitchFamily="18" charset="0"/>
              </a:rPr>
              <a:t>des Erzgebirges durch Ausflüge in die nähere Umgebung kennen.</a:t>
            </a:r>
          </a:p>
        </p:txBody>
      </p:sp>
    </p:spTree>
    <p:extLst>
      <p:ext uri="{BB962C8B-B14F-4D97-AF65-F5344CB8AC3E}">
        <p14:creationId xmlns:p14="http://schemas.microsoft.com/office/powerpoint/2010/main" val="1860006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A76C282-0527-4D22-85A8-D8C73D845771}"/>
              </a:ext>
            </a:extLst>
          </p:cNvPr>
          <p:cNvSpPr txBox="1"/>
          <p:nvPr/>
        </p:nvSpPr>
        <p:spPr>
          <a:xfrm>
            <a:off x="822036" y="572655"/>
            <a:ext cx="10612582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</a:rPr>
              <a:t>Auch bei Abstrakta können </a:t>
            </a:r>
            <a:r>
              <a:rPr lang="de-DE" b="1" dirty="0">
                <a:cs typeface="Times New Roman" panose="02020603050405020304" pitchFamily="18" charset="0"/>
              </a:rPr>
              <a:t>die Pluralformen </a:t>
            </a:r>
            <a:r>
              <a:rPr lang="de-DE" dirty="0">
                <a:cs typeface="Times New Roman" panose="02020603050405020304" pitchFamily="18" charset="0"/>
              </a:rPr>
              <a:t>auf eine </a:t>
            </a:r>
            <a:r>
              <a:rPr lang="de-DE" b="1" dirty="0">
                <a:cs typeface="Times New Roman" panose="02020603050405020304" pitchFamily="18" charset="0"/>
              </a:rPr>
              <a:t>Sortenlesart</a:t>
            </a:r>
            <a:r>
              <a:rPr lang="de-DE" dirty="0">
                <a:cs typeface="Times New Roman" panose="02020603050405020304" pitchFamily="18" charset="0"/>
              </a:rPr>
              <a:t> hindeuten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de-DE" dirty="0">
                <a:cs typeface="Times New Roman" panose="02020603050405020304" pitchFamily="18" charset="0"/>
              </a:rPr>
              <a:t>	Das sind große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Talente</a:t>
            </a:r>
            <a:r>
              <a:rPr lang="de-DE" dirty="0">
                <a:cs typeface="Times New Roman" panose="02020603050405020304" pitchFamily="18" charset="0"/>
              </a:rPr>
              <a:t>. (verschiedene Arten von Talenten: Abstraktum, Sortenlesart)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</a:rPr>
              <a:t>Ein Abstraktum kann </a:t>
            </a:r>
            <a:r>
              <a:rPr lang="de-DE" b="1" dirty="0">
                <a:cs typeface="Times New Roman" panose="02020603050405020304" pitchFamily="18" charset="0"/>
              </a:rPr>
              <a:t>eine zeitlich begrenzte Tätigkeit </a:t>
            </a:r>
            <a:r>
              <a:rPr lang="de-DE" dirty="0">
                <a:cs typeface="Times New Roman" panose="02020603050405020304" pitchFamily="18" charset="0"/>
              </a:rPr>
              <a:t>ausdrücken. → Dann enthält es </a:t>
            </a:r>
            <a:r>
              <a:rPr lang="de-DE" b="1" dirty="0">
                <a:cs typeface="Times New Roman" panose="02020603050405020304" pitchFamily="18" charset="0"/>
              </a:rPr>
              <a:t>das Merkmal </a:t>
            </a:r>
            <a:r>
              <a:rPr lang="cs-CZ" b="1" dirty="0">
                <a:cs typeface="Times New Roman" panose="02020603050405020304" pitchFamily="18" charset="0"/>
              </a:rPr>
              <a:t>„z</a:t>
            </a:r>
            <a:r>
              <a:rPr lang="de-DE" b="1" dirty="0" err="1">
                <a:cs typeface="Times New Roman" panose="02020603050405020304" pitchFamily="18" charset="0"/>
              </a:rPr>
              <a:t>ählbar</a:t>
            </a:r>
            <a:r>
              <a:rPr lang="cs-CZ" b="1" dirty="0">
                <a:cs typeface="Times New Roman" panose="02020603050405020304" pitchFamily="18" charset="0"/>
              </a:rPr>
              <a:t>“</a:t>
            </a:r>
            <a:r>
              <a:rPr lang="de-DE" b="1" dirty="0">
                <a:cs typeface="Times New Roman" panose="02020603050405020304" pitchFamily="18" charset="0"/>
              </a:rPr>
              <a:t> </a:t>
            </a:r>
            <a:r>
              <a:rPr lang="de-DE" dirty="0">
                <a:cs typeface="Times New Roman" panose="02020603050405020304" pitchFamily="18" charset="0"/>
              </a:rPr>
              <a:t>und ist daher </a:t>
            </a:r>
            <a:r>
              <a:rPr lang="de-DE" b="1" dirty="0">
                <a:cs typeface="Times New Roman" panose="02020603050405020304" pitchFamily="18" charset="0"/>
              </a:rPr>
              <a:t>pluralfähig</a:t>
            </a:r>
            <a:r>
              <a:rPr lang="de-DE" dirty="0"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de-DE" dirty="0">
                <a:cs typeface="Times New Roman" panose="02020603050405020304" pitchFamily="18" charset="0"/>
              </a:rPr>
              <a:t>	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die Bemühung </a:t>
            </a:r>
            <a:r>
              <a:rPr lang="de-DE" dirty="0">
                <a:cs typeface="Times New Roman" panose="02020603050405020304" pitchFamily="18" charset="0"/>
              </a:rPr>
              <a:t>→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die Bemühungen</a:t>
            </a:r>
            <a:r>
              <a:rPr lang="de-DE" dirty="0"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der Tanz </a:t>
            </a:r>
            <a:r>
              <a:rPr lang="de-DE" dirty="0">
                <a:cs typeface="Times New Roman" panose="02020603050405020304" pitchFamily="18" charset="0"/>
              </a:rPr>
              <a:t>→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die Tänze</a:t>
            </a:r>
            <a:r>
              <a:rPr lang="de-DE" dirty="0"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der Gesang </a:t>
            </a:r>
            <a:r>
              <a:rPr lang="de-DE" dirty="0">
                <a:cs typeface="Times New Roman" panose="02020603050405020304" pitchFamily="18" charset="0"/>
              </a:rPr>
              <a:t>→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die </a:t>
            </a:r>
            <a:r>
              <a:rPr lang="de-DE" dirty="0" err="1">
                <a:solidFill>
                  <a:srgbClr val="FF0000"/>
                </a:solidFill>
                <a:cs typeface="Times New Roman" panose="02020603050405020304" pitchFamily="18" charset="0"/>
              </a:rPr>
              <a:t>Gesänke</a:t>
            </a:r>
            <a:endParaRPr lang="de-DE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b="1" dirty="0">
                <a:cs typeface="Times New Roman" panose="02020603050405020304" pitchFamily="18" charset="0"/>
              </a:rPr>
              <a:t>Pluralformen</a:t>
            </a:r>
            <a:r>
              <a:rPr lang="de-DE" dirty="0">
                <a:cs typeface="Times New Roman" panose="02020603050405020304" pitchFamily="18" charset="0"/>
              </a:rPr>
              <a:t> von Abstrakta werden auch in (a) </a:t>
            </a:r>
            <a:r>
              <a:rPr lang="de-DE" b="1" dirty="0">
                <a:cs typeface="Times New Roman" panose="02020603050405020304" pitchFamily="18" charset="0"/>
              </a:rPr>
              <a:t>Fachsprachen</a:t>
            </a:r>
            <a:r>
              <a:rPr lang="de-DE" dirty="0">
                <a:cs typeface="Times New Roman" panose="02020603050405020304" pitchFamily="18" charset="0"/>
              </a:rPr>
              <a:t> oder (b) </a:t>
            </a:r>
            <a:r>
              <a:rPr lang="de-DE" b="1" dirty="0">
                <a:cs typeface="Times New Roman" panose="02020603050405020304" pitchFamily="18" charset="0"/>
              </a:rPr>
              <a:t>Belletristik</a:t>
            </a:r>
            <a:r>
              <a:rPr lang="de-DE" dirty="0">
                <a:cs typeface="Times New Roman" panose="02020603050405020304" pitchFamily="18" charset="0"/>
              </a:rPr>
              <a:t> gebraucht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(a) Da sich mit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Unendlichkeiten</a:t>
            </a:r>
            <a:r>
              <a:rPr lang="de-DE" dirty="0">
                <a:cs typeface="Times New Roman" panose="02020603050405020304" pitchFamily="18" charset="0"/>
              </a:rPr>
              <a:t> praktisch kaum arbeiten lässt, empfehlen sich einige wenige typische und repräsentative Hauptmodelle.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de-DE" dirty="0">
                <a:cs typeface="Times New Roman" panose="02020603050405020304" pitchFamily="18" charset="0"/>
              </a:rPr>
              <a:t>	(b) Mit dir Fliegen in 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Unendlichkeiten</a:t>
            </a:r>
            <a:r>
              <a:rPr lang="de-DE" dirty="0">
                <a:cs typeface="Times New Roman" panose="02020603050405020304" pitchFamily="18" charset="0"/>
              </a:rPr>
              <a:t>, durch Wolken und Wonnen den Sternen entgegen, zum Licht der </a:t>
            </a:r>
            <a:r>
              <a:rPr lang="de-DE" dirty="0" err="1">
                <a:solidFill>
                  <a:srgbClr val="FF0000"/>
                </a:solidFill>
                <a:cs typeface="Times New Roman" panose="02020603050405020304" pitchFamily="18" charset="0"/>
              </a:rPr>
              <a:t>Unsterblichkeiten</a:t>
            </a:r>
            <a:r>
              <a:rPr lang="de-DE" dirty="0"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</a:rPr>
              <a:t>Semantisch </a:t>
            </a:r>
            <a:r>
              <a:rPr lang="de-DE" b="1" dirty="0">
                <a:cs typeface="Times New Roman" panose="02020603050405020304" pitchFamily="18" charset="0"/>
              </a:rPr>
              <a:t>verwandte Ausdrücke</a:t>
            </a:r>
            <a:r>
              <a:rPr lang="de-DE" dirty="0">
                <a:cs typeface="Times New Roman" panose="02020603050405020304" pitchFamily="18" charset="0"/>
              </a:rPr>
              <a:t>, </a:t>
            </a:r>
            <a:r>
              <a:rPr lang="de-DE" b="1" dirty="0">
                <a:cs typeface="Times New Roman" panose="02020603050405020304" pitchFamily="18" charset="0"/>
              </a:rPr>
              <a:t>die Pluralformen </a:t>
            </a:r>
            <a:r>
              <a:rPr lang="de-DE" dirty="0">
                <a:cs typeface="Times New Roman" panose="02020603050405020304" pitchFamily="18" charset="0"/>
              </a:rPr>
              <a:t>bilden: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der Rat</a:t>
            </a:r>
            <a:r>
              <a:rPr lang="de-DE" dirty="0">
                <a:cs typeface="Times New Roman" panose="02020603050405020304" pitchFamily="18" charset="0"/>
              </a:rPr>
              <a:t>/</a:t>
            </a:r>
            <a:r>
              <a:rPr lang="de-DE" dirty="0">
                <a:solidFill>
                  <a:srgbClr val="0070C0"/>
                </a:solidFill>
                <a:cs typeface="Times New Roman" panose="02020603050405020304" pitchFamily="18" charset="0"/>
              </a:rPr>
              <a:t>der Ratschlag </a:t>
            </a:r>
            <a:r>
              <a:rPr lang="de-DE" dirty="0">
                <a:cs typeface="Times New Roman" panose="02020603050405020304" pitchFamily="18" charset="0"/>
              </a:rPr>
              <a:t>→ </a:t>
            </a:r>
            <a:r>
              <a:rPr lang="de-DE" dirty="0">
                <a:solidFill>
                  <a:srgbClr val="0070C0"/>
                </a:solidFill>
                <a:cs typeface="Times New Roman" panose="02020603050405020304" pitchFamily="18" charset="0"/>
              </a:rPr>
              <a:t>die Ratschläge</a:t>
            </a:r>
            <a:r>
              <a:rPr lang="de-DE" dirty="0">
                <a:cs typeface="Times New Roman" panose="02020603050405020304" pitchFamily="18" charset="0"/>
              </a:rPr>
              <a:t>	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der Streit</a:t>
            </a:r>
            <a:r>
              <a:rPr lang="de-DE" dirty="0">
                <a:cs typeface="Times New Roman" panose="02020603050405020304" pitchFamily="18" charset="0"/>
              </a:rPr>
              <a:t>/</a:t>
            </a:r>
            <a:r>
              <a:rPr lang="de-DE" dirty="0">
                <a:solidFill>
                  <a:srgbClr val="0070C0"/>
                </a:solidFill>
                <a:cs typeface="Times New Roman" panose="02020603050405020304" pitchFamily="18" charset="0"/>
              </a:rPr>
              <a:t>die Streitigkeit </a:t>
            </a:r>
            <a:r>
              <a:rPr lang="de-DE" dirty="0">
                <a:cs typeface="Times New Roman" panose="02020603050405020304" pitchFamily="18" charset="0"/>
              </a:rPr>
              <a:t>→ </a:t>
            </a:r>
            <a:r>
              <a:rPr lang="de-DE" dirty="0">
                <a:solidFill>
                  <a:srgbClr val="0070C0"/>
                </a:solidFill>
                <a:cs typeface="Times New Roman" panose="02020603050405020304" pitchFamily="18" charset="0"/>
              </a:rPr>
              <a:t>die Streitigkeiten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das Alter</a:t>
            </a:r>
            <a:r>
              <a:rPr lang="de-DE" dirty="0">
                <a:cs typeface="Times New Roman" panose="02020603050405020304" pitchFamily="18" charset="0"/>
              </a:rPr>
              <a:t>/</a:t>
            </a:r>
            <a:r>
              <a:rPr lang="de-DE" dirty="0">
                <a:solidFill>
                  <a:srgbClr val="0070C0"/>
                </a:solidFill>
                <a:cs typeface="Times New Roman" panose="02020603050405020304" pitchFamily="18" charset="0"/>
              </a:rPr>
              <a:t>die Altersstufe </a:t>
            </a:r>
            <a:r>
              <a:rPr lang="de-DE" dirty="0">
                <a:cs typeface="Times New Roman" panose="02020603050405020304" pitchFamily="18" charset="0"/>
              </a:rPr>
              <a:t>→ </a:t>
            </a:r>
            <a:r>
              <a:rPr lang="de-DE" dirty="0">
                <a:solidFill>
                  <a:srgbClr val="0070C0"/>
                </a:solidFill>
                <a:cs typeface="Times New Roman" panose="02020603050405020304" pitchFamily="18" charset="0"/>
              </a:rPr>
              <a:t>die Altersstufen</a:t>
            </a:r>
            <a:r>
              <a:rPr lang="de-DE" dirty="0">
                <a:cs typeface="Times New Roman" panose="02020603050405020304" pitchFamily="18" charset="0"/>
              </a:rPr>
              <a:t>, 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2805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FB34E-3F56-4333-9E66-C1A3E399A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+mn-lt"/>
                <a:cs typeface="Times New Roman" panose="02020603050405020304" pitchFamily="18" charset="0"/>
              </a:rPr>
              <a:t>Kollektiva</a:t>
            </a:r>
            <a:r>
              <a:rPr lang="de-DE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de-DE" sz="2000" dirty="0">
                <a:latin typeface="+mn-lt"/>
                <a:cs typeface="Times New Roman" panose="02020603050405020304" pitchFamily="18" charset="0"/>
              </a:rPr>
              <a:t>(Sammelbezeichnungen)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AA26913-5312-4E27-A273-01729700BF61}"/>
              </a:ext>
            </a:extLst>
          </p:cNvPr>
          <p:cNvSpPr txBox="1"/>
          <p:nvPr/>
        </p:nvSpPr>
        <p:spPr>
          <a:xfrm>
            <a:off x="922482" y="1690688"/>
            <a:ext cx="10431318" cy="5905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</a:rPr>
              <a:t>Eine </a:t>
            </a:r>
            <a:r>
              <a:rPr lang="de-DE" b="1" dirty="0">
                <a:cs typeface="Times New Roman" panose="02020603050405020304" pitchFamily="18" charset="0"/>
              </a:rPr>
              <a:t>Vielzahl</a:t>
            </a:r>
            <a:r>
              <a:rPr lang="de-DE" dirty="0">
                <a:cs typeface="Times New Roman" panose="02020603050405020304" pitchFamily="18" charset="0"/>
              </a:rPr>
              <a:t> von Lebewesen oder Dingen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dirty="0">
                <a:cs typeface="Times New Roman" panose="02020603050405020304" pitchFamily="18" charset="0"/>
              </a:rPr>
              <a:t>Zusammengefassten Lebewesen oder Dinge </a:t>
            </a:r>
            <a:r>
              <a:rPr lang="de-DE" b="1" dirty="0">
                <a:cs typeface="Times New Roman" panose="02020603050405020304" pitchFamily="18" charset="0"/>
              </a:rPr>
              <a:t>als Attribut</a:t>
            </a:r>
          </a:p>
          <a:p>
            <a:pPr lvl="2"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eine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Gruppe</a:t>
            </a:r>
            <a:r>
              <a:rPr lang="de-DE" dirty="0">
                <a:cs typeface="Times New Roman" panose="02020603050405020304" pitchFamily="18" charset="0"/>
              </a:rPr>
              <a:t> Jugendlicher, eine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Herde</a:t>
            </a:r>
            <a:r>
              <a:rPr lang="de-DE" dirty="0">
                <a:cs typeface="Times New Roman" panose="02020603050405020304" pitchFamily="18" charset="0"/>
              </a:rPr>
              <a:t> Schaffe, ein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Haufen</a:t>
            </a:r>
            <a:r>
              <a:rPr lang="de-DE" dirty="0">
                <a:cs typeface="Times New Roman" panose="02020603050405020304" pitchFamily="18" charset="0"/>
              </a:rPr>
              <a:t> Steine, ein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Stapel</a:t>
            </a:r>
            <a:r>
              <a:rPr lang="de-DE" dirty="0">
                <a:cs typeface="Times New Roman" panose="02020603050405020304" pitchFamily="18" charset="0"/>
              </a:rPr>
              <a:t> Papier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b="1" dirty="0">
                <a:cs typeface="Times New Roman" panose="02020603050405020304" pitchFamily="18" charset="0"/>
              </a:rPr>
              <a:t>Einzelne Sammelbezeichnungen</a:t>
            </a:r>
          </a:p>
          <a:p>
            <a:pPr lvl="2">
              <a:lnSpc>
                <a:spcPct val="150000"/>
              </a:lnSpc>
              <a:spcAft>
                <a:spcPts val="1200"/>
              </a:spcAft>
            </a:pPr>
            <a:r>
              <a:rPr lang="de-DE" dirty="0">
                <a:cs typeface="Times New Roman" panose="02020603050405020304" pitchFamily="18" charset="0"/>
              </a:rPr>
              <a:t>der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Wald</a:t>
            </a:r>
            <a:r>
              <a:rPr lang="de-DE" dirty="0">
                <a:cs typeface="Times New Roman" panose="02020603050405020304" pitchFamily="18" charset="0"/>
              </a:rPr>
              <a:t>, 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Menschheit</a:t>
            </a:r>
            <a:r>
              <a:rPr lang="de-DE" dirty="0">
                <a:cs typeface="Times New Roman" panose="02020603050405020304" pitchFamily="18" charset="0"/>
              </a:rPr>
              <a:t>, das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Gebirge</a:t>
            </a:r>
            <a:r>
              <a:rPr lang="de-DE" dirty="0">
                <a:cs typeface="Times New Roman" panose="02020603050405020304" pitchFamily="18" charset="0"/>
              </a:rPr>
              <a:t>, der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Adel</a:t>
            </a:r>
            <a:r>
              <a:rPr lang="de-DE" dirty="0">
                <a:cs typeface="Times New Roman" panose="02020603050405020304" pitchFamily="18" charset="0"/>
              </a:rPr>
              <a:t>, das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Laub</a:t>
            </a:r>
            <a:r>
              <a:rPr lang="de-DE" dirty="0">
                <a:cs typeface="Times New Roman" panose="02020603050405020304" pitchFamily="18" charset="0"/>
              </a:rPr>
              <a:t>, ...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</a:rPr>
              <a:t>Sammelbezeichnungen haben </a:t>
            </a:r>
            <a:r>
              <a:rPr lang="de-DE" b="1" dirty="0">
                <a:cs typeface="Times New Roman" panose="02020603050405020304" pitchFamily="18" charset="0"/>
              </a:rPr>
              <a:t>gewöhnlich das Merkmal zählbar</a:t>
            </a:r>
            <a:r>
              <a:rPr lang="de-DE" dirty="0">
                <a:cs typeface="Times New Roman" panose="02020603050405020304" pitchFamily="18" charset="0"/>
              </a:rPr>
              <a:t>, können also auch </a:t>
            </a:r>
            <a:r>
              <a:rPr lang="de-DE" b="1" dirty="0">
                <a:cs typeface="Times New Roman" panose="02020603050405020304" pitchFamily="18" charset="0"/>
              </a:rPr>
              <a:t>im Plural stehen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de-DE" dirty="0">
                <a:cs typeface="Times New Roman" panose="02020603050405020304" pitchFamily="18" charset="0"/>
              </a:rPr>
              <a:t>	zwei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Gruppen</a:t>
            </a:r>
            <a:r>
              <a:rPr lang="de-DE" dirty="0">
                <a:cs typeface="Times New Roman" panose="02020603050405020304" pitchFamily="18" charset="0"/>
              </a:rPr>
              <a:t> Jugendlicher, drei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Stapel</a:t>
            </a:r>
            <a:r>
              <a:rPr lang="de-DE" dirty="0">
                <a:cs typeface="Times New Roman" panose="02020603050405020304" pitchFamily="18" charset="0"/>
              </a:rPr>
              <a:t> Papier, zwei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Gebirge</a:t>
            </a:r>
            <a:r>
              <a:rPr lang="de-DE" dirty="0">
                <a:cs typeface="Times New Roman" panose="02020603050405020304" pitchFamily="18" charset="0"/>
              </a:rPr>
              <a:t> vulkanischen Ursprungs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</a:rPr>
              <a:t>Einige verfügen aber </a:t>
            </a:r>
            <a:r>
              <a:rPr lang="de-DE" b="1" dirty="0">
                <a:cs typeface="Times New Roman" panose="02020603050405020304" pitchFamily="18" charset="0"/>
              </a:rPr>
              <a:t>nicht </a:t>
            </a:r>
            <a:r>
              <a:rPr lang="de-DE" dirty="0">
                <a:cs typeface="Times New Roman" panose="02020603050405020304" pitchFamily="18" charset="0"/>
              </a:rPr>
              <a:t>über </a:t>
            </a:r>
            <a:r>
              <a:rPr lang="de-DE" b="1" dirty="0">
                <a:cs typeface="Times New Roman" panose="02020603050405020304" pitchFamily="18" charset="0"/>
              </a:rPr>
              <a:t>das Merkmal </a:t>
            </a:r>
            <a:r>
              <a:rPr lang="cs-CZ" b="1" dirty="0">
                <a:cs typeface="Times New Roman" panose="02020603050405020304" pitchFamily="18" charset="0"/>
              </a:rPr>
              <a:t>„</a:t>
            </a:r>
            <a:r>
              <a:rPr lang="de-DE" b="1" dirty="0">
                <a:cs typeface="Times New Roman" panose="02020603050405020304" pitchFamily="18" charset="0"/>
              </a:rPr>
              <a:t>zählbar</a:t>
            </a:r>
            <a:r>
              <a:rPr lang="cs-CZ" dirty="0">
                <a:cs typeface="Times New Roman" panose="02020603050405020304" pitchFamily="18" charset="0"/>
              </a:rPr>
              <a:t>“</a:t>
            </a:r>
            <a:r>
              <a:rPr lang="de-DE" dirty="0">
                <a:cs typeface="Times New Roman" panose="02020603050405020304" pitchFamily="18" charset="0"/>
              </a:rPr>
              <a:t> → </a:t>
            </a:r>
            <a:r>
              <a:rPr lang="de-DE" b="1" dirty="0" err="1">
                <a:cs typeface="Times New Roman" panose="02020603050405020304" pitchFamily="18" charset="0"/>
              </a:rPr>
              <a:t>Singulariatantum</a:t>
            </a:r>
            <a:r>
              <a:rPr lang="cs-CZ" b="1" dirty="0">
                <a:cs typeface="Times New Roman" panose="02020603050405020304" pitchFamily="18" charset="0"/>
              </a:rPr>
              <a:t> (r Adel, s Laub, …)</a:t>
            </a:r>
            <a:endParaRPr lang="de-DE" b="1" dirty="0"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</a:rPr>
              <a:t>Bei Wörtern wie </a:t>
            </a:r>
            <a:r>
              <a:rPr lang="de-DE" i="1" dirty="0">
                <a:solidFill>
                  <a:srgbClr val="0070C0"/>
                </a:solidFill>
                <a:cs typeface="Times New Roman" panose="02020603050405020304" pitchFamily="18" charset="0"/>
              </a:rPr>
              <a:t>Vieh, Obst, Gemüse </a:t>
            </a:r>
            <a:r>
              <a:rPr lang="de-DE" dirty="0">
                <a:cs typeface="Times New Roman" panose="02020603050405020304" pitchFamily="18" charset="0"/>
              </a:rPr>
              <a:t>oder </a:t>
            </a:r>
            <a:r>
              <a:rPr lang="de-DE" i="1" dirty="0">
                <a:solidFill>
                  <a:srgbClr val="0070C0"/>
                </a:solidFill>
                <a:cs typeface="Times New Roman" panose="02020603050405020304" pitchFamily="18" charset="0"/>
              </a:rPr>
              <a:t>Getreide</a:t>
            </a:r>
            <a:r>
              <a:rPr lang="de-DE" i="1" dirty="0">
                <a:cs typeface="Times New Roman" panose="02020603050405020304" pitchFamily="18" charset="0"/>
              </a:rPr>
              <a:t> </a:t>
            </a:r>
            <a:r>
              <a:rPr lang="de-DE" dirty="0">
                <a:cs typeface="Times New Roman" panose="02020603050405020304" pitchFamily="18" charset="0"/>
              </a:rPr>
              <a:t>handelt es sich um keine Sammelbezeichnungen, sondern um Oberbegriffe mit dem Merkmal </a:t>
            </a:r>
            <a:r>
              <a:rPr lang="cs-CZ" dirty="0">
                <a:cs typeface="Times New Roman" panose="02020603050405020304" pitchFamily="18" charset="0"/>
              </a:rPr>
              <a:t>„</a:t>
            </a:r>
            <a:r>
              <a:rPr lang="de-DE" dirty="0">
                <a:cs typeface="Times New Roman" panose="02020603050405020304" pitchFamily="18" charset="0"/>
              </a:rPr>
              <a:t>nicht zählbar</a:t>
            </a:r>
            <a:r>
              <a:rPr lang="cs-CZ" dirty="0">
                <a:cs typeface="Times New Roman" panose="02020603050405020304" pitchFamily="18" charset="0"/>
              </a:rPr>
              <a:t>“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endParaRPr lang="de-DE" b="1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</a:t>
            </a:r>
          </a:p>
          <a:p>
            <a:pPr>
              <a:lnSpc>
                <a:spcPct val="150000"/>
              </a:lnSpc>
            </a:pP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50000"/>
              </a:lnSpc>
            </a:pP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663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FB34E-3F56-4333-9E66-C1A3E399A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+mn-lt"/>
                <a:cs typeface="Times New Roman" panose="02020603050405020304" pitchFamily="18" charset="0"/>
              </a:rPr>
              <a:t>Eigennamen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AA26913-5312-4E27-A273-01729700BF61}"/>
              </a:ext>
            </a:extLst>
          </p:cNvPr>
          <p:cNvSpPr txBox="1"/>
          <p:nvPr/>
        </p:nvSpPr>
        <p:spPr>
          <a:xfrm>
            <a:off x="922482" y="1690688"/>
            <a:ext cx="10431318" cy="6428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</a:rPr>
              <a:t>Eigennamen benennen </a:t>
            </a:r>
            <a:r>
              <a:rPr lang="de-DE" b="1" dirty="0">
                <a:cs typeface="Times New Roman" panose="02020603050405020304" pitchFamily="18" charset="0"/>
              </a:rPr>
              <a:t>ein einzelnes Lebewesen </a:t>
            </a:r>
            <a:r>
              <a:rPr lang="de-DE" dirty="0">
                <a:cs typeface="Times New Roman" panose="02020603050405020304" pitchFamily="18" charset="0"/>
              </a:rPr>
              <a:t>oder auch einen einzelnen </a:t>
            </a:r>
            <a:r>
              <a:rPr lang="de-DE" b="1" dirty="0">
                <a:cs typeface="Times New Roman" panose="02020603050405020304" pitchFamily="18" charset="0"/>
              </a:rPr>
              <a:t>Gegenstand</a:t>
            </a:r>
            <a:r>
              <a:rPr lang="de-DE" dirty="0">
                <a:cs typeface="Times New Roman" panose="02020603050405020304" pitchFamily="18" charset="0"/>
              </a:rPr>
              <a:t>, </a:t>
            </a:r>
            <a:r>
              <a:rPr lang="de-DE" b="1" dirty="0">
                <a:cs typeface="Times New Roman" panose="02020603050405020304" pitchFamily="18" charset="0"/>
              </a:rPr>
              <a:t>Institution</a:t>
            </a:r>
            <a:r>
              <a:rPr lang="de-DE" dirty="0">
                <a:cs typeface="Times New Roman" panose="02020603050405020304" pitchFamily="18" charset="0"/>
              </a:rPr>
              <a:t>, </a:t>
            </a:r>
            <a:r>
              <a:rPr lang="de-DE" b="1" dirty="0">
                <a:cs typeface="Times New Roman" panose="02020603050405020304" pitchFamily="18" charset="0"/>
              </a:rPr>
              <a:t>Ereignis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→ man erwartet daher, dass sie </a:t>
            </a:r>
            <a:r>
              <a:rPr lang="de-DE" b="1" dirty="0">
                <a:cs typeface="Times New Roman" panose="02020603050405020304" pitchFamily="18" charset="0"/>
              </a:rPr>
              <a:t>nur im Singular </a:t>
            </a:r>
            <a:r>
              <a:rPr lang="de-DE" dirty="0">
                <a:cs typeface="Times New Roman" panose="02020603050405020304" pitchFamily="18" charset="0"/>
              </a:rPr>
              <a:t>vorkommen: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de-DE" dirty="0">
                <a:cs typeface="Times New Roman" panose="02020603050405020304" pitchFamily="18" charset="0"/>
              </a:rPr>
              <a:t>	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Christus</a:t>
            </a:r>
            <a:r>
              <a:rPr lang="de-DE" dirty="0"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Hanna</a:t>
            </a:r>
            <a:r>
              <a:rPr lang="de-DE" dirty="0"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Johann Wolfgang von Goethe</a:t>
            </a:r>
            <a:r>
              <a:rPr lang="de-DE" dirty="0"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Berlin</a:t>
            </a:r>
            <a:r>
              <a:rPr lang="de-DE" dirty="0"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England</a:t>
            </a:r>
            <a:r>
              <a:rPr lang="de-DE" dirty="0"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die Weser</a:t>
            </a:r>
            <a:r>
              <a:rPr lang="de-DE" dirty="0"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der Kurfürstendamm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b="1" dirty="0">
                <a:cs typeface="Times New Roman" panose="02020603050405020304" pitchFamily="18" charset="0"/>
              </a:rPr>
              <a:t>Pluralformen</a:t>
            </a:r>
            <a:r>
              <a:rPr lang="de-DE" dirty="0">
                <a:cs typeface="Times New Roman" panose="02020603050405020304" pitchFamily="18" charset="0"/>
              </a:rPr>
              <a:t> erscheinen beim Wechsel zum Gebrauch </a:t>
            </a:r>
            <a:r>
              <a:rPr lang="de-DE" b="1" dirty="0">
                <a:cs typeface="Times New Roman" panose="02020603050405020304" pitchFamily="18" charset="0"/>
              </a:rPr>
              <a:t>als Gattungsbezeichnungen</a:t>
            </a:r>
            <a:r>
              <a:rPr lang="de-DE" dirty="0"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Müllers</a:t>
            </a:r>
            <a:r>
              <a:rPr lang="de-DE" dirty="0">
                <a:cs typeface="Times New Roman" panose="02020603050405020304" pitchFamily="18" charset="0"/>
              </a:rPr>
              <a:t> sind so unfreundlich.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In unserer Klasse sitzen drei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Michaels</a:t>
            </a:r>
            <a:r>
              <a:rPr lang="de-DE" dirty="0"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Wir reisten durch beide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Amerikas</a:t>
            </a:r>
            <a:r>
              <a:rPr lang="de-DE" dirty="0"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Goethes</a:t>
            </a:r>
            <a:r>
              <a:rPr lang="de-DE" dirty="0">
                <a:cs typeface="Times New Roman" panose="02020603050405020304" pitchFamily="18" charset="0"/>
              </a:rPr>
              <a:t> sind selten.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Die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Ottonen</a:t>
            </a:r>
            <a:r>
              <a:rPr lang="de-DE" dirty="0">
                <a:cs typeface="Times New Roman" panose="02020603050405020304" pitchFamily="18" charset="0"/>
              </a:rPr>
              <a:t> waren ein Herrschergeschlecht der Sachsen.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Im Kistchen lagen drei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Havannas</a:t>
            </a:r>
            <a:r>
              <a:rPr lang="de-DE" dirty="0"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lnSpc>
                <a:spcPct val="150000"/>
              </a:lnSpc>
            </a:pP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50000"/>
              </a:lnSpc>
            </a:pP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366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FB34E-3F56-4333-9E66-C1A3E399A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+mn-lt"/>
                <a:cs typeface="Times New Roman" panose="02020603050405020304" pitchFamily="18" charset="0"/>
              </a:rPr>
              <a:t>Stoff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- </a:t>
            </a:r>
            <a:r>
              <a:rPr lang="cs-CZ" dirty="0" err="1">
                <a:latin typeface="+mn-lt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n-lt"/>
                <a:cs typeface="Times New Roman" panose="02020603050405020304" pitchFamily="18" charset="0"/>
              </a:rPr>
              <a:t>Ma</a:t>
            </a:r>
            <a:r>
              <a:rPr lang="de-DE" dirty="0" err="1">
                <a:latin typeface="+mn-lt"/>
                <a:cs typeface="Times New Roman" panose="02020603050405020304" pitchFamily="18" charset="0"/>
              </a:rPr>
              <a:t>ßbezeichnungen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AA26913-5312-4E27-A273-01729700BF61}"/>
              </a:ext>
            </a:extLst>
          </p:cNvPr>
          <p:cNvSpPr txBox="1"/>
          <p:nvPr/>
        </p:nvSpPr>
        <p:spPr>
          <a:xfrm>
            <a:off x="922482" y="1690688"/>
            <a:ext cx="10715336" cy="6582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b="1" dirty="0">
                <a:cs typeface="Times New Roman" panose="02020603050405020304" pitchFamily="18" charset="0"/>
              </a:rPr>
              <a:t>Gattungsbezeichnungen</a:t>
            </a:r>
            <a:r>
              <a:rPr lang="de-DE" dirty="0">
                <a:cs typeface="Times New Roman" panose="02020603050405020304" pitchFamily="18" charset="0"/>
              </a:rPr>
              <a:t>, die für Objekte der konkreten Welt </a:t>
            </a:r>
            <a:r>
              <a:rPr lang="de-DE" b="1" dirty="0">
                <a:cs typeface="Times New Roman" panose="02020603050405020304" pitchFamily="18" charset="0"/>
              </a:rPr>
              <a:t>ohne </a:t>
            </a:r>
            <a:r>
              <a:rPr lang="de-DE" dirty="0">
                <a:cs typeface="Times New Roman" panose="02020603050405020304" pitchFamily="18" charset="0"/>
              </a:rPr>
              <a:t>besondere </a:t>
            </a:r>
            <a:r>
              <a:rPr lang="de-DE" b="1" dirty="0">
                <a:cs typeface="Times New Roman" panose="02020603050405020304" pitchFamily="18" charset="0"/>
              </a:rPr>
              <a:t>räumliche Gestalt stehen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de-DE" dirty="0">
                <a:cs typeface="Times New Roman" panose="02020603050405020304" pitchFamily="18" charset="0"/>
              </a:rPr>
              <a:t>→ sie treten daher </a:t>
            </a:r>
            <a:r>
              <a:rPr lang="de-DE" b="1" dirty="0">
                <a:cs typeface="Times New Roman" panose="02020603050405020304" pitchFamily="18" charset="0"/>
              </a:rPr>
              <a:t>nur im Singular </a:t>
            </a:r>
            <a:r>
              <a:rPr lang="de-DE" dirty="0">
                <a:cs typeface="Times New Roman" panose="02020603050405020304" pitchFamily="18" charset="0"/>
              </a:rPr>
              <a:t>auf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</a:rPr>
              <a:t>Sie werden gegebenenfalls </a:t>
            </a:r>
            <a:r>
              <a:rPr lang="de-DE" b="1" dirty="0">
                <a:cs typeface="Times New Roman" panose="02020603050405020304" pitchFamily="18" charset="0"/>
              </a:rPr>
              <a:t>mithilfe von Maß-, Behälter- und Gestaltbezeichnungen quantifiziert</a:t>
            </a:r>
          </a:p>
          <a:p>
            <a:pPr>
              <a:lnSpc>
                <a:spcPct val="150000"/>
              </a:lnSpc>
            </a:pP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hundert Gramm Mehl</a:t>
            </a:r>
            <a:r>
              <a:rPr lang="de-DE" dirty="0">
                <a:cs typeface="Times New Roman" panose="02020603050405020304" pitchFamily="18" charset="0"/>
              </a:rPr>
              <a:t>	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ein Häufchen Mehl		acht Barren Gold		hundert Blatt Papier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ein Glas Milch 		zwei Meter Stoff		90 Prozent Luftfeuchtigkeit	zehn Tage Urlaub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</a:rPr>
              <a:t>Maß- oder Behälterbezeichnungen werden weggelassen → Standardportionen → </a:t>
            </a:r>
            <a:r>
              <a:rPr lang="de-DE" b="1" dirty="0">
                <a:cs typeface="Times New Roman" panose="02020603050405020304" pitchFamily="18" charset="0"/>
              </a:rPr>
              <a:t>die Portionenlesart</a:t>
            </a:r>
          </a:p>
          <a:p>
            <a:pPr>
              <a:lnSpc>
                <a:spcPct val="150000"/>
              </a:lnSpc>
            </a:pPr>
            <a:r>
              <a:rPr lang="de-DE" b="1" dirty="0">
                <a:cs typeface="Times New Roman" panose="02020603050405020304" pitchFamily="18" charset="0"/>
              </a:rPr>
              <a:t>		</a:t>
            </a:r>
            <a:r>
              <a:rPr lang="de-DE" dirty="0">
                <a:cs typeface="Times New Roman" panose="02020603050405020304" pitchFamily="18" charset="0"/>
              </a:rPr>
              <a:t>Die Chefin beugte sich kurz zur Sprechanlage herüber und bestellte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zwei Kaffee</a:t>
            </a:r>
            <a:r>
              <a:rPr lang="de-DE" dirty="0"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Seltener: 	Tim schlenderte zur Theke und bestellte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zwei Kaffees</a:t>
            </a:r>
            <a:r>
              <a:rPr lang="de-DE" dirty="0"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	Nach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fünf Bier </a:t>
            </a:r>
            <a:r>
              <a:rPr lang="de-DE" dirty="0">
                <a:cs typeface="Times New Roman" panose="02020603050405020304" pitchFamily="18" charset="0"/>
              </a:rPr>
              <a:t>bemerke ich ein leichtes Surren im Kopf.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Seltener: 	Nach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fünf Biere</a:t>
            </a:r>
            <a:r>
              <a:rPr lang="de-DE" dirty="0">
                <a:solidFill>
                  <a:srgbClr val="0070C0"/>
                </a:solidFill>
                <a:cs typeface="Times New Roman" panose="02020603050405020304" pitchFamily="18" charset="0"/>
              </a:rPr>
              <a:t>n</a:t>
            </a:r>
            <a:r>
              <a:rPr lang="de-DE" dirty="0">
                <a:cs typeface="Times New Roman" panose="02020603050405020304" pitchFamily="18" charset="0"/>
              </a:rPr>
              <a:t> redet es sogar mit Fremden.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Nur so: 	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Zwei Eis </a:t>
            </a:r>
            <a:r>
              <a:rPr lang="de-DE" dirty="0">
                <a:cs typeface="Times New Roman" panose="02020603050405020304" pitchFamily="18" charset="0"/>
              </a:rPr>
              <a:t>sind besser als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kein Eis</a:t>
            </a:r>
            <a:r>
              <a:rPr lang="de-DE" dirty="0"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>
              <a:lnSpc>
                <a:spcPct val="150000"/>
              </a:lnSpc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lnSpc>
                <a:spcPct val="150000"/>
              </a:lnSpc>
            </a:pP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50000"/>
              </a:lnSpc>
            </a:pP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784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A76C282-0527-4D22-85A8-D8C73D845771}"/>
              </a:ext>
            </a:extLst>
          </p:cNvPr>
          <p:cNvSpPr txBox="1"/>
          <p:nvPr/>
        </p:nvSpPr>
        <p:spPr>
          <a:xfrm>
            <a:off x="822036" y="572655"/>
            <a:ext cx="10612582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</a:rPr>
              <a:t>Unterscheiden verschiedener Sorten → </a:t>
            </a:r>
            <a:r>
              <a:rPr lang="de-DE" b="1" dirty="0">
                <a:cs typeface="Times New Roman" panose="02020603050405020304" pitchFamily="18" charset="0"/>
              </a:rPr>
              <a:t>Sortenlesart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→ sie erscheint besonders </a:t>
            </a:r>
            <a:r>
              <a:rPr lang="de-DE" b="1" dirty="0">
                <a:cs typeface="Times New Roman" panose="02020603050405020304" pitchFamily="18" charset="0"/>
              </a:rPr>
              <a:t>im fachsprachlichen Gebrauch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→ die Substantive erhalten </a:t>
            </a:r>
            <a:r>
              <a:rPr lang="de-DE" b="1" dirty="0">
                <a:cs typeface="Times New Roman" panose="02020603050405020304" pitchFamily="18" charset="0"/>
              </a:rPr>
              <a:t>das Merkmal </a:t>
            </a:r>
            <a:r>
              <a:rPr lang="cs-CZ" b="1" dirty="0">
                <a:cs typeface="Times New Roman" panose="02020603050405020304" pitchFamily="18" charset="0"/>
              </a:rPr>
              <a:t>„</a:t>
            </a:r>
            <a:r>
              <a:rPr lang="de-DE" b="1" dirty="0">
                <a:cs typeface="Times New Roman" panose="02020603050405020304" pitchFamily="18" charset="0"/>
              </a:rPr>
              <a:t>zählbar</a:t>
            </a:r>
            <a:r>
              <a:rPr lang="cs-CZ" b="1" dirty="0">
                <a:cs typeface="Times New Roman" panose="02020603050405020304" pitchFamily="18" charset="0"/>
              </a:rPr>
              <a:t>“</a:t>
            </a:r>
            <a:r>
              <a:rPr lang="de-DE" b="1" dirty="0">
                <a:cs typeface="Times New Roman" panose="02020603050405020304" pitchFamily="18" charset="0"/>
              </a:rPr>
              <a:t> </a:t>
            </a:r>
            <a:r>
              <a:rPr lang="de-DE" dirty="0">
                <a:cs typeface="Times New Roman" panose="02020603050405020304" pitchFamily="18" charset="0"/>
              </a:rPr>
              <a:t>und sind </a:t>
            </a:r>
            <a:r>
              <a:rPr lang="de-DE" b="1" dirty="0">
                <a:cs typeface="Times New Roman" panose="02020603050405020304" pitchFamily="18" charset="0"/>
              </a:rPr>
              <a:t>pluralfähig</a:t>
            </a:r>
            <a:endParaRPr lang="cs-CZ" b="1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dirty="0">
                <a:cs typeface="Times New Roman" panose="02020603050405020304" pitchFamily="18" charset="0"/>
              </a:rPr>
              <a:t>	</a:t>
            </a:r>
            <a:r>
              <a:rPr lang="cs-CZ" dirty="0" err="1">
                <a:solidFill>
                  <a:srgbClr val="FF0000"/>
                </a:solidFill>
                <a:cs typeface="Times New Roman" panose="02020603050405020304" pitchFamily="18" charset="0"/>
              </a:rPr>
              <a:t>die</a:t>
            </a:r>
            <a:r>
              <a:rPr lang="cs-CZ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cs typeface="Times New Roman" panose="02020603050405020304" pitchFamily="18" charset="0"/>
              </a:rPr>
              <a:t>Sande</a:t>
            </a:r>
            <a:r>
              <a:rPr lang="cs-CZ" dirty="0"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die Eisen</a:t>
            </a:r>
            <a:r>
              <a:rPr lang="de-DE" dirty="0"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die Salze</a:t>
            </a:r>
            <a:r>
              <a:rPr lang="de-DE" dirty="0"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die Zemente</a:t>
            </a:r>
            <a:r>
              <a:rPr lang="de-DE" dirty="0"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die Stähle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de-DE" dirty="0">
                <a:cs typeface="Times New Roman" panose="02020603050405020304" pitchFamily="18" charset="0"/>
              </a:rPr>
              <a:t>z. B. 	Es gibt verschiedene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Milche(n)</a:t>
            </a:r>
            <a:r>
              <a:rPr lang="de-DE" dirty="0">
                <a:cs typeface="Times New Roman" panose="02020603050405020304" pitchFamily="18" charset="0"/>
              </a:rPr>
              <a:t> aus verschiedenen Eutern.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</a:rPr>
              <a:t>Bei manchen Stoffbezeichnungen </a:t>
            </a:r>
            <a:r>
              <a:rPr lang="de-DE" b="1" dirty="0">
                <a:cs typeface="Times New Roman" panose="02020603050405020304" pitchFamily="18" charset="0"/>
              </a:rPr>
              <a:t>fehlen</a:t>
            </a:r>
            <a:r>
              <a:rPr lang="de-DE" dirty="0">
                <a:cs typeface="Times New Roman" panose="02020603050405020304" pitchFamily="18" charset="0"/>
              </a:rPr>
              <a:t> allerdings </a:t>
            </a:r>
            <a:r>
              <a:rPr lang="de-DE" b="1" dirty="0">
                <a:cs typeface="Times New Roman" panose="02020603050405020304" pitchFamily="18" charset="0"/>
              </a:rPr>
              <a:t>die Pluralformen </a:t>
            </a:r>
            <a:r>
              <a:rPr lang="de-DE" dirty="0">
                <a:cs typeface="Times New Roman" panose="02020603050405020304" pitchFamily="18" charset="0"/>
              </a:rPr>
              <a:t>oder sie </a:t>
            </a:r>
            <a:r>
              <a:rPr lang="de-DE" b="1" dirty="0">
                <a:cs typeface="Times New Roman" panose="02020603050405020304" pitchFamily="18" charset="0"/>
              </a:rPr>
              <a:t>sind wenig üblich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→ man behilft sich dann mit </a:t>
            </a:r>
            <a:r>
              <a:rPr lang="de-DE" b="1" dirty="0">
                <a:cs typeface="Times New Roman" panose="02020603050405020304" pitchFamily="18" charset="0"/>
              </a:rPr>
              <a:t>Konstruktionen</a:t>
            </a:r>
            <a:r>
              <a:rPr lang="de-DE" dirty="0">
                <a:cs typeface="Times New Roman" panose="02020603050405020304" pitchFamily="18" charset="0"/>
              </a:rPr>
              <a:t> wie: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eine Sorte </a:t>
            </a:r>
            <a:r>
              <a:rPr lang="de-DE" dirty="0">
                <a:cs typeface="Times New Roman" panose="02020603050405020304" pitchFamily="18" charset="0"/>
              </a:rPr>
              <a:t>Fleisch,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zwei Sorten </a:t>
            </a:r>
            <a:r>
              <a:rPr lang="de-DE" dirty="0">
                <a:cs typeface="Times New Roman" panose="02020603050405020304" pitchFamily="18" charset="0"/>
              </a:rPr>
              <a:t>Fleisch,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eine Art </a:t>
            </a:r>
            <a:r>
              <a:rPr lang="de-DE" dirty="0">
                <a:cs typeface="Times New Roman" panose="02020603050405020304" pitchFamily="18" charset="0"/>
              </a:rPr>
              <a:t>Mehl,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drei Arten </a:t>
            </a:r>
            <a:r>
              <a:rPr lang="de-DE" dirty="0">
                <a:cs typeface="Times New Roman" panose="02020603050405020304" pitchFamily="18" charset="0"/>
              </a:rPr>
              <a:t>Mehl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de-DE" dirty="0">
                <a:cs typeface="Times New Roman" panose="02020603050405020304" pitchFamily="18" charset="0"/>
              </a:rPr>
              <a:t>	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eine Fleischsorte</a:t>
            </a:r>
            <a:r>
              <a:rPr lang="de-DE" dirty="0"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zwei Fleischsorten</a:t>
            </a:r>
            <a:r>
              <a:rPr lang="de-DE" dirty="0"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eine </a:t>
            </a:r>
            <a:r>
              <a:rPr lang="de-DE" dirty="0" err="1">
                <a:solidFill>
                  <a:srgbClr val="FF0000"/>
                </a:solidFill>
                <a:cs typeface="Times New Roman" panose="02020603050405020304" pitchFamily="18" charset="0"/>
              </a:rPr>
              <a:t>Mehlart</a:t>
            </a:r>
            <a:r>
              <a:rPr lang="de-DE" dirty="0"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drei Mehlarten</a:t>
            </a:r>
            <a:endParaRPr lang="cs-CZ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cs typeface="Times New Roman" panose="02020603050405020304" pitchFamily="18" charset="0"/>
              </a:rPr>
              <a:t>Viele </a:t>
            </a:r>
            <a:r>
              <a:rPr lang="de-DE" b="1" dirty="0">
                <a:cs typeface="Times New Roman" panose="02020603050405020304" pitchFamily="18" charset="0"/>
              </a:rPr>
              <a:t>Substantive</a:t>
            </a:r>
            <a:r>
              <a:rPr lang="de-DE" dirty="0">
                <a:cs typeface="Times New Roman" panose="02020603050405020304" pitchFamily="18" charset="0"/>
              </a:rPr>
              <a:t> sind </a:t>
            </a:r>
            <a:r>
              <a:rPr lang="de-DE" b="1" dirty="0">
                <a:cs typeface="Times New Roman" panose="02020603050405020304" pitchFamily="18" charset="0"/>
              </a:rPr>
              <a:t>nicht</a:t>
            </a:r>
            <a:r>
              <a:rPr lang="de-DE" dirty="0">
                <a:cs typeface="Times New Roman" panose="02020603050405020304" pitchFamily="18" charset="0"/>
              </a:rPr>
              <a:t> auf die Verwendung </a:t>
            </a:r>
            <a:r>
              <a:rPr lang="de-DE" b="1" dirty="0">
                <a:cs typeface="Times New Roman" panose="02020603050405020304" pitchFamily="18" charset="0"/>
              </a:rPr>
              <a:t>als Stoffbezeichnungen festgelegt </a:t>
            </a:r>
            <a:r>
              <a:rPr lang="de-DE" dirty="0">
                <a:cs typeface="Times New Roman" panose="02020603050405020304" pitchFamily="18" charset="0"/>
              </a:rPr>
              <a:t>(z. B. Holz, Brot, ...)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Eigentliche Stofflesart – nicht zählbar: Im Garten wuchs viel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Unkraut</a:t>
            </a:r>
            <a:r>
              <a:rPr lang="de-DE" dirty="0"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Sortenlesart – zählbar: Im Garten wuchsen viele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Unkräuter</a:t>
            </a:r>
            <a:r>
              <a:rPr lang="de-DE" dirty="0">
                <a:cs typeface="Times New Roman" panose="02020603050405020304" pitchFamily="18" charset="0"/>
              </a:rPr>
              <a:t>. (viele Arten Unkraut)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Times New Roman" panose="02020603050405020304" pitchFamily="18" charset="0"/>
              </a:rPr>
              <a:t>	Zählbar: Ich rupfte zwanzig </a:t>
            </a:r>
            <a:r>
              <a:rPr lang="de-DE" dirty="0">
                <a:solidFill>
                  <a:srgbClr val="FF0000"/>
                </a:solidFill>
                <a:cs typeface="Times New Roman" panose="02020603050405020304" pitchFamily="18" charset="0"/>
              </a:rPr>
              <a:t>Unkräuter</a:t>
            </a:r>
            <a:r>
              <a:rPr lang="de-DE" dirty="0">
                <a:cs typeface="Times New Roman" panose="02020603050405020304" pitchFamily="18" charset="0"/>
              </a:rPr>
              <a:t> aus. (zwanzig Pflanzen – zwanzig Stück Unkraut)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128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1491</Words>
  <Application>Microsoft Office PowerPoint</Application>
  <PresentationFormat>Širokoúhlá obrazovka</PresentationFormat>
  <Paragraphs>126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Open Sans</vt:lpstr>
      <vt:lpstr>Times New Roman</vt:lpstr>
      <vt:lpstr>Motiv Office</vt:lpstr>
      <vt:lpstr>Singulariatantum und Pluraliatantum</vt:lpstr>
      <vt:lpstr>Substantive – Der Numerus</vt:lpstr>
      <vt:lpstr>Singulariatantum (Sg. das Singularetantum)</vt:lpstr>
      <vt:lpstr>Abstrakta</vt:lpstr>
      <vt:lpstr>Prezentace aplikace PowerPoint</vt:lpstr>
      <vt:lpstr>Kollektiva (Sammelbezeichnungen)</vt:lpstr>
      <vt:lpstr>Eigennamen</vt:lpstr>
      <vt:lpstr>Stoff- und Maßbezeichnungen </vt:lpstr>
      <vt:lpstr>Prezentace aplikace PowerPoint</vt:lpstr>
      <vt:lpstr>Pluraliatantum (Sg. das Pluraletantum)</vt:lpstr>
      <vt:lpstr>Prezentace aplikace PowerPoint</vt:lpstr>
      <vt:lpstr>Prezentace aplikace PowerPoint</vt:lpstr>
      <vt:lpstr>Quellen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Singulariatantum und Pluraliatantum</dc:title>
  <dc:creator>Jan Němeček</dc:creator>
  <cp:lastModifiedBy>Jan Němeček</cp:lastModifiedBy>
  <cp:revision>5</cp:revision>
  <dcterms:created xsi:type="dcterms:W3CDTF">2022-03-30T15:12:08Z</dcterms:created>
  <dcterms:modified xsi:type="dcterms:W3CDTF">2022-04-12T11:47:04Z</dcterms:modified>
</cp:coreProperties>
</file>