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8" r:id="rId30"/>
    <p:sldId id="285" r:id="rId31"/>
    <p:sldId id="286" r:id="rId32"/>
    <p:sldId id="284" r:id="rId33"/>
  </p:sldIdLst>
  <p:sldSz cx="13004800" cy="9753600"/>
  <p:notesSz cx="6858000" cy="9144000"/>
  <p:embeddedFontLst>
    <p:embeddedFont>
      <p:font typeface="Avenir Black" panose="02000503020000020003" pitchFamily="2" charset="0"/>
      <p:bold r:id="rId35"/>
      <p:italic r:id="rId36"/>
      <p:boldItalic r:id="rId37"/>
    </p:embeddedFont>
    <p:embeddedFont>
      <p:font typeface="Avenir Black Oblique" panose="02000503020000020003" pitchFamily="2" charset="0"/>
      <p:bold r:id="rId38"/>
      <p:italic r:id="rId39"/>
      <p:boldItalic r:id="rId40"/>
    </p:embeddedFont>
    <p:embeddedFont>
      <p:font typeface="Avenir Book" panose="02000503020000020003" pitchFamily="2" charset="0"/>
      <p:regular r:id="rId41"/>
      <p:italic r:id="rId42"/>
    </p:embeddedFont>
    <p:embeddedFont>
      <p:font typeface="Avenir Heavy" panose="02000503020000020003" pitchFamily="2" charset="0"/>
      <p:bold r:id="rId43"/>
      <p:italic r:id="rId44"/>
      <p:boldItalic r:id="rId45"/>
    </p:embeddedFont>
    <p:embeddedFont>
      <p:font typeface="Avenir Light" panose="020B0402020203020204" pitchFamily="34" charset="0"/>
      <p:regular r:id="rId46"/>
      <p:italic r:id="rId47"/>
    </p:embeddedFont>
    <p:embeddedFont>
      <p:font typeface="AVENIR LIGHT OBLIQUE" panose="020B0402020203090204" pitchFamily="34" charset="0"/>
      <p:italic r:id="rId48"/>
    </p:embeddedFont>
    <p:embeddedFont>
      <p:font typeface="AVENIR LIGHT OBLIQUE" panose="020B0402020203090204" pitchFamily="34" charset="0"/>
      <p:italic r:id="rId48"/>
    </p:embeddedFont>
    <p:embeddedFont>
      <p:font typeface="Gill Sans" panose="020B0502020104020203" pitchFamily="34" charset="-79"/>
      <p:regular r:id="rId49"/>
      <p:bold r:id="rId50"/>
    </p:embeddedFont>
    <p:embeddedFont>
      <p:font typeface="Helvetica Neue" panose="02000503000000020004" pitchFamily="2" charset="0"/>
      <p:regular r:id="rId51"/>
      <p:bold r:id="rId52"/>
      <p:italic r:id="rId53"/>
      <p:boldItalic r:id="rId54"/>
    </p:embeddedFont>
    <p:embeddedFont>
      <p:font typeface="Helvetica Neue Light" panose="02000403000000020004" pitchFamily="2" charset="0"/>
      <p:regular r:id="rId55"/>
      <p:bold r:id="rId56"/>
      <p:italic r:id="rId57"/>
      <p:boldItalic r:id="rId58"/>
    </p:embeddedFont>
    <p:embeddedFont>
      <p:font typeface="Merriweather Sans" pitchFamily="2"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94673"/>
  </p:normalViewPr>
  <p:slideViewPr>
    <p:cSldViewPr snapToGrid="0">
      <p:cViewPr varScale="1">
        <p:scale>
          <a:sx n="81" d="100"/>
          <a:sy n="81" d="100"/>
        </p:scale>
        <p:origin x="164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font" Target="fonts/font21.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8" Type="http://schemas.openxmlformats.org/officeDocument/2006/relationships/font" Target="fonts/font24.fntdata"/><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2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font" Target="fonts/font22.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59" Type="http://schemas.openxmlformats.org/officeDocument/2006/relationships/font" Target="fonts/font25.fntdata"/><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font" Target="fonts/font20.fntdata"/><Relationship Id="rId62" Type="http://schemas.openxmlformats.org/officeDocument/2006/relationships/font" Target="fonts/font2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font" Target="fonts/font2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font" Target="fonts/font18.fntdata"/><Relationship Id="rId60" Type="http://schemas.openxmlformats.org/officeDocument/2006/relationships/font" Target="fonts/font26.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2200" b="0" i="0" u="none" strike="noStrike" cap="none">
                <a:latin typeface="Merriweather Sans"/>
                <a:ea typeface="Merriweather Sans"/>
                <a:cs typeface="Merriweather Sans"/>
                <a:sym typeface="Merriweather Sans"/>
              </a:defRPr>
            </a:lvl1pPr>
            <a:lvl2pPr marL="914400" marR="0" lvl="1" indent="-228600" algn="l" rtl="0">
              <a:spcBef>
                <a:spcPts val="0"/>
              </a:spcBef>
              <a:spcAft>
                <a:spcPts val="0"/>
              </a:spcAft>
              <a:buSzPts val="1400"/>
              <a:buNone/>
              <a:defRPr sz="2200" b="0" i="0" u="none" strike="noStrike" cap="none">
                <a:latin typeface="Merriweather Sans"/>
                <a:ea typeface="Merriweather Sans"/>
                <a:cs typeface="Merriweather Sans"/>
                <a:sym typeface="Merriweather Sans"/>
              </a:defRPr>
            </a:lvl2pPr>
            <a:lvl3pPr marL="1371600" marR="0" lvl="2" indent="-228600" algn="l" rtl="0">
              <a:spcBef>
                <a:spcPts val="0"/>
              </a:spcBef>
              <a:spcAft>
                <a:spcPts val="0"/>
              </a:spcAft>
              <a:buSzPts val="1400"/>
              <a:buNone/>
              <a:defRPr sz="2200" b="0" i="0" u="none" strike="noStrike" cap="none">
                <a:latin typeface="Merriweather Sans"/>
                <a:ea typeface="Merriweather Sans"/>
                <a:cs typeface="Merriweather Sans"/>
                <a:sym typeface="Merriweather Sans"/>
              </a:defRPr>
            </a:lvl3pPr>
            <a:lvl4pPr marL="1828800" marR="0" lvl="3" indent="-228600" algn="l" rtl="0">
              <a:spcBef>
                <a:spcPts val="0"/>
              </a:spcBef>
              <a:spcAft>
                <a:spcPts val="0"/>
              </a:spcAft>
              <a:buSzPts val="1400"/>
              <a:buNone/>
              <a:defRPr sz="2200" b="0" i="0" u="none" strike="noStrike" cap="none">
                <a:latin typeface="Merriweather Sans"/>
                <a:ea typeface="Merriweather Sans"/>
                <a:cs typeface="Merriweather Sans"/>
                <a:sym typeface="Merriweather Sans"/>
              </a:defRPr>
            </a:lvl4pPr>
            <a:lvl5pPr marL="2286000" marR="0" lvl="4" indent="-228600" algn="l" rtl="0">
              <a:spcBef>
                <a:spcPts val="0"/>
              </a:spcBef>
              <a:spcAft>
                <a:spcPts val="0"/>
              </a:spcAft>
              <a:buSzPts val="1400"/>
              <a:buNone/>
              <a:defRPr sz="2200" b="0" i="0" u="none" strike="noStrike" cap="none">
                <a:latin typeface="Merriweather Sans"/>
                <a:ea typeface="Merriweather Sans"/>
                <a:cs typeface="Merriweather Sans"/>
                <a:sym typeface="Merriweather Sans"/>
              </a:defRPr>
            </a:lvl5pPr>
            <a:lvl6pPr marL="2743200" marR="0" lvl="5" indent="-228600" algn="l" rtl="0">
              <a:spcBef>
                <a:spcPts val="0"/>
              </a:spcBef>
              <a:spcAft>
                <a:spcPts val="0"/>
              </a:spcAft>
              <a:buSzPts val="1400"/>
              <a:buNone/>
              <a:defRPr sz="2200" b="0" i="0" u="none" strike="noStrike" cap="none">
                <a:latin typeface="Merriweather Sans"/>
                <a:ea typeface="Merriweather Sans"/>
                <a:cs typeface="Merriweather Sans"/>
                <a:sym typeface="Merriweather Sans"/>
              </a:defRPr>
            </a:lvl6pPr>
            <a:lvl7pPr marL="3200400" marR="0" lvl="6" indent="-228600" algn="l" rtl="0">
              <a:spcBef>
                <a:spcPts val="0"/>
              </a:spcBef>
              <a:spcAft>
                <a:spcPts val="0"/>
              </a:spcAft>
              <a:buSzPts val="1400"/>
              <a:buNone/>
              <a:defRPr sz="2200" b="0" i="0" u="none" strike="noStrike" cap="none">
                <a:latin typeface="Merriweather Sans"/>
                <a:ea typeface="Merriweather Sans"/>
                <a:cs typeface="Merriweather Sans"/>
                <a:sym typeface="Merriweather Sans"/>
              </a:defRPr>
            </a:lvl7pPr>
            <a:lvl8pPr marL="3657600" marR="0" lvl="7" indent="-228600" algn="l" rtl="0">
              <a:spcBef>
                <a:spcPts val="0"/>
              </a:spcBef>
              <a:spcAft>
                <a:spcPts val="0"/>
              </a:spcAft>
              <a:buSzPts val="1400"/>
              <a:buNone/>
              <a:defRPr sz="2200" b="0" i="0" u="none" strike="noStrike" cap="none">
                <a:latin typeface="Merriweather Sans"/>
                <a:ea typeface="Merriweather Sans"/>
                <a:cs typeface="Merriweather Sans"/>
                <a:sym typeface="Merriweather Sans"/>
              </a:defRPr>
            </a:lvl8pPr>
            <a:lvl9pPr marL="4114800" marR="0" lvl="8" indent="-228600" algn="l" rtl="0">
              <a:spcBef>
                <a:spcPts val="0"/>
              </a:spcBef>
              <a:spcAft>
                <a:spcPts val="0"/>
              </a:spcAft>
              <a:buSzPts val="1400"/>
              <a:buNone/>
              <a:defRPr sz="2200" b="0" i="0" u="none" strike="noStrike" cap="none">
                <a:latin typeface="Merriweather Sans"/>
                <a:ea typeface="Merriweather Sans"/>
                <a:cs typeface="Merriweather Sans"/>
                <a:sym typeface="Merriweather Sans"/>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089b9c605e_1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089b9c605e_1_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koncept vs. personal quality</a:t>
            </a:r>
            <a:endParaRPr/>
          </a:p>
        </p:txBody>
      </p:sp>
      <p:sp>
        <p:nvSpPr>
          <p:cNvPr id="153" name="Google Shape;153;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089b9c605e_1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089b9c605e_1_2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2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089b9c605e_1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089b9c605e_1_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089b9c605e_1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089b9c605e_1_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amp; Subtitl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title"/>
          </p:nvPr>
        </p:nvSpPr>
        <p:spPr>
          <a:xfrm>
            <a:off x="1270000" y="1638300"/>
            <a:ext cx="10464800" cy="3302000"/>
          </a:xfrm>
          <a:prstGeom prst="rect">
            <a:avLst/>
          </a:prstGeom>
          <a:noFill/>
          <a:ln>
            <a:noFill/>
          </a:ln>
        </p:spPr>
        <p:txBody>
          <a:bodyPr spcFirstLastPara="1" wrap="square" lIns="50800" tIns="50800" rIns="50800" bIns="50800" anchor="b" anchorCtr="0">
            <a:noAutofit/>
          </a:bodyPr>
          <a:lstStyle>
            <a:lvl1pPr lvl="0" algn="ctr">
              <a:lnSpc>
                <a:spcPct val="100000"/>
              </a:lnSpc>
              <a:spcBef>
                <a:spcPts val="0"/>
              </a:spcBef>
              <a:spcAft>
                <a:spcPts val="0"/>
              </a:spcAft>
              <a:buClr>
                <a:srgbClr val="000000"/>
              </a:buClr>
              <a:buSzPts val="8400"/>
              <a:buFont typeface="Helvetica Neue"/>
              <a:buNone/>
              <a:defRPr>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2" name="Google Shape;12;p2"/>
          <p:cNvSpPr txBox="1">
            <a:spLocks noGrp="1"/>
          </p:cNvSpPr>
          <p:nvPr>
            <p:ph type="body" idx="1"/>
          </p:nvPr>
        </p:nvSpPr>
        <p:spPr>
          <a:xfrm>
            <a:off x="1270000" y="5029200"/>
            <a:ext cx="10464800" cy="1130300"/>
          </a:xfrm>
          <a:prstGeom prst="rect">
            <a:avLst/>
          </a:prstGeom>
          <a:noFill/>
          <a:ln>
            <a:noFill/>
          </a:ln>
        </p:spPr>
        <p:txBody>
          <a:bodyPr spcFirstLastPara="1" wrap="square" lIns="50800" tIns="50800" rIns="50800" bIns="50800" anchor="t" anchorCtr="0">
            <a:noAutofit/>
          </a:bodyPr>
          <a:lstStyle>
            <a:lvl1pPr marL="457200" lvl="0" indent="-228600" algn="ctr">
              <a:lnSpc>
                <a:spcPct val="100000"/>
              </a:lnSpc>
              <a:spcBef>
                <a:spcPts val="0"/>
              </a:spcBef>
              <a:spcAft>
                <a:spcPts val="0"/>
              </a:spcAft>
              <a:buClr>
                <a:srgbClr val="000000"/>
              </a:buClr>
              <a:buSzPts val="3600"/>
              <a:buFont typeface="Helvetica Neue"/>
              <a:buNone/>
              <a:defRPr sz="3600"/>
            </a:lvl1pPr>
            <a:lvl2pPr marL="914400" lvl="1" indent="-228600" algn="ctr">
              <a:lnSpc>
                <a:spcPct val="100000"/>
              </a:lnSpc>
              <a:spcBef>
                <a:spcPts val="0"/>
              </a:spcBef>
              <a:spcAft>
                <a:spcPts val="0"/>
              </a:spcAft>
              <a:buClr>
                <a:srgbClr val="000000"/>
              </a:buClr>
              <a:buSzPts val="3600"/>
              <a:buFont typeface="Helvetica Neue"/>
              <a:buNone/>
              <a:defRPr sz="3600"/>
            </a:lvl2pPr>
            <a:lvl3pPr marL="1371600" lvl="2" indent="-228600" algn="ctr">
              <a:lnSpc>
                <a:spcPct val="100000"/>
              </a:lnSpc>
              <a:spcBef>
                <a:spcPts val="0"/>
              </a:spcBef>
              <a:spcAft>
                <a:spcPts val="0"/>
              </a:spcAft>
              <a:buClr>
                <a:srgbClr val="000000"/>
              </a:buClr>
              <a:buSzPts val="3600"/>
              <a:buFont typeface="Helvetica Neue"/>
              <a:buNone/>
              <a:defRPr sz="3600"/>
            </a:lvl3pPr>
            <a:lvl4pPr marL="1828800" lvl="3" indent="-228600" algn="ctr">
              <a:lnSpc>
                <a:spcPct val="100000"/>
              </a:lnSpc>
              <a:spcBef>
                <a:spcPts val="0"/>
              </a:spcBef>
              <a:spcAft>
                <a:spcPts val="0"/>
              </a:spcAft>
              <a:buClr>
                <a:srgbClr val="000000"/>
              </a:buClr>
              <a:buSzPts val="3600"/>
              <a:buFont typeface="Helvetica Neue"/>
              <a:buNone/>
              <a:defRPr sz="3600"/>
            </a:lvl4pPr>
            <a:lvl5pPr marL="2286000" lvl="4" indent="-228600" algn="ctr">
              <a:lnSpc>
                <a:spcPct val="100000"/>
              </a:lnSpc>
              <a:spcBef>
                <a:spcPts val="0"/>
              </a:spcBef>
              <a:spcAft>
                <a:spcPts val="0"/>
              </a:spcAft>
              <a:buClr>
                <a:srgbClr val="000000"/>
              </a:buClr>
              <a:buSzPts val="3600"/>
              <a:buFont typeface="Helvetica Neue"/>
              <a:buNone/>
              <a:defRPr sz="3600"/>
            </a:lvl5pPr>
            <a:lvl6pPr marL="2743200" lvl="5" indent="-309753" algn="l">
              <a:lnSpc>
                <a:spcPct val="100000"/>
              </a:lnSpc>
              <a:spcBef>
                <a:spcPts val="4800"/>
              </a:spcBef>
              <a:spcAft>
                <a:spcPts val="0"/>
              </a:spcAft>
              <a:buSzPts val="1278"/>
              <a:buChar char="•"/>
              <a:defRPr/>
            </a:lvl6pPr>
            <a:lvl7pPr marL="3200400" lvl="6" indent="-309753" algn="l">
              <a:lnSpc>
                <a:spcPct val="100000"/>
              </a:lnSpc>
              <a:spcBef>
                <a:spcPts val="4800"/>
              </a:spcBef>
              <a:spcAft>
                <a:spcPts val="0"/>
              </a:spcAft>
              <a:buSzPts val="1278"/>
              <a:buChar char="•"/>
              <a:defRPr/>
            </a:lvl7pPr>
            <a:lvl8pPr marL="3657600" lvl="7" indent="-309753" algn="l">
              <a:lnSpc>
                <a:spcPct val="100000"/>
              </a:lnSpc>
              <a:spcBef>
                <a:spcPts val="4800"/>
              </a:spcBef>
              <a:spcAft>
                <a:spcPts val="0"/>
              </a:spcAft>
              <a:buSzPts val="1278"/>
              <a:buChar char="•"/>
              <a:defRPr/>
            </a:lvl8pPr>
            <a:lvl9pPr marL="4114800" lvl="8" indent="-309753" algn="l">
              <a:lnSpc>
                <a:spcPct val="100000"/>
              </a:lnSpc>
              <a:spcBef>
                <a:spcPts val="4800"/>
              </a:spcBef>
              <a:spcAft>
                <a:spcPts val="0"/>
              </a:spcAft>
              <a:buSzPts val="1278"/>
              <a:buChar char="•"/>
              <a:defRPr/>
            </a:lvl9pPr>
          </a:lstStyle>
          <a:p>
            <a:endParaRPr/>
          </a:p>
        </p:txBody>
      </p:sp>
      <p:pic>
        <p:nvPicPr>
          <p:cNvPr id="13" name="Google Shape;13;p2" descr="logotyp fakulty rgb1-1.jpg"/>
          <p:cNvPicPr preferRelativeResize="0"/>
          <p:nvPr/>
        </p:nvPicPr>
        <p:blipFill rotWithShape="1">
          <a:blip r:embed="rId2">
            <a:alphaModFix/>
          </a:blip>
          <a:srcRect/>
          <a:stretch/>
        </p:blipFill>
        <p:spPr>
          <a:xfrm>
            <a:off x="8687617" y="7930401"/>
            <a:ext cx="5066483" cy="1565731"/>
          </a:xfrm>
          <a:prstGeom prst="rect">
            <a:avLst/>
          </a:prstGeom>
          <a:noFill/>
          <a:ln>
            <a:noFill/>
          </a:ln>
        </p:spPr>
      </p:pic>
      <p:sp>
        <p:nvSpPr>
          <p:cNvPr id="14" name="Google Shape;14;p2"/>
          <p:cNvSpPr txBox="1">
            <a:spLocks noGrp="1"/>
          </p:cNvSpPr>
          <p:nvPr>
            <p:ph type="sldNum" idx="12"/>
          </p:nvPr>
        </p:nvSpPr>
        <p:spPr>
          <a:xfrm>
            <a:off x="6324600" y="9258300"/>
            <a:ext cx="342900" cy="368300"/>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800"/>
              <a:buFont typeface="Gill Sans"/>
              <a:buNone/>
              <a:defRPr sz="1800"/>
            </a:lvl1pPr>
            <a:lvl2pPr marL="0" lvl="1" indent="0" algn="ctr">
              <a:lnSpc>
                <a:spcPct val="100000"/>
              </a:lnSpc>
              <a:spcBef>
                <a:spcPts val="0"/>
              </a:spcBef>
              <a:spcAft>
                <a:spcPts val="0"/>
              </a:spcAft>
              <a:buClr>
                <a:srgbClr val="000000"/>
              </a:buClr>
              <a:buSzPts val="1800"/>
              <a:buFont typeface="Gill Sans"/>
              <a:buNone/>
              <a:defRPr sz="1800"/>
            </a:lvl2pPr>
            <a:lvl3pPr marL="0" lvl="2" indent="0" algn="ctr">
              <a:lnSpc>
                <a:spcPct val="100000"/>
              </a:lnSpc>
              <a:spcBef>
                <a:spcPts val="0"/>
              </a:spcBef>
              <a:spcAft>
                <a:spcPts val="0"/>
              </a:spcAft>
              <a:buClr>
                <a:srgbClr val="000000"/>
              </a:buClr>
              <a:buSzPts val="1800"/>
              <a:buFont typeface="Gill Sans"/>
              <a:buNone/>
              <a:defRPr sz="1800"/>
            </a:lvl3pPr>
            <a:lvl4pPr marL="0" lvl="3" indent="0" algn="ctr">
              <a:lnSpc>
                <a:spcPct val="100000"/>
              </a:lnSpc>
              <a:spcBef>
                <a:spcPts val="0"/>
              </a:spcBef>
              <a:spcAft>
                <a:spcPts val="0"/>
              </a:spcAft>
              <a:buClr>
                <a:srgbClr val="000000"/>
              </a:buClr>
              <a:buSzPts val="1800"/>
              <a:buFont typeface="Gill Sans"/>
              <a:buNone/>
              <a:defRPr sz="1800"/>
            </a:lvl4pPr>
            <a:lvl5pPr marL="0" lvl="4" indent="0" algn="ctr">
              <a:lnSpc>
                <a:spcPct val="100000"/>
              </a:lnSpc>
              <a:spcBef>
                <a:spcPts val="0"/>
              </a:spcBef>
              <a:spcAft>
                <a:spcPts val="0"/>
              </a:spcAft>
              <a:buClr>
                <a:srgbClr val="000000"/>
              </a:buClr>
              <a:buSzPts val="1800"/>
              <a:buFont typeface="Gill Sans"/>
              <a:buNone/>
              <a:defRPr sz="1800"/>
            </a:lvl5pPr>
            <a:lvl6pPr marL="0" lvl="5" indent="0" algn="ctr">
              <a:lnSpc>
                <a:spcPct val="100000"/>
              </a:lnSpc>
              <a:spcBef>
                <a:spcPts val="0"/>
              </a:spcBef>
              <a:spcAft>
                <a:spcPts val="0"/>
              </a:spcAft>
              <a:buClr>
                <a:srgbClr val="000000"/>
              </a:buClr>
              <a:buSzPts val="1800"/>
              <a:buFont typeface="Gill Sans"/>
              <a:buNone/>
              <a:defRPr sz="1800"/>
            </a:lvl6pPr>
            <a:lvl7pPr marL="0" lvl="6" indent="0" algn="ctr">
              <a:lnSpc>
                <a:spcPct val="100000"/>
              </a:lnSpc>
              <a:spcBef>
                <a:spcPts val="0"/>
              </a:spcBef>
              <a:spcAft>
                <a:spcPts val="0"/>
              </a:spcAft>
              <a:buClr>
                <a:srgbClr val="000000"/>
              </a:buClr>
              <a:buSzPts val="1800"/>
              <a:buFont typeface="Gill Sans"/>
              <a:buNone/>
              <a:defRPr sz="1800"/>
            </a:lvl7pPr>
            <a:lvl8pPr marL="0" lvl="7" indent="0" algn="ctr">
              <a:lnSpc>
                <a:spcPct val="100000"/>
              </a:lnSpc>
              <a:spcBef>
                <a:spcPts val="0"/>
              </a:spcBef>
              <a:spcAft>
                <a:spcPts val="0"/>
              </a:spcAft>
              <a:buClr>
                <a:srgbClr val="000000"/>
              </a:buClr>
              <a:buSzPts val="1800"/>
              <a:buFont typeface="Gill Sans"/>
              <a:buNone/>
              <a:defRPr sz="1800"/>
            </a:lvl8pPr>
            <a:lvl9pPr marL="0" lvl="8" indent="0" algn="ctr">
              <a:lnSpc>
                <a:spcPct val="100000"/>
              </a:lnSpc>
              <a:spcBef>
                <a:spcPts val="0"/>
              </a:spcBef>
              <a:spcAft>
                <a:spcPts val="0"/>
              </a:spcAft>
              <a:buClr>
                <a:srgbClr val="000000"/>
              </a:buClr>
              <a:buSzPts val="1800"/>
              <a:buFont typeface="Gill Sans"/>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Photo - Horizontal Reflection">
  <p:cSld name="Photo - Horizontal Reflection">
    <p:spTree>
      <p:nvGrpSpPr>
        <p:cNvPr id="1" name="Shape 49"/>
        <p:cNvGrpSpPr/>
        <p:nvPr/>
      </p:nvGrpSpPr>
      <p:grpSpPr>
        <a:xfrm>
          <a:off x="0" y="0"/>
          <a:ext cx="0" cy="0"/>
          <a:chOff x="0" y="0"/>
          <a:chExt cx="0" cy="0"/>
        </a:xfrm>
      </p:grpSpPr>
      <p:pic>
        <p:nvPicPr>
          <p:cNvPr id="50" name="Google Shape;50;p11" descr="droppedImage.pdf"/>
          <p:cNvPicPr preferRelativeResize="0"/>
          <p:nvPr/>
        </p:nvPicPr>
        <p:blipFill rotWithShape="1">
          <a:blip r:embed="rId2">
            <a:alphaModFix/>
          </a:blip>
          <a:srcRect/>
          <a:stretch/>
        </p:blipFill>
        <p:spPr>
          <a:xfrm>
            <a:off x="9271000" y="8001000"/>
            <a:ext cx="3200400" cy="800100"/>
          </a:xfrm>
          <a:prstGeom prst="rect">
            <a:avLst/>
          </a:prstGeom>
          <a:noFill/>
          <a:ln>
            <a:noFill/>
          </a:ln>
          <a:effectLst>
            <a:reflection stA="50000" endPos="40000" sy="-100000" algn="bl" rotWithShape="0"/>
          </a:effectLst>
        </p:spPr>
      </p:pic>
      <p:sp>
        <p:nvSpPr>
          <p:cNvPr id="51" name="Google Shape;51;p11"/>
          <p:cNvSpPr>
            <a:spLocks noGrp="1"/>
          </p:cNvSpPr>
          <p:nvPr>
            <p:ph type="pic" idx="2"/>
          </p:nvPr>
        </p:nvSpPr>
        <p:spPr>
          <a:xfrm>
            <a:off x="2628900" y="736600"/>
            <a:ext cx="8128000" cy="5042206"/>
          </a:xfrm>
          <a:prstGeom prst="rect">
            <a:avLst/>
          </a:prstGeom>
          <a:noFill/>
          <a:ln>
            <a:noFill/>
          </a:ln>
          <a:effectLst>
            <a:reflection stA="50000" endPos="40000" sy="-100000" algn="bl" rotWithShape="0"/>
          </a:effectLst>
        </p:spPr>
      </p:sp>
      <p:sp>
        <p:nvSpPr>
          <p:cNvPr id="52" name="Google Shape;52;p11"/>
          <p:cNvSpPr txBox="1">
            <a:spLocks noGrp="1"/>
          </p:cNvSpPr>
          <p:nvPr>
            <p:ph type="title"/>
          </p:nvPr>
        </p:nvSpPr>
        <p:spPr>
          <a:xfrm>
            <a:off x="1270000" y="7366000"/>
            <a:ext cx="10464800" cy="1701800"/>
          </a:xfrm>
          <a:prstGeom prst="rect">
            <a:avLst/>
          </a:prstGeom>
          <a:noFill/>
          <a:ln>
            <a:noFill/>
          </a:ln>
        </p:spPr>
        <p:txBody>
          <a:bodyPr spcFirstLastPara="1" wrap="square" lIns="50800" tIns="50800" rIns="50800" bIns="50800" anchor="ctr" anchorCtr="0">
            <a:noAutofit/>
          </a:bodyPr>
          <a:lstStyle>
            <a:lvl1pPr lvl="0" algn="ctr">
              <a:lnSpc>
                <a:spcPct val="100000"/>
              </a:lnSpc>
              <a:spcBef>
                <a:spcPts val="0"/>
              </a:spcBef>
              <a:spcAft>
                <a:spcPts val="0"/>
              </a:spcAft>
              <a:buClr>
                <a:srgbClr val="000000"/>
              </a:buClr>
              <a:buSzPts val="8400"/>
              <a:buFont typeface="Helvetica Neue"/>
              <a:buNone/>
              <a:defRPr>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53" name="Google Shape;53;p11"/>
          <p:cNvSpPr txBox="1">
            <a:spLocks noGrp="1"/>
          </p:cNvSpPr>
          <p:nvPr>
            <p:ph type="sldNum" idx="12"/>
          </p:nvPr>
        </p:nvSpPr>
        <p:spPr>
          <a:xfrm>
            <a:off x="6324600" y="9258300"/>
            <a:ext cx="342900" cy="368300"/>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800"/>
              <a:buFont typeface="Gill Sans"/>
              <a:buNone/>
              <a:defRPr sz="1800"/>
            </a:lvl1pPr>
            <a:lvl2pPr marL="0" lvl="1" indent="0" algn="ctr">
              <a:lnSpc>
                <a:spcPct val="100000"/>
              </a:lnSpc>
              <a:spcBef>
                <a:spcPts val="0"/>
              </a:spcBef>
              <a:spcAft>
                <a:spcPts val="0"/>
              </a:spcAft>
              <a:buClr>
                <a:srgbClr val="000000"/>
              </a:buClr>
              <a:buSzPts val="1800"/>
              <a:buFont typeface="Gill Sans"/>
              <a:buNone/>
              <a:defRPr sz="1800"/>
            </a:lvl2pPr>
            <a:lvl3pPr marL="0" lvl="2" indent="0" algn="ctr">
              <a:lnSpc>
                <a:spcPct val="100000"/>
              </a:lnSpc>
              <a:spcBef>
                <a:spcPts val="0"/>
              </a:spcBef>
              <a:spcAft>
                <a:spcPts val="0"/>
              </a:spcAft>
              <a:buClr>
                <a:srgbClr val="000000"/>
              </a:buClr>
              <a:buSzPts val="1800"/>
              <a:buFont typeface="Gill Sans"/>
              <a:buNone/>
              <a:defRPr sz="1800"/>
            </a:lvl3pPr>
            <a:lvl4pPr marL="0" lvl="3" indent="0" algn="ctr">
              <a:lnSpc>
                <a:spcPct val="100000"/>
              </a:lnSpc>
              <a:spcBef>
                <a:spcPts val="0"/>
              </a:spcBef>
              <a:spcAft>
                <a:spcPts val="0"/>
              </a:spcAft>
              <a:buClr>
                <a:srgbClr val="000000"/>
              </a:buClr>
              <a:buSzPts val="1800"/>
              <a:buFont typeface="Gill Sans"/>
              <a:buNone/>
              <a:defRPr sz="1800"/>
            </a:lvl4pPr>
            <a:lvl5pPr marL="0" lvl="4" indent="0" algn="ctr">
              <a:lnSpc>
                <a:spcPct val="100000"/>
              </a:lnSpc>
              <a:spcBef>
                <a:spcPts val="0"/>
              </a:spcBef>
              <a:spcAft>
                <a:spcPts val="0"/>
              </a:spcAft>
              <a:buClr>
                <a:srgbClr val="000000"/>
              </a:buClr>
              <a:buSzPts val="1800"/>
              <a:buFont typeface="Gill Sans"/>
              <a:buNone/>
              <a:defRPr sz="1800"/>
            </a:lvl5pPr>
            <a:lvl6pPr marL="0" lvl="5" indent="0" algn="ctr">
              <a:lnSpc>
                <a:spcPct val="100000"/>
              </a:lnSpc>
              <a:spcBef>
                <a:spcPts val="0"/>
              </a:spcBef>
              <a:spcAft>
                <a:spcPts val="0"/>
              </a:spcAft>
              <a:buClr>
                <a:srgbClr val="000000"/>
              </a:buClr>
              <a:buSzPts val="1800"/>
              <a:buFont typeface="Gill Sans"/>
              <a:buNone/>
              <a:defRPr sz="1800"/>
            </a:lvl6pPr>
            <a:lvl7pPr marL="0" lvl="6" indent="0" algn="ctr">
              <a:lnSpc>
                <a:spcPct val="100000"/>
              </a:lnSpc>
              <a:spcBef>
                <a:spcPts val="0"/>
              </a:spcBef>
              <a:spcAft>
                <a:spcPts val="0"/>
              </a:spcAft>
              <a:buClr>
                <a:srgbClr val="000000"/>
              </a:buClr>
              <a:buSzPts val="1800"/>
              <a:buFont typeface="Gill Sans"/>
              <a:buNone/>
              <a:defRPr sz="1800"/>
            </a:lvl7pPr>
            <a:lvl8pPr marL="0" lvl="7" indent="0" algn="ctr">
              <a:lnSpc>
                <a:spcPct val="100000"/>
              </a:lnSpc>
              <a:spcBef>
                <a:spcPts val="0"/>
              </a:spcBef>
              <a:spcAft>
                <a:spcPts val="0"/>
              </a:spcAft>
              <a:buClr>
                <a:srgbClr val="000000"/>
              </a:buClr>
              <a:buSzPts val="1800"/>
              <a:buFont typeface="Gill Sans"/>
              <a:buNone/>
              <a:defRPr sz="1800"/>
            </a:lvl8pPr>
            <a:lvl9pPr marL="0" lvl="8" indent="0" algn="ctr">
              <a:lnSpc>
                <a:spcPct val="100000"/>
              </a:lnSpc>
              <a:spcBef>
                <a:spcPts val="0"/>
              </a:spcBef>
              <a:spcAft>
                <a:spcPts val="0"/>
              </a:spcAft>
              <a:buClr>
                <a:srgbClr val="000000"/>
              </a:buClr>
              <a:buSzPts val="1800"/>
              <a:buFont typeface="Gill Sans"/>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Photo - Vertical">
  <p:cSld name="Photo - Vertical">
    <p:spTree>
      <p:nvGrpSpPr>
        <p:cNvPr id="1" name="Shape 54"/>
        <p:cNvGrpSpPr/>
        <p:nvPr/>
      </p:nvGrpSpPr>
      <p:grpSpPr>
        <a:xfrm>
          <a:off x="0" y="0"/>
          <a:ext cx="0" cy="0"/>
          <a:chOff x="0" y="0"/>
          <a:chExt cx="0" cy="0"/>
        </a:xfrm>
      </p:grpSpPr>
      <p:pic>
        <p:nvPicPr>
          <p:cNvPr id="55" name="Google Shape;55;p12" descr="droppedImage.pdf"/>
          <p:cNvPicPr preferRelativeResize="0"/>
          <p:nvPr/>
        </p:nvPicPr>
        <p:blipFill rotWithShape="1">
          <a:blip r:embed="rId2">
            <a:alphaModFix/>
          </a:blip>
          <a:srcRect/>
          <a:stretch/>
        </p:blipFill>
        <p:spPr>
          <a:xfrm>
            <a:off x="8915400" y="8229600"/>
            <a:ext cx="3200400" cy="800100"/>
          </a:xfrm>
          <a:prstGeom prst="rect">
            <a:avLst/>
          </a:prstGeom>
          <a:noFill/>
          <a:ln>
            <a:noFill/>
          </a:ln>
        </p:spPr>
      </p:pic>
      <p:sp>
        <p:nvSpPr>
          <p:cNvPr id="56" name="Google Shape;56;p12"/>
          <p:cNvSpPr>
            <a:spLocks noGrp="1"/>
          </p:cNvSpPr>
          <p:nvPr>
            <p:ph type="pic" idx="2"/>
          </p:nvPr>
        </p:nvSpPr>
        <p:spPr>
          <a:xfrm>
            <a:off x="7124700" y="1612900"/>
            <a:ext cx="4216400" cy="6328742"/>
          </a:xfrm>
          <a:prstGeom prst="rect">
            <a:avLst/>
          </a:prstGeom>
          <a:noFill/>
          <a:ln>
            <a:noFill/>
          </a:ln>
        </p:spPr>
      </p:sp>
      <p:sp>
        <p:nvSpPr>
          <p:cNvPr id="57" name="Google Shape;57;p12"/>
          <p:cNvSpPr txBox="1">
            <a:spLocks noGrp="1"/>
          </p:cNvSpPr>
          <p:nvPr>
            <p:ph type="title"/>
          </p:nvPr>
        </p:nvSpPr>
        <p:spPr>
          <a:xfrm>
            <a:off x="635000" y="1409700"/>
            <a:ext cx="5867400" cy="3302000"/>
          </a:xfrm>
          <a:prstGeom prst="rect">
            <a:avLst/>
          </a:prstGeom>
          <a:noFill/>
          <a:ln>
            <a:noFill/>
          </a:ln>
        </p:spPr>
        <p:txBody>
          <a:bodyPr spcFirstLastPara="1" wrap="square" lIns="50800" tIns="50800" rIns="50800" bIns="50800" anchor="b" anchorCtr="0">
            <a:noAutofit/>
          </a:bodyPr>
          <a:lstStyle>
            <a:lvl1pPr lvl="0" algn="ctr">
              <a:lnSpc>
                <a:spcPct val="100000"/>
              </a:lnSpc>
              <a:spcBef>
                <a:spcPts val="0"/>
              </a:spcBef>
              <a:spcAft>
                <a:spcPts val="0"/>
              </a:spcAft>
              <a:buClr>
                <a:srgbClr val="000000"/>
              </a:buClr>
              <a:buSzPts val="7000"/>
              <a:buFont typeface="Gill Sans"/>
              <a:buNone/>
              <a:defRPr sz="70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58" name="Google Shape;58;p12"/>
          <p:cNvSpPr txBox="1">
            <a:spLocks noGrp="1"/>
          </p:cNvSpPr>
          <p:nvPr>
            <p:ph type="body" idx="1"/>
          </p:nvPr>
        </p:nvSpPr>
        <p:spPr>
          <a:xfrm>
            <a:off x="635000" y="4787900"/>
            <a:ext cx="5867400" cy="3302000"/>
          </a:xfrm>
          <a:prstGeom prst="rect">
            <a:avLst/>
          </a:prstGeom>
          <a:noFill/>
          <a:ln>
            <a:noFill/>
          </a:ln>
        </p:spPr>
        <p:txBody>
          <a:bodyPr spcFirstLastPara="1" wrap="square" lIns="50800" tIns="50800" rIns="50800" bIns="50800" anchor="t" anchorCtr="0">
            <a:noAutofit/>
          </a:bodyPr>
          <a:lstStyle>
            <a:lvl1pPr marL="457200" lvl="0" indent="-228600" algn="ctr">
              <a:lnSpc>
                <a:spcPct val="100000"/>
              </a:lnSpc>
              <a:spcBef>
                <a:spcPts val="0"/>
              </a:spcBef>
              <a:spcAft>
                <a:spcPts val="0"/>
              </a:spcAft>
              <a:buClr>
                <a:srgbClr val="000000"/>
              </a:buClr>
              <a:buSzPts val="3400"/>
              <a:buFont typeface="Gill Sans"/>
              <a:buNone/>
              <a:defRPr sz="3400">
                <a:latin typeface="Gill Sans"/>
                <a:ea typeface="Gill Sans"/>
                <a:cs typeface="Gill Sans"/>
                <a:sym typeface="Gill Sans"/>
              </a:defRPr>
            </a:lvl1pPr>
            <a:lvl2pPr marL="914400" lvl="1" indent="-228600" algn="ctr">
              <a:lnSpc>
                <a:spcPct val="100000"/>
              </a:lnSpc>
              <a:spcBef>
                <a:spcPts val="0"/>
              </a:spcBef>
              <a:spcAft>
                <a:spcPts val="0"/>
              </a:spcAft>
              <a:buClr>
                <a:srgbClr val="000000"/>
              </a:buClr>
              <a:buSzPts val="3400"/>
              <a:buFont typeface="Gill Sans"/>
              <a:buNone/>
              <a:defRPr sz="3400">
                <a:latin typeface="Gill Sans"/>
                <a:ea typeface="Gill Sans"/>
                <a:cs typeface="Gill Sans"/>
                <a:sym typeface="Gill Sans"/>
              </a:defRPr>
            </a:lvl2pPr>
            <a:lvl3pPr marL="1371600" lvl="2" indent="-228600" algn="ctr">
              <a:lnSpc>
                <a:spcPct val="100000"/>
              </a:lnSpc>
              <a:spcBef>
                <a:spcPts val="0"/>
              </a:spcBef>
              <a:spcAft>
                <a:spcPts val="0"/>
              </a:spcAft>
              <a:buClr>
                <a:srgbClr val="000000"/>
              </a:buClr>
              <a:buSzPts val="3400"/>
              <a:buFont typeface="Gill Sans"/>
              <a:buNone/>
              <a:defRPr sz="3400">
                <a:latin typeface="Gill Sans"/>
                <a:ea typeface="Gill Sans"/>
                <a:cs typeface="Gill Sans"/>
                <a:sym typeface="Gill Sans"/>
              </a:defRPr>
            </a:lvl3pPr>
            <a:lvl4pPr marL="1828800" lvl="3" indent="-228600" algn="ctr">
              <a:lnSpc>
                <a:spcPct val="100000"/>
              </a:lnSpc>
              <a:spcBef>
                <a:spcPts val="0"/>
              </a:spcBef>
              <a:spcAft>
                <a:spcPts val="0"/>
              </a:spcAft>
              <a:buClr>
                <a:srgbClr val="000000"/>
              </a:buClr>
              <a:buSzPts val="3400"/>
              <a:buFont typeface="Gill Sans"/>
              <a:buNone/>
              <a:defRPr sz="3400">
                <a:latin typeface="Gill Sans"/>
                <a:ea typeface="Gill Sans"/>
                <a:cs typeface="Gill Sans"/>
                <a:sym typeface="Gill Sans"/>
              </a:defRPr>
            </a:lvl4pPr>
            <a:lvl5pPr marL="2286000" lvl="4" indent="-228600" algn="ctr">
              <a:lnSpc>
                <a:spcPct val="100000"/>
              </a:lnSpc>
              <a:spcBef>
                <a:spcPts val="0"/>
              </a:spcBef>
              <a:spcAft>
                <a:spcPts val="0"/>
              </a:spcAft>
              <a:buClr>
                <a:srgbClr val="000000"/>
              </a:buClr>
              <a:buSzPts val="3400"/>
              <a:buFont typeface="Gill Sans"/>
              <a:buNone/>
              <a:defRPr sz="3400">
                <a:latin typeface="Gill Sans"/>
                <a:ea typeface="Gill Sans"/>
                <a:cs typeface="Gill Sans"/>
                <a:sym typeface="Gill Sans"/>
              </a:defRPr>
            </a:lvl5pPr>
            <a:lvl6pPr marL="2743200" lvl="5" indent="-309753" algn="l">
              <a:lnSpc>
                <a:spcPct val="100000"/>
              </a:lnSpc>
              <a:spcBef>
                <a:spcPts val="4800"/>
              </a:spcBef>
              <a:spcAft>
                <a:spcPts val="0"/>
              </a:spcAft>
              <a:buSzPts val="1278"/>
              <a:buChar char="•"/>
              <a:defRPr/>
            </a:lvl6pPr>
            <a:lvl7pPr marL="3200400" lvl="6" indent="-309753" algn="l">
              <a:lnSpc>
                <a:spcPct val="100000"/>
              </a:lnSpc>
              <a:spcBef>
                <a:spcPts val="4800"/>
              </a:spcBef>
              <a:spcAft>
                <a:spcPts val="0"/>
              </a:spcAft>
              <a:buSzPts val="1278"/>
              <a:buChar char="•"/>
              <a:defRPr/>
            </a:lvl7pPr>
            <a:lvl8pPr marL="3657600" lvl="7" indent="-309753" algn="l">
              <a:lnSpc>
                <a:spcPct val="100000"/>
              </a:lnSpc>
              <a:spcBef>
                <a:spcPts val="4800"/>
              </a:spcBef>
              <a:spcAft>
                <a:spcPts val="0"/>
              </a:spcAft>
              <a:buSzPts val="1278"/>
              <a:buChar char="•"/>
              <a:defRPr/>
            </a:lvl8pPr>
            <a:lvl9pPr marL="4114800" lvl="8" indent="-309753" algn="l">
              <a:lnSpc>
                <a:spcPct val="100000"/>
              </a:lnSpc>
              <a:spcBef>
                <a:spcPts val="4800"/>
              </a:spcBef>
              <a:spcAft>
                <a:spcPts val="0"/>
              </a:spcAft>
              <a:buSzPts val="1278"/>
              <a:buChar char="•"/>
              <a:defRPr/>
            </a:lvl9pPr>
          </a:lstStyle>
          <a:p>
            <a:endParaRPr/>
          </a:p>
        </p:txBody>
      </p:sp>
      <p:sp>
        <p:nvSpPr>
          <p:cNvPr id="59" name="Google Shape;59;p12"/>
          <p:cNvSpPr txBox="1">
            <a:spLocks noGrp="1"/>
          </p:cNvSpPr>
          <p:nvPr>
            <p:ph type="sldNum" idx="12"/>
          </p:nvPr>
        </p:nvSpPr>
        <p:spPr>
          <a:xfrm>
            <a:off x="6324600" y="9258300"/>
            <a:ext cx="342900" cy="368300"/>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800"/>
              <a:buFont typeface="Gill Sans"/>
              <a:buNone/>
              <a:defRPr sz="1800"/>
            </a:lvl1pPr>
            <a:lvl2pPr marL="0" lvl="1" indent="0" algn="ctr">
              <a:lnSpc>
                <a:spcPct val="100000"/>
              </a:lnSpc>
              <a:spcBef>
                <a:spcPts val="0"/>
              </a:spcBef>
              <a:spcAft>
                <a:spcPts val="0"/>
              </a:spcAft>
              <a:buClr>
                <a:srgbClr val="000000"/>
              </a:buClr>
              <a:buSzPts val="1800"/>
              <a:buFont typeface="Gill Sans"/>
              <a:buNone/>
              <a:defRPr sz="1800"/>
            </a:lvl2pPr>
            <a:lvl3pPr marL="0" lvl="2" indent="0" algn="ctr">
              <a:lnSpc>
                <a:spcPct val="100000"/>
              </a:lnSpc>
              <a:spcBef>
                <a:spcPts val="0"/>
              </a:spcBef>
              <a:spcAft>
                <a:spcPts val="0"/>
              </a:spcAft>
              <a:buClr>
                <a:srgbClr val="000000"/>
              </a:buClr>
              <a:buSzPts val="1800"/>
              <a:buFont typeface="Gill Sans"/>
              <a:buNone/>
              <a:defRPr sz="1800"/>
            </a:lvl3pPr>
            <a:lvl4pPr marL="0" lvl="3" indent="0" algn="ctr">
              <a:lnSpc>
                <a:spcPct val="100000"/>
              </a:lnSpc>
              <a:spcBef>
                <a:spcPts val="0"/>
              </a:spcBef>
              <a:spcAft>
                <a:spcPts val="0"/>
              </a:spcAft>
              <a:buClr>
                <a:srgbClr val="000000"/>
              </a:buClr>
              <a:buSzPts val="1800"/>
              <a:buFont typeface="Gill Sans"/>
              <a:buNone/>
              <a:defRPr sz="1800"/>
            </a:lvl4pPr>
            <a:lvl5pPr marL="0" lvl="4" indent="0" algn="ctr">
              <a:lnSpc>
                <a:spcPct val="100000"/>
              </a:lnSpc>
              <a:spcBef>
                <a:spcPts val="0"/>
              </a:spcBef>
              <a:spcAft>
                <a:spcPts val="0"/>
              </a:spcAft>
              <a:buClr>
                <a:srgbClr val="000000"/>
              </a:buClr>
              <a:buSzPts val="1800"/>
              <a:buFont typeface="Gill Sans"/>
              <a:buNone/>
              <a:defRPr sz="1800"/>
            </a:lvl5pPr>
            <a:lvl6pPr marL="0" lvl="5" indent="0" algn="ctr">
              <a:lnSpc>
                <a:spcPct val="100000"/>
              </a:lnSpc>
              <a:spcBef>
                <a:spcPts val="0"/>
              </a:spcBef>
              <a:spcAft>
                <a:spcPts val="0"/>
              </a:spcAft>
              <a:buClr>
                <a:srgbClr val="000000"/>
              </a:buClr>
              <a:buSzPts val="1800"/>
              <a:buFont typeface="Gill Sans"/>
              <a:buNone/>
              <a:defRPr sz="1800"/>
            </a:lvl6pPr>
            <a:lvl7pPr marL="0" lvl="6" indent="0" algn="ctr">
              <a:lnSpc>
                <a:spcPct val="100000"/>
              </a:lnSpc>
              <a:spcBef>
                <a:spcPts val="0"/>
              </a:spcBef>
              <a:spcAft>
                <a:spcPts val="0"/>
              </a:spcAft>
              <a:buClr>
                <a:srgbClr val="000000"/>
              </a:buClr>
              <a:buSzPts val="1800"/>
              <a:buFont typeface="Gill Sans"/>
              <a:buNone/>
              <a:defRPr sz="1800"/>
            </a:lvl7pPr>
            <a:lvl8pPr marL="0" lvl="7" indent="0" algn="ctr">
              <a:lnSpc>
                <a:spcPct val="100000"/>
              </a:lnSpc>
              <a:spcBef>
                <a:spcPts val="0"/>
              </a:spcBef>
              <a:spcAft>
                <a:spcPts val="0"/>
              </a:spcAft>
              <a:buClr>
                <a:srgbClr val="000000"/>
              </a:buClr>
              <a:buSzPts val="1800"/>
              <a:buFont typeface="Gill Sans"/>
              <a:buNone/>
              <a:defRPr sz="1800"/>
            </a:lvl8pPr>
            <a:lvl9pPr marL="0" lvl="8" indent="0" algn="ctr">
              <a:lnSpc>
                <a:spcPct val="100000"/>
              </a:lnSpc>
              <a:spcBef>
                <a:spcPts val="0"/>
              </a:spcBef>
              <a:spcAft>
                <a:spcPts val="0"/>
              </a:spcAft>
              <a:buClr>
                <a:srgbClr val="000000"/>
              </a:buClr>
              <a:buSzPts val="1800"/>
              <a:buFont typeface="Gill Sans"/>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Photo - Vertical Reflection">
  <p:cSld name="Photo - Vertical Reflection">
    <p:spTree>
      <p:nvGrpSpPr>
        <p:cNvPr id="1" name="Shape 60"/>
        <p:cNvGrpSpPr/>
        <p:nvPr/>
      </p:nvGrpSpPr>
      <p:grpSpPr>
        <a:xfrm>
          <a:off x="0" y="0"/>
          <a:ext cx="0" cy="0"/>
          <a:chOff x="0" y="0"/>
          <a:chExt cx="0" cy="0"/>
        </a:xfrm>
      </p:grpSpPr>
      <p:sp>
        <p:nvSpPr>
          <p:cNvPr id="61" name="Google Shape;61;p13"/>
          <p:cNvSpPr>
            <a:spLocks noGrp="1"/>
          </p:cNvSpPr>
          <p:nvPr>
            <p:ph type="pic" idx="2"/>
          </p:nvPr>
        </p:nvSpPr>
        <p:spPr>
          <a:xfrm>
            <a:off x="7124700" y="1612900"/>
            <a:ext cx="4216400" cy="6328742"/>
          </a:xfrm>
          <a:prstGeom prst="rect">
            <a:avLst/>
          </a:prstGeom>
          <a:noFill/>
          <a:ln>
            <a:noFill/>
          </a:ln>
          <a:effectLst>
            <a:reflection stA="50000" endPos="40000" sy="-100000" algn="bl" rotWithShape="0"/>
          </a:effectLst>
        </p:spPr>
      </p:sp>
      <p:sp>
        <p:nvSpPr>
          <p:cNvPr id="62" name="Google Shape;62;p13"/>
          <p:cNvSpPr txBox="1">
            <a:spLocks noGrp="1"/>
          </p:cNvSpPr>
          <p:nvPr>
            <p:ph type="title"/>
          </p:nvPr>
        </p:nvSpPr>
        <p:spPr>
          <a:xfrm>
            <a:off x="635000" y="1409700"/>
            <a:ext cx="5867400" cy="3302000"/>
          </a:xfrm>
          <a:prstGeom prst="rect">
            <a:avLst/>
          </a:prstGeom>
          <a:noFill/>
          <a:ln>
            <a:noFill/>
          </a:ln>
        </p:spPr>
        <p:txBody>
          <a:bodyPr spcFirstLastPara="1" wrap="square" lIns="50800" tIns="50800" rIns="50800" bIns="50800" anchor="b" anchorCtr="0">
            <a:noAutofit/>
          </a:bodyPr>
          <a:lstStyle>
            <a:lvl1pPr lvl="0" algn="ctr">
              <a:lnSpc>
                <a:spcPct val="100000"/>
              </a:lnSpc>
              <a:spcBef>
                <a:spcPts val="0"/>
              </a:spcBef>
              <a:spcAft>
                <a:spcPts val="0"/>
              </a:spcAft>
              <a:buClr>
                <a:srgbClr val="000000"/>
              </a:buClr>
              <a:buSzPts val="7000"/>
              <a:buFont typeface="Helvetica Neue"/>
              <a:buNone/>
              <a:defRPr sz="7000">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63" name="Google Shape;63;p13"/>
          <p:cNvSpPr txBox="1">
            <a:spLocks noGrp="1"/>
          </p:cNvSpPr>
          <p:nvPr>
            <p:ph type="body" idx="1"/>
          </p:nvPr>
        </p:nvSpPr>
        <p:spPr>
          <a:xfrm>
            <a:off x="635000" y="4787900"/>
            <a:ext cx="5867400" cy="3302000"/>
          </a:xfrm>
          <a:prstGeom prst="rect">
            <a:avLst/>
          </a:prstGeom>
          <a:noFill/>
          <a:ln>
            <a:noFill/>
          </a:ln>
        </p:spPr>
        <p:txBody>
          <a:bodyPr spcFirstLastPara="1" wrap="square" lIns="50800" tIns="50800" rIns="50800" bIns="50800" anchor="t" anchorCtr="0">
            <a:noAutofit/>
          </a:bodyPr>
          <a:lstStyle>
            <a:lvl1pPr marL="457200" lvl="0" indent="-228600" algn="ctr">
              <a:lnSpc>
                <a:spcPct val="100000"/>
              </a:lnSpc>
              <a:spcBef>
                <a:spcPts val="0"/>
              </a:spcBef>
              <a:spcAft>
                <a:spcPts val="0"/>
              </a:spcAft>
              <a:buClr>
                <a:srgbClr val="000000"/>
              </a:buClr>
              <a:buSzPts val="3400"/>
              <a:buFont typeface="Helvetica Neue"/>
              <a:buNone/>
              <a:defRPr sz="3400"/>
            </a:lvl1pPr>
            <a:lvl2pPr marL="914400" lvl="1" indent="-228600" algn="ctr">
              <a:lnSpc>
                <a:spcPct val="100000"/>
              </a:lnSpc>
              <a:spcBef>
                <a:spcPts val="0"/>
              </a:spcBef>
              <a:spcAft>
                <a:spcPts val="0"/>
              </a:spcAft>
              <a:buClr>
                <a:srgbClr val="000000"/>
              </a:buClr>
              <a:buSzPts val="3400"/>
              <a:buFont typeface="Helvetica Neue"/>
              <a:buNone/>
              <a:defRPr sz="3400"/>
            </a:lvl2pPr>
            <a:lvl3pPr marL="1371600" lvl="2" indent="-228600" algn="ctr">
              <a:lnSpc>
                <a:spcPct val="100000"/>
              </a:lnSpc>
              <a:spcBef>
                <a:spcPts val="0"/>
              </a:spcBef>
              <a:spcAft>
                <a:spcPts val="0"/>
              </a:spcAft>
              <a:buClr>
                <a:srgbClr val="000000"/>
              </a:buClr>
              <a:buSzPts val="3400"/>
              <a:buFont typeface="Helvetica Neue"/>
              <a:buNone/>
              <a:defRPr sz="3400"/>
            </a:lvl3pPr>
            <a:lvl4pPr marL="1828800" lvl="3" indent="-228600" algn="ctr">
              <a:lnSpc>
                <a:spcPct val="100000"/>
              </a:lnSpc>
              <a:spcBef>
                <a:spcPts val="0"/>
              </a:spcBef>
              <a:spcAft>
                <a:spcPts val="0"/>
              </a:spcAft>
              <a:buClr>
                <a:srgbClr val="000000"/>
              </a:buClr>
              <a:buSzPts val="3400"/>
              <a:buFont typeface="Helvetica Neue"/>
              <a:buNone/>
              <a:defRPr sz="3400"/>
            </a:lvl4pPr>
            <a:lvl5pPr marL="2286000" lvl="4" indent="-228600" algn="ctr">
              <a:lnSpc>
                <a:spcPct val="100000"/>
              </a:lnSpc>
              <a:spcBef>
                <a:spcPts val="0"/>
              </a:spcBef>
              <a:spcAft>
                <a:spcPts val="0"/>
              </a:spcAft>
              <a:buClr>
                <a:srgbClr val="000000"/>
              </a:buClr>
              <a:buSzPts val="3400"/>
              <a:buFont typeface="Helvetica Neue"/>
              <a:buNone/>
              <a:defRPr sz="3400"/>
            </a:lvl5pPr>
            <a:lvl6pPr marL="2743200" lvl="5" indent="-309753" algn="l">
              <a:lnSpc>
                <a:spcPct val="100000"/>
              </a:lnSpc>
              <a:spcBef>
                <a:spcPts val="4800"/>
              </a:spcBef>
              <a:spcAft>
                <a:spcPts val="0"/>
              </a:spcAft>
              <a:buSzPts val="1278"/>
              <a:buChar char="•"/>
              <a:defRPr/>
            </a:lvl6pPr>
            <a:lvl7pPr marL="3200400" lvl="6" indent="-309753" algn="l">
              <a:lnSpc>
                <a:spcPct val="100000"/>
              </a:lnSpc>
              <a:spcBef>
                <a:spcPts val="4800"/>
              </a:spcBef>
              <a:spcAft>
                <a:spcPts val="0"/>
              </a:spcAft>
              <a:buSzPts val="1278"/>
              <a:buChar char="•"/>
              <a:defRPr/>
            </a:lvl7pPr>
            <a:lvl8pPr marL="3657600" lvl="7" indent="-309753" algn="l">
              <a:lnSpc>
                <a:spcPct val="100000"/>
              </a:lnSpc>
              <a:spcBef>
                <a:spcPts val="4800"/>
              </a:spcBef>
              <a:spcAft>
                <a:spcPts val="0"/>
              </a:spcAft>
              <a:buSzPts val="1278"/>
              <a:buChar char="•"/>
              <a:defRPr/>
            </a:lvl8pPr>
            <a:lvl9pPr marL="4114800" lvl="8" indent="-309753" algn="l">
              <a:lnSpc>
                <a:spcPct val="100000"/>
              </a:lnSpc>
              <a:spcBef>
                <a:spcPts val="4800"/>
              </a:spcBef>
              <a:spcAft>
                <a:spcPts val="0"/>
              </a:spcAft>
              <a:buSzPts val="1278"/>
              <a:buChar char="•"/>
              <a:defRPr/>
            </a:lvl9pPr>
          </a:lstStyle>
          <a:p>
            <a:endParaRPr/>
          </a:p>
        </p:txBody>
      </p:sp>
      <p:sp>
        <p:nvSpPr>
          <p:cNvPr id="64" name="Google Shape;64;p13"/>
          <p:cNvSpPr txBox="1">
            <a:spLocks noGrp="1"/>
          </p:cNvSpPr>
          <p:nvPr>
            <p:ph type="sldNum" idx="12"/>
          </p:nvPr>
        </p:nvSpPr>
        <p:spPr>
          <a:xfrm>
            <a:off x="6324600" y="9258300"/>
            <a:ext cx="342900" cy="368300"/>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800"/>
              <a:buFont typeface="Gill Sans"/>
              <a:buNone/>
              <a:defRPr sz="1800"/>
            </a:lvl1pPr>
            <a:lvl2pPr marL="0" lvl="1" indent="0" algn="ctr">
              <a:lnSpc>
                <a:spcPct val="100000"/>
              </a:lnSpc>
              <a:spcBef>
                <a:spcPts val="0"/>
              </a:spcBef>
              <a:spcAft>
                <a:spcPts val="0"/>
              </a:spcAft>
              <a:buClr>
                <a:srgbClr val="000000"/>
              </a:buClr>
              <a:buSzPts val="1800"/>
              <a:buFont typeface="Gill Sans"/>
              <a:buNone/>
              <a:defRPr sz="1800"/>
            </a:lvl2pPr>
            <a:lvl3pPr marL="0" lvl="2" indent="0" algn="ctr">
              <a:lnSpc>
                <a:spcPct val="100000"/>
              </a:lnSpc>
              <a:spcBef>
                <a:spcPts val="0"/>
              </a:spcBef>
              <a:spcAft>
                <a:spcPts val="0"/>
              </a:spcAft>
              <a:buClr>
                <a:srgbClr val="000000"/>
              </a:buClr>
              <a:buSzPts val="1800"/>
              <a:buFont typeface="Gill Sans"/>
              <a:buNone/>
              <a:defRPr sz="1800"/>
            </a:lvl3pPr>
            <a:lvl4pPr marL="0" lvl="3" indent="0" algn="ctr">
              <a:lnSpc>
                <a:spcPct val="100000"/>
              </a:lnSpc>
              <a:spcBef>
                <a:spcPts val="0"/>
              </a:spcBef>
              <a:spcAft>
                <a:spcPts val="0"/>
              </a:spcAft>
              <a:buClr>
                <a:srgbClr val="000000"/>
              </a:buClr>
              <a:buSzPts val="1800"/>
              <a:buFont typeface="Gill Sans"/>
              <a:buNone/>
              <a:defRPr sz="1800"/>
            </a:lvl4pPr>
            <a:lvl5pPr marL="0" lvl="4" indent="0" algn="ctr">
              <a:lnSpc>
                <a:spcPct val="100000"/>
              </a:lnSpc>
              <a:spcBef>
                <a:spcPts val="0"/>
              </a:spcBef>
              <a:spcAft>
                <a:spcPts val="0"/>
              </a:spcAft>
              <a:buClr>
                <a:srgbClr val="000000"/>
              </a:buClr>
              <a:buSzPts val="1800"/>
              <a:buFont typeface="Gill Sans"/>
              <a:buNone/>
              <a:defRPr sz="1800"/>
            </a:lvl5pPr>
            <a:lvl6pPr marL="0" lvl="5" indent="0" algn="ctr">
              <a:lnSpc>
                <a:spcPct val="100000"/>
              </a:lnSpc>
              <a:spcBef>
                <a:spcPts val="0"/>
              </a:spcBef>
              <a:spcAft>
                <a:spcPts val="0"/>
              </a:spcAft>
              <a:buClr>
                <a:srgbClr val="000000"/>
              </a:buClr>
              <a:buSzPts val="1800"/>
              <a:buFont typeface="Gill Sans"/>
              <a:buNone/>
              <a:defRPr sz="1800"/>
            </a:lvl6pPr>
            <a:lvl7pPr marL="0" lvl="6" indent="0" algn="ctr">
              <a:lnSpc>
                <a:spcPct val="100000"/>
              </a:lnSpc>
              <a:spcBef>
                <a:spcPts val="0"/>
              </a:spcBef>
              <a:spcAft>
                <a:spcPts val="0"/>
              </a:spcAft>
              <a:buClr>
                <a:srgbClr val="000000"/>
              </a:buClr>
              <a:buSzPts val="1800"/>
              <a:buFont typeface="Gill Sans"/>
              <a:buNone/>
              <a:defRPr sz="1800"/>
            </a:lvl7pPr>
            <a:lvl8pPr marL="0" lvl="7" indent="0" algn="ctr">
              <a:lnSpc>
                <a:spcPct val="100000"/>
              </a:lnSpc>
              <a:spcBef>
                <a:spcPts val="0"/>
              </a:spcBef>
              <a:spcAft>
                <a:spcPts val="0"/>
              </a:spcAft>
              <a:buClr>
                <a:srgbClr val="000000"/>
              </a:buClr>
              <a:buSzPts val="1800"/>
              <a:buFont typeface="Gill Sans"/>
              <a:buNone/>
              <a:defRPr sz="1800"/>
            </a:lvl8pPr>
            <a:lvl9pPr marL="0" lvl="8" indent="0" algn="ctr">
              <a:lnSpc>
                <a:spcPct val="100000"/>
              </a:lnSpc>
              <a:spcBef>
                <a:spcPts val="0"/>
              </a:spcBef>
              <a:spcAft>
                <a:spcPts val="0"/>
              </a:spcAft>
              <a:buClr>
                <a:srgbClr val="000000"/>
              </a:buClr>
              <a:buSzPts val="1800"/>
              <a:buFont typeface="Gill Sans"/>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Bullets &amp; Photo">
  <p:cSld name="Title, Bullets &amp; Photo">
    <p:spTree>
      <p:nvGrpSpPr>
        <p:cNvPr id="1" name="Shape 65"/>
        <p:cNvGrpSpPr/>
        <p:nvPr/>
      </p:nvGrpSpPr>
      <p:grpSpPr>
        <a:xfrm>
          <a:off x="0" y="0"/>
          <a:ext cx="0" cy="0"/>
          <a:chOff x="0" y="0"/>
          <a:chExt cx="0" cy="0"/>
        </a:xfrm>
      </p:grpSpPr>
      <p:pic>
        <p:nvPicPr>
          <p:cNvPr id="66" name="Google Shape;66;p14" descr="droppedImage.pdf"/>
          <p:cNvPicPr preferRelativeResize="0"/>
          <p:nvPr/>
        </p:nvPicPr>
        <p:blipFill rotWithShape="1">
          <a:blip r:embed="rId2">
            <a:alphaModFix/>
          </a:blip>
          <a:srcRect/>
          <a:stretch/>
        </p:blipFill>
        <p:spPr>
          <a:xfrm>
            <a:off x="8915400" y="8547100"/>
            <a:ext cx="3200400" cy="800100"/>
          </a:xfrm>
          <a:prstGeom prst="rect">
            <a:avLst/>
          </a:prstGeom>
          <a:noFill/>
          <a:ln>
            <a:noFill/>
          </a:ln>
        </p:spPr>
      </p:pic>
      <p:sp>
        <p:nvSpPr>
          <p:cNvPr id="67" name="Google Shape;67;p14"/>
          <p:cNvSpPr>
            <a:spLocks noGrp="1"/>
          </p:cNvSpPr>
          <p:nvPr>
            <p:ph type="pic" idx="2"/>
          </p:nvPr>
        </p:nvSpPr>
        <p:spPr>
          <a:xfrm>
            <a:off x="7175500" y="2540000"/>
            <a:ext cx="4102100" cy="6157180"/>
          </a:xfrm>
          <a:prstGeom prst="rect">
            <a:avLst/>
          </a:prstGeom>
          <a:noFill/>
          <a:ln>
            <a:noFill/>
          </a:ln>
        </p:spPr>
      </p:sp>
      <p:sp>
        <p:nvSpPr>
          <p:cNvPr id="68" name="Google Shape;68;p14"/>
          <p:cNvSpPr txBox="1">
            <a:spLocks noGrp="1"/>
          </p:cNvSpPr>
          <p:nvPr>
            <p:ph type="title"/>
          </p:nvPr>
        </p:nvSpPr>
        <p:spPr>
          <a:xfrm>
            <a:off x="1270000" y="254000"/>
            <a:ext cx="10464800" cy="2438400"/>
          </a:xfrm>
          <a:prstGeom prst="rect">
            <a:avLst/>
          </a:prstGeom>
          <a:noFill/>
          <a:ln>
            <a:noFill/>
          </a:ln>
        </p:spPr>
        <p:txBody>
          <a:bodyPr spcFirstLastPara="1" wrap="square" lIns="50800" tIns="50800" rIns="50800" bIns="50800" anchor="ctr" anchorCtr="0">
            <a:noAutofit/>
          </a:bodyPr>
          <a:lstStyle>
            <a:lvl1pPr lvl="0" algn="ctr">
              <a:lnSpc>
                <a:spcPct val="100000"/>
              </a:lnSpc>
              <a:spcBef>
                <a:spcPts val="0"/>
              </a:spcBef>
              <a:spcAft>
                <a:spcPts val="0"/>
              </a:spcAft>
              <a:buClr>
                <a:srgbClr val="000000"/>
              </a:buClr>
              <a:buSzPts val="8400"/>
              <a:buFont typeface="Helvetica Neue"/>
              <a:buNone/>
              <a:defRPr>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69" name="Google Shape;69;p14"/>
          <p:cNvSpPr txBox="1">
            <a:spLocks noGrp="1"/>
          </p:cNvSpPr>
          <p:nvPr>
            <p:ph type="body" idx="1"/>
          </p:nvPr>
        </p:nvSpPr>
        <p:spPr>
          <a:xfrm>
            <a:off x="1270000" y="2768600"/>
            <a:ext cx="5041900" cy="5715000"/>
          </a:xfrm>
          <a:prstGeom prst="rect">
            <a:avLst/>
          </a:prstGeom>
          <a:noFill/>
          <a:ln>
            <a:noFill/>
          </a:ln>
        </p:spPr>
        <p:txBody>
          <a:bodyPr spcFirstLastPara="1" wrap="square" lIns="50800" tIns="50800" rIns="50800" bIns="50800" anchor="ctr" anchorCtr="0">
            <a:noAutofit/>
          </a:bodyPr>
          <a:lstStyle>
            <a:lvl1pPr marL="457200" lvl="0" indent="-372872" algn="l">
              <a:lnSpc>
                <a:spcPct val="100000"/>
              </a:lnSpc>
              <a:spcBef>
                <a:spcPts val="3800"/>
              </a:spcBef>
              <a:spcAft>
                <a:spcPts val="0"/>
              </a:spcAft>
              <a:buClr>
                <a:srgbClr val="000000"/>
              </a:buClr>
              <a:buSzPts val="2272"/>
              <a:buFont typeface="Helvetica Neue"/>
              <a:buChar char="•"/>
              <a:defRPr sz="3200"/>
            </a:lvl1pPr>
            <a:lvl2pPr marL="914400" lvl="1" indent="-372872" algn="l">
              <a:lnSpc>
                <a:spcPct val="100000"/>
              </a:lnSpc>
              <a:spcBef>
                <a:spcPts val="3800"/>
              </a:spcBef>
              <a:spcAft>
                <a:spcPts val="0"/>
              </a:spcAft>
              <a:buClr>
                <a:srgbClr val="000000"/>
              </a:buClr>
              <a:buSzPts val="2272"/>
              <a:buFont typeface="Helvetica Neue"/>
              <a:buChar char="•"/>
              <a:defRPr sz="3200"/>
            </a:lvl2pPr>
            <a:lvl3pPr marL="1371600" lvl="2" indent="-372872" algn="l">
              <a:lnSpc>
                <a:spcPct val="100000"/>
              </a:lnSpc>
              <a:spcBef>
                <a:spcPts val="3800"/>
              </a:spcBef>
              <a:spcAft>
                <a:spcPts val="0"/>
              </a:spcAft>
              <a:buClr>
                <a:srgbClr val="000000"/>
              </a:buClr>
              <a:buSzPts val="2272"/>
              <a:buFont typeface="Helvetica Neue"/>
              <a:buChar char="•"/>
              <a:defRPr sz="3200"/>
            </a:lvl3pPr>
            <a:lvl4pPr marL="1828800" lvl="3" indent="-372872" algn="l">
              <a:lnSpc>
                <a:spcPct val="100000"/>
              </a:lnSpc>
              <a:spcBef>
                <a:spcPts val="3800"/>
              </a:spcBef>
              <a:spcAft>
                <a:spcPts val="0"/>
              </a:spcAft>
              <a:buClr>
                <a:srgbClr val="000000"/>
              </a:buClr>
              <a:buSzPts val="2272"/>
              <a:buFont typeface="Helvetica Neue"/>
              <a:buChar char="•"/>
              <a:defRPr sz="3200"/>
            </a:lvl4pPr>
            <a:lvl5pPr marL="2286000" lvl="4" indent="-372872" algn="l">
              <a:lnSpc>
                <a:spcPct val="100000"/>
              </a:lnSpc>
              <a:spcBef>
                <a:spcPts val="3800"/>
              </a:spcBef>
              <a:spcAft>
                <a:spcPts val="0"/>
              </a:spcAft>
              <a:buClr>
                <a:srgbClr val="000000"/>
              </a:buClr>
              <a:buSzPts val="2272"/>
              <a:buFont typeface="Helvetica Neue"/>
              <a:buChar char="•"/>
              <a:defRPr sz="3200"/>
            </a:lvl5pPr>
            <a:lvl6pPr marL="2743200" lvl="5" indent="-309753" algn="l">
              <a:lnSpc>
                <a:spcPct val="100000"/>
              </a:lnSpc>
              <a:spcBef>
                <a:spcPts val="4800"/>
              </a:spcBef>
              <a:spcAft>
                <a:spcPts val="0"/>
              </a:spcAft>
              <a:buSzPts val="1278"/>
              <a:buChar char="•"/>
              <a:defRPr/>
            </a:lvl6pPr>
            <a:lvl7pPr marL="3200400" lvl="6" indent="-309753" algn="l">
              <a:lnSpc>
                <a:spcPct val="100000"/>
              </a:lnSpc>
              <a:spcBef>
                <a:spcPts val="4800"/>
              </a:spcBef>
              <a:spcAft>
                <a:spcPts val="0"/>
              </a:spcAft>
              <a:buSzPts val="1278"/>
              <a:buChar char="•"/>
              <a:defRPr/>
            </a:lvl7pPr>
            <a:lvl8pPr marL="3657600" lvl="7" indent="-309753" algn="l">
              <a:lnSpc>
                <a:spcPct val="100000"/>
              </a:lnSpc>
              <a:spcBef>
                <a:spcPts val="4800"/>
              </a:spcBef>
              <a:spcAft>
                <a:spcPts val="0"/>
              </a:spcAft>
              <a:buSzPts val="1278"/>
              <a:buChar char="•"/>
              <a:defRPr/>
            </a:lvl8pPr>
            <a:lvl9pPr marL="4114800" lvl="8" indent="-309753" algn="l">
              <a:lnSpc>
                <a:spcPct val="100000"/>
              </a:lnSpc>
              <a:spcBef>
                <a:spcPts val="4800"/>
              </a:spcBef>
              <a:spcAft>
                <a:spcPts val="0"/>
              </a:spcAft>
              <a:buSzPts val="1278"/>
              <a:buChar char="•"/>
              <a:defRPr/>
            </a:lvl9pPr>
          </a:lstStyle>
          <a:p>
            <a:endParaRPr/>
          </a:p>
        </p:txBody>
      </p:sp>
      <p:sp>
        <p:nvSpPr>
          <p:cNvPr id="70" name="Google Shape;70;p14"/>
          <p:cNvSpPr txBox="1">
            <a:spLocks noGrp="1"/>
          </p:cNvSpPr>
          <p:nvPr>
            <p:ph type="sldNum" idx="12"/>
          </p:nvPr>
        </p:nvSpPr>
        <p:spPr>
          <a:xfrm>
            <a:off x="6324600" y="9258300"/>
            <a:ext cx="342900" cy="368300"/>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800"/>
              <a:buFont typeface="Gill Sans"/>
              <a:buNone/>
              <a:defRPr sz="1800"/>
            </a:lvl1pPr>
            <a:lvl2pPr marL="0" lvl="1" indent="0" algn="ctr">
              <a:lnSpc>
                <a:spcPct val="100000"/>
              </a:lnSpc>
              <a:spcBef>
                <a:spcPts val="0"/>
              </a:spcBef>
              <a:spcAft>
                <a:spcPts val="0"/>
              </a:spcAft>
              <a:buClr>
                <a:srgbClr val="000000"/>
              </a:buClr>
              <a:buSzPts val="1800"/>
              <a:buFont typeface="Gill Sans"/>
              <a:buNone/>
              <a:defRPr sz="1800"/>
            </a:lvl2pPr>
            <a:lvl3pPr marL="0" lvl="2" indent="0" algn="ctr">
              <a:lnSpc>
                <a:spcPct val="100000"/>
              </a:lnSpc>
              <a:spcBef>
                <a:spcPts val="0"/>
              </a:spcBef>
              <a:spcAft>
                <a:spcPts val="0"/>
              </a:spcAft>
              <a:buClr>
                <a:srgbClr val="000000"/>
              </a:buClr>
              <a:buSzPts val="1800"/>
              <a:buFont typeface="Gill Sans"/>
              <a:buNone/>
              <a:defRPr sz="1800"/>
            </a:lvl3pPr>
            <a:lvl4pPr marL="0" lvl="3" indent="0" algn="ctr">
              <a:lnSpc>
                <a:spcPct val="100000"/>
              </a:lnSpc>
              <a:spcBef>
                <a:spcPts val="0"/>
              </a:spcBef>
              <a:spcAft>
                <a:spcPts val="0"/>
              </a:spcAft>
              <a:buClr>
                <a:srgbClr val="000000"/>
              </a:buClr>
              <a:buSzPts val="1800"/>
              <a:buFont typeface="Gill Sans"/>
              <a:buNone/>
              <a:defRPr sz="1800"/>
            </a:lvl4pPr>
            <a:lvl5pPr marL="0" lvl="4" indent="0" algn="ctr">
              <a:lnSpc>
                <a:spcPct val="100000"/>
              </a:lnSpc>
              <a:spcBef>
                <a:spcPts val="0"/>
              </a:spcBef>
              <a:spcAft>
                <a:spcPts val="0"/>
              </a:spcAft>
              <a:buClr>
                <a:srgbClr val="000000"/>
              </a:buClr>
              <a:buSzPts val="1800"/>
              <a:buFont typeface="Gill Sans"/>
              <a:buNone/>
              <a:defRPr sz="1800"/>
            </a:lvl5pPr>
            <a:lvl6pPr marL="0" lvl="5" indent="0" algn="ctr">
              <a:lnSpc>
                <a:spcPct val="100000"/>
              </a:lnSpc>
              <a:spcBef>
                <a:spcPts val="0"/>
              </a:spcBef>
              <a:spcAft>
                <a:spcPts val="0"/>
              </a:spcAft>
              <a:buClr>
                <a:srgbClr val="000000"/>
              </a:buClr>
              <a:buSzPts val="1800"/>
              <a:buFont typeface="Gill Sans"/>
              <a:buNone/>
              <a:defRPr sz="1800"/>
            </a:lvl6pPr>
            <a:lvl7pPr marL="0" lvl="6" indent="0" algn="ctr">
              <a:lnSpc>
                <a:spcPct val="100000"/>
              </a:lnSpc>
              <a:spcBef>
                <a:spcPts val="0"/>
              </a:spcBef>
              <a:spcAft>
                <a:spcPts val="0"/>
              </a:spcAft>
              <a:buClr>
                <a:srgbClr val="000000"/>
              </a:buClr>
              <a:buSzPts val="1800"/>
              <a:buFont typeface="Gill Sans"/>
              <a:buNone/>
              <a:defRPr sz="1800"/>
            </a:lvl7pPr>
            <a:lvl8pPr marL="0" lvl="7" indent="0" algn="ctr">
              <a:lnSpc>
                <a:spcPct val="100000"/>
              </a:lnSpc>
              <a:spcBef>
                <a:spcPts val="0"/>
              </a:spcBef>
              <a:spcAft>
                <a:spcPts val="0"/>
              </a:spcAft>
              <a:buClr>
                <a:srgbClr val="000000"/>
              </a:buClr>
              <a:buSzPts val="1800"/>
              <a:buFont typeface="Gill Sans"/>
              <a:buNone/>
              <a:defRPr sz="1800"/>
            </a:lvl8pPr>
            <a:lvl9pPr marL="0" lvl="8" indent="0" algn="ctr">
              <a:lnSpc>
                <a:spcPct val="100000"/>
              </a:lnSpc>
              <a:spcBef>
                <a:spcPts val="0"/>
              </a:spcBef>
              <a:spcAft>
                <a:spcPts val="0"/>
              </a:spcAft>
              <a:buClr>
                <a:srgbClr val="000000"/>
              </a:buClr>
              <a:buSzPts val="1800"/>
              <a:buFont typeface="Gill Sans"/>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amp; Bullets - Left">
  <p:cSld name="Title &amp; Bullets - Left">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1270000" y="254000"/>
            <a:ext cx="10464800" cy="2438400"/>
          </a:xfrm>
          <a:prstGeom prst="rect">
            <a:avLst/>
          </a:prstGeom>
          <a:noFill/>
          <a:ln>
            <a:noFill/>
          </a:ln>
        </p:spPr>
        <p:txBody>
          <a:bodyPr spcFirstLastPara="1" wrap="square" lIns="50800" tIns="50800" rIns="50800" bIns="50800" anchor="ctr" anchorCtr="0">
            <a:noAutofit/>
          </a:bodyPr>
          <a:lstStyle>
            <a:lvl1pPr lvl="0" algn="ctr">
              <a:lnSpc>
                <a:spcPct val="100000"/>
              </a:lnSpc>
              <a:spcBef>
                <a:spcPts val="0"/>
              </a:spcBef>
              <a:spcAft>
                <a:spcPts val="0"/>
              </a:spcAft>
              <a:buClr>
                <a:srgbClr val="000000"/>
              </a:buClr>
              <a:buSzPts val="8400"/>
              <a:buFont typeface="Helvetica Neue"/>
              <a:buNone/>
              <a:defRPr>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73" name="Google Shape;73;p15"/>
          <p:cNvSpPr txBox="1">
            <a:spLocks noGrp="1"/>
          </p:cNvSpPr>
          <p:nvPr>
            <p:ph type="body" idx="1"/>
          </p:nvPr>
        </p:nvSpPr>
        <p:spPr>
          <a:xfrm>
            <a:off x="1270000" y="2768600"/>
            <a:ext cx="5041900" cy="5715000"/>
          </a:xfrm>
          <a:prstGeom prst="rect">
            <a:avLst/>
          </a:prstGeom>
          <a:noFill/>
          <a:ln>
            <a:noFill/>
          </a:ln>
        </p:spPr>
        <p:txBody>
          <a:bodyPr spcFirstLastPara="1" wrap="square" lIns="50800" tIns="50800" rIns="50800" bIns="50800" anchor="ctr" anchorCtr="0">
            <a:noAutofit/>
          </a:bodyPr>
          <a:lstStyle>
            <a:lvl1pPr marL="457200" lvl="0" indent="-372872" algn="l">
              <a:lnSpc>
                <a:spcPct val="100000"/>
              </a:lnSpc>
              <a:spcBef>
                <a:spcPts val="3800"/>
              </a:spcBef>
              <a:spcAft>
                <a:spcPts val="0"/>
              </a:spcAft>
              <a:buSzPts val="2272"/>
              <a:buFont typeface="Helvetica Neue"/>
              <a:buChar char="•"/>
              <a:defRPr sz="3200"/>
            </a:lvl1pPr>
            <a:lvl2pPr marL="914400" lvl="1" indent="-372872" algn="l">
              <a:lnSpc>
                <a:spcPct val="100000"/>
              </a:lnSpc>
              <a:spcBef>
                <a:spcPts val="3800"/>
              </a:spcBef>
              <a:spcAft>
                <a:spcPts val="0"/>
              </a:spcAft>
              <a:buSzPts val="2272"/>
              <a:buFont typeface="Helvetica Neue"/>
              <a:buChar char="•"/>
              <a:defRPr sz="3200"/>
            </a:lvl2pPr>
            <a:lvl3pPr marL="1371600" lvl="2" indent="-372872" algn="l">
              <a:lnSpc>
                <a:spcPct val="100000"/>
              </a:lnSpc>
              <a:spcBef>
                <a:spcPts val="3800"/>
              </a:spcBef>
              <a:spcAft>
                <a:spcPts val="0"/>
              </a:spcAft>
              <a:buSzPts val="2272"/>
              <a:buFont typeface="Helvetica Neue"/>
              <a:buChar char="•"/>
              <a:defRPr sz="3200"/>
            </a:lvl3pPr>
            <a:lvl4pPr marL="1828800" lvl="3" indent="-372872" algn="l">
              <a:lnSpc>
                <a:spcPct val="100000"/>
              </a:lnSpc>
              <a:spcBef>
                <a:spcPts val="3800"/>
              </a:spcBef>
              <a:spcAft>
                <a:spcPts val="0"/>
              </a:spcAft>
              <a:buSzPts val="2272"/>
              <a:buFont typeface="Helvetica Neue"/>
              <a:buChar char="•"/>
              <a:defRPr sz="3200"/>
            </a:lvl4pPr>
            <a:lvl5pPr marL="2286000" lvl="4" indent="-372872" algn="l">
              <a:lnSpc>
                <a:spcPct val="100000"/>
              </a:lnSpc>
              <a:spcBef>
                <a:spcPts val="3800"/>
              </a:spcBef>
              <a:spcAft>
                <a:spcPts val="0"/>
              </a:spcAft>
              <a:buSzPts val="2272"/>
              <a:buFont typeface="Helvetica Neue"/>
              <a:buChar char="•"/>
              <a:defRPr sz="3200"/>
            </a:lvl5pPr>
            <a:lvl6pPr marL="2743200" lvl="5" indent="-309753" algn="l">
              <a:lnSpc>
                <a:spcPct val="100000"/>
              </a:lnSpc>
              <a:spcBef>
                <a:spcPts val="4800"/>
              </a:spcBef>
              <a:spcAft>
                <a:spcPts val="0"/>
              </a:spcAft>
              <a:buSzPts val="1278"/>
              <a:buChar char="•"/>
              <a:defRPr/>
            </a:lvl6pPr>
            <a:lvl7pPr marL="3200400" lvl="6" indent="-309753" algn="l">
              <a:lnSpc>
                <a:spcPct val="100000"/>
              </a:lnSpc>
              <a:spcBef>
                <a:spcPts val="4800"/>
              </a:spcBef>
              <a:spcAft>
                <a:spcPts val="0"/>
              </a:spcAft>
              <a:buSzPts val="1278"/>
              <a:buChar char="•"/>
              <a:defRPr/>
            </a:lvl7pPr>
            <a:lvl8pPr marL="3657600" lvl="7" indent="-309753" algn="l">
              <a:lnSpc>
                <a:spcPct val="100000"/>
              </a:lnSpc>
              <a:spcBef>
                <a:spcPts val="4800"/>
              </a:spcBef>
              <a:spcAft>
                <a:spcPts val="0"/>
              </a:spcAft>
              <a:buSzPts val="1278"/>
              <a:buChar char="•"/>
              <a:defRPr/>
            </a:lvl8pPr>
            <a:lvl9pPr marL="4114800" lvl="8" indent="-309753" algn="l">
              <a:lnSpc>
                <a:spcPct val="100000"/>
              </a:lnSpc>
              <a:spcBef>
                <a:spcPts val="4800"/>
              </a:spcBef>
              <a:spcAft>
                <a:spcPts val="0"/>
              </a:spcAft>
              <a:buSzPts val="1278"/>
              <a:buChar char="•"/>
              <a:defRPr/>
            </a:lvl9pPr>
          </a:lstStyle>
          <a:p>
            <a:endParaRPr/>
          </a:p>
        </p:txBody>
      </p:sp>
      <p:sp>
        <p:nvSpPr>
          <p:cNvPr id="74" name="Google Shape;74;p15"/>
          <p:cNvSpPr txBox="1">
            <a:spLocks noGrp="1"/>
          </p:cNvSpPr>
          <p:nvPr>
            <p:ph type="sldNum" idx="12"/>
          </p:nvPr>
        </p:nvSpPr>
        <p:spPr>
          <a:xfrm>
            <a:off x="6324600" y="9258300"/>
            <a:ext cx="342900" cy="368300"/>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800"/>
              <a:buFont typeface="Gill Sans"/>
              <a:buNone/>
              <a:defRPr sz="1800"/>
            </a:lvl1pPr>
            <a:lvl2pPr marL="0" lvl="1" indent="0" algn="ctr">
              <a:lnSpc>
                <a:spcPct val="100000"/>
              </a:lnSpc>
              <a:spcBef>
                <a:spcPts val="0"/>
              </a:spcBef>
              <a:spcAft>
                <a:spcPts val="0"/>
              </a:spcAft>
              <a:buClr>
                <a:srgbClr val="000000"/>
              </a:buClr>
              <a:buSzPts val="1800"/>
              <a:buFont typeface="Gill Sans"/>
              <a:buNone/>
              <a:defRPr sz="1800"/>
            </a:lvl2pPr>
            <a:lvl3pPr marL="0" lvl="2" indent="0" algn="ctr">
              <a:lnSpc>
                <a:spcPct val="100000"/>
              </a:lnSpc>
              <a:spcBef>
                <a:spcPts val="0"/>
              </a:spcBef>
              <a:spcAft>
                <a:spcPts val="0"/>
              </a:spcAft>
              <a:buClr>
                <a:srgbClr val="000000"/>
              </a:buClr>
              <a:buSzPts val="1800"/>
              <a:buFont typeface="Gill Sans"/>
              <a:buNone/>
              <a:defRPr sz="1800"/>
            </a:lvl3pPr>
            <a:lvl4pPr marL="0" lvl="3" indent="0" algn="ctr">
              <a:lnSpc>
                <a:spcPct val="100000"/>
              </a:lnSpc>
              <a:spcBef>
                <a:spcPts val="0"/>
              </a:spcBef>
              <a:spcAft>
                <a:spcPts val="0"/>
              </a:spcAft>
              <a:buClr>
                <a:srgbClr val="000000"/>
              </a:buClr>
              <a:buSzPts val="1800"/>
              <a:buFont typeface="Gill Sans"/>
              <a:buNone/>
              <a:defRPr sz="1800"/>
            </a:lvl4pPr>
            <a:lvl5pPr marL="0" lvl="4" indent="0" algn="ctr">
              <a:lnSpc>
                <a:spcPct val="100000"/>
              </a:lnSpc>
              <a:spcBef>
                <a:spcPts val="0"/>
              </a:spcBef>
              <a:spcAft>
                <a:spcPts val="0"/>
              </a:spcAft>
              <a:buClr>
                <a:srgbClr val="000000"/>
              </a:buClr>
              <a:buSzPts val="1800"/>
              <a:buFont typeface="Gill Sans"/>
              <a:buNone/>
              <a:defRPr sz="1800"/>
            </a:lvl5pPr>
            <a:lvl6pPr marL="0" lvl="5" indent="0" algn="ctr">
              <a:lnSpc>
                <a:spcPct val="100000"/>
              </a:lnSpc>
              <a:spcBef>
                <a:spcPts val="0"/>
              </a:spcBef>
              <a:spcAft>
                <a:spcPts val="0"/>
              </a:spcAft>
              <a:buClr>
                <a:srgbClr val="000000"/>
              </a:buClr>
              <a:buSzPts val="1800"/>
              <a:buFont typeface="Gill Sans"/>
              <a:buNone/>
              <a:defRPr sz="1800"/>
            </a:lvl6pPr>
            <a:lvl7pPr marL="0" lvl="6" indent="0" algn="ctr">
              <a:lnSpc>
                <a:spcPct val="100000"/>
              </a:lnSpc>
              <a:spcBef>
                <a:spcPts val="0"/>
              </a:spcBef>
              <a:spcAft>
                <a:spcPts val="0"/>
              </a:spcAft>
              <a:buClr>
                <a:srgbClr val="000000"/>
              </a:buClr>
              <a:buSzPts val="1800"/>
              <a:buFont typeface="Gill Sans"/>
              <a:buNone/>
              <a:defRPr sz="1800"/>
            </a:lvl7pPr>
            <a:lvl8pPr marL="0" lvl="7" indent="0" algn="ctr">
              <a:lnSpc>
                <a:spcPct val="100000"/>
              </a:lnSpc>
              <a:spcBef>
                <a:spcPts val="0"/>
              </a:spcBef>
              <a:spcAft>
                <a:spcPts val="0"/>
              </a:spcAft>
              <a:buClr>
                <a:srgbClr val="000000"/>
              </a:buClr>
              <a:buSzPts val="1800"/>
              <a:buFont typeface="Gill Sans"/>
              <a:buNone/>
              <a:defRPr sz="1800"/>
            </a:lvl8pPr>
            <a:lvl9pPr marL="0" lvl="8" indent="0" algn="ctr">
              <a:lnSpc>
                <a:spcPct val="100000"/>
              </a:lnSpc>
              <a:spcBef>
                <a:spcPts val="0"/>
              </a:spcBef>
              <a:spcAft>
                <a:spcPts val="0"/>
              </a:spcAft>
              <a:buClr>
                <a:srgbClr val="000000"/>
              </a:buClr>
              <a:buSzPts val="1800"/>
              <a:buFont typeface="Gill Sans"/>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amp; Bullets - Right">
  <p:cSld name="Title &amp; Bullets - Right">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1270000" y="254000"/>
            <a:ext cx="10464800" cy="2438400"/>
          </a:xfrm>
          <a:prstGeom prst="rect">
            <a:avLst/>
          </a:prstGeom>
          <a:noFill/>
          <a:ln>
            <a:noFill/>
          </a:ln>
        </p:spPr>
        <p:txBody>
          <a:bodyPr spcFirstLastPara="1" wrap="square" lIns="50800" tIns="50800" rIns="50800" bIns="50800" anchor="ctr" anchorCtr="0">
            <a:noAutofit/>
          </a:bodyPr>
          <a:lstStyle>
            <a:lvl1pPr lvl="0" algn="ctr">
              <a:lnSpc>
                <a:spcPct val="100000"/>
              </a:lnSpc>
              <a:spcBef>
                <a:spcPts val="0"/>
              </a:spcBef>
              <a:spcAft>
                <a:spcPts val="0"/>
              </a:spcAft>
              <a:buClr>
                <a:srgbClr val="000000"/>
              </a:buClr>
              <a:buSzPts val="8400"/>
              <a:buFont typeface="Helvetica Neue"/>
              <a:buNone/>
              <a:defRPr>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77" name="Google Shape;77;p16"/>
          <p:cNvSpPr txBox="1">
            <a:spLocks noGrp="1"/>
          </p:cNvSpPr>
          <p:nvPr>
            <p:ph type="body" idx="1"/>
          </p:nvPr>
        </p:nvSpPr>
        <p:spPr>
          <a:xfrm>
            <a:off x="7772400" y="2768600"/>
            <a:ext cx="3962400" cy="5715000"/>
          </a:xfrm>
          <a:prstGeom prst="rect">
            <a:avLst/>
          </a:prstGeom>
          <a:noFill/>
          <a:ln>
            <a:noFill/>
          </a:ln>
        </p:spPr>
        <p:txBody>
          <a:bodyPr spcFirstLastPara="1" wrap="square" lIns="50800" tIns="50800" rIns="50800" bIns="50800" anchor="ctr" anchorCtr="0">
            <a:noAutofit/>
          </a:bodyPr>
          <a:lstStyle>
            <a:lvl1pPr marL="457200" lvl="0" indent="-372872" algn="l">
              <a:lnSpc>
                <a:spcPct val="100000"/>
              </a:lnSpc>
              <a:spcBef>
                <a:spcPts val="3800"/>
              </a:spcBef>
              <a:spcAft>
                <a:spcPts val="0"/>
              </a:spcAft>
              <a:buSzPts val="2272"/>
              <a:buFont typeface="Helvetica Neue"/>
              <a:buChar char="•"/>
              <a:defRPr sz="3200"/>
            </a:lvl1pPr>
            <a:lvl2pPr marL="914400" lvl="1" indent="-372872" algn="l">
              <a:lnSpc>
                <a:spcPct val="100000"/>
              </a:lnSpc>
              <a:spcBef>
                <a:spcPts val="3800"/>
              </a:spcBef>
              <a:spcAft>
                <a:spcPts val="0"/>
              </a:spcAft>
              <a:buSzPts val="2272"/>
              <a:buFont typeface="Helvetica Neue"/>
              <a:buChar char="•"/>
              <a:defRPr sz="3200"/>
            </a:lvl2pPr>
            <a:lvl3pPr marL="1371600" lvl="2" indent="-372872" algn="l">
              <a:lnSpc>
                <a:spcPct val="100000"/>
              </a:lnSpc>
              <a:spcBef>
                <a:spcPts val="3800"/>
              </a:spcBef>
              <a:spcAft>
                <a:spcPts val="0"/>
              </a:spcAft>
              <a:buSzPts val="2272"/>
              <a:buFont typeface="Helvetica Neue"/>
              <a:buChar char="•"/>
              <a:defRPr sz="3200"/>
            </a:lvl3pPr>
            <a:lvl4pPr marL="1828800" lvl="3" indent="-372872" algn="l">
              <a:lnSpc>
                <a:spcPct val="100000"/>
              </a:lnSpc>
              <a:spcBef>
                <a:spcPts val="3800"/>
              </a:spcBef>
              <a:spcAft>
                <a:spcPts val="0"/>
              </a:spcAft>
              <a:buSzPts val="2272"/>
              <a:buFont typeface="Helvetica Neue"/>
              <a:buChar char="•"/>
              <a:defRPr sz="3200"/>
            </a:lvl4pPr>
            <a:lvl5pPr marL="2286000" lvl="4" indent="-372872" algn="l">
              <a:lnSpc>
                <a:spcPct val="100000"/>
              </a:lnSpc>
              <a:spcBef>
                <a:spcPts val="3800"/>
              </a:spcBef>
              <a:spcAft>
                <a:spcPts val="0"/>
              </a:spcAft>
              <a:buSzPts val="2272"/>
              <a:buFont typeface="Helvetica Neue"/>
              <a:buChar char="•"/>
              <a:defRPr sz="3200"/>
            </a:lvl5pPr>
            <a:lvl6pPr marL="2743200" lvl="5" indent="-309753" algn="l">
              <a:lnSpc>
                <a:spcPct val="100000"/>
              </a:lnSpc>
              <a:spcBef>
                <a:spcPts val="4800"/>
              </a:spcBef>
              <a:spcAft>
                <a:spcPts val="0"/>
              </a:spcAft>
              <a:buSzPts val="1278"/>
              <a:buChar char="•"/>
              <a:defRPr/>
            </a:lvl6pPr>
            <a:lvl7pPr marL="3200400" lvl="6" indent="-309753" algn="l">
              <a:lnSpc>
                <a:spcPct val="100000"/>
              </a:lnSpc>
              <a:spcBef>
                <a:spcPts val="4800"/>
              </a:spcBef>
              <a:spcAft>
                <a:spcPts val="0"/>
              </a:spcAft>
              <a:buSzPts val="1278"/>
              <a:buChar char="•"/>
              <a:defRPr/>
            </a:lvl7pPr>
            <a:lvl8pPr marL="3657600" lvl="7" indent="-309753" algn="l">
              <a:lnSpc>
                <a:spcPct val="100000"/>
              </a:lnSpc>
              <a:spcBef>
                <a:spcPts val="4800"/>
              </a:spcBef>
              <a:spcAft>
                <a:spcPts val="0"/>
              </a:spcAft>
              <a:buSzPts val="1278"/>
              <a:buChar char="•"/>
              <a:defRPr/>
            </a:lvl8pPr>
            <a:lvl9pPr marL="4114800" lvl="8" indent="-309753" algn="l">
              <a:lnSpc>
                <a:spcPct val="100000"/>
              </a:lnSpc>
              <a:spcBef>
                <a:spcPts val="4800"/>
              </a:spcBef>
              <a:spcAft>
                <a:spcPts val="0"/>
              </a:spcAft>
              <a:buSzPts val="1278"/>
              <a:buChar char="•"/>
              <a:defRPr/>
            </a:lvl9pPr>
          </a:lstStyle>
          <a:p>
            <a:endParaRPr/>
          </a:p>
        </p:txBody>
      </p:sp>
      <p:sp>
        <p:nvSpPr>
          <p:cNvPr id="78" name="Google Shape;78;p16"/>
          <p:cNvSpPr txBox="1">
            <a:spLocks noGrp="1"/>
          </p:cNvSpPr>
          <p:nvPr>
            <p:ph type="sldNum" idx="12"/>
          </p:nvPr>
        </p:nvSpPr>
        <p:spPr>
          <a:xfrm>
            <a:off x="6324600" y="9258300"/>
            <a:ext cx="342900" cy="368300"/>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800"/>
              <a:buFont typeface="Gill Sans"/>
              <a:buNone/>
              <a:defRPr sz="1800"/>
            </a:lvl1pPr>
            <a:lvl2pPr marL="0" lvl="1" indent="0" algn="ctr">
              <a:lnSpc>
                <a:spcPct val="100000"/>
              </a:lnSpc>
              <a:spcBef>
                <a:spcPts val="0"/>
              </a:spcBef>
              <a:spcAft>
                <a:spcPts val="0"/>
              </a:spcAft>
              <a:buClr>
                <a:srgbClr val="000000"/>
              </a:buClr>
              <a:buSzPts val="1800"/>
              <a:buFont typeface="Gill Sans"/>
              <a:buNone/>
              <a:defRPr sz="1800"/>
            </a:lvl2pPr>
            <a:lvl3pPr marL="0" lvl="2" indent="0" algn="ctr">
              <a:lnSpc>
                <a:spcPct val="100000"/>
              </a:lnSpc>
              <a:spcBef>
                <a:spcPts val="0"/>
              </a:spcBef>
              <a:spcAft>
                <a:spcPts val="0"/>
              </a:spcAft>
              <a:buClr>
                <a:srgbClr val="000000"/>
              </a:buClr>
              <a:buSzPts val="1800"/>
              <a:buFont typeface="Gill Sans"/>
              <a:buNone/>
              <a:defRPr sz="1800"/>
            </a:lvl3pPr>
            <a:lvl4pPr marL="0" lvl="3" indent="0" algn="ctr">
              <a:lnSpc>
                <a:spcPct val="100000"/>
              </a:lnSpc>
              <a:spcBef>
                <a:spcPts val="0"/>
              </a:spcBef>
              <a:spcAft>
                <a:spcPts val="0"/>
              </a:spcAft>
              <a:buClr>
                <a:srgbClr val="000000"/>
              </a:buClr>
              <a:buSzPts val="1800"/>
              <a:buFont typeface="Gill Sans"/>
              <a:buNone/>
              <a:defRPr sz="1800"/>
            </a:lvl4pPr>
            <a:lvl5pPr marL="0" lvl="4" indent="0" algn="ctr">
              <a:lnSpc>
                <a:spcPct val="100000"/>
              </a:lnSpc>
              <a:spcBef>
                <a:spcPts val="0"/>
              </a:spcBef>
              <a:spcAft>
                <a:spcPts val="0"/>
              </a:spcAft>
              <a:buClr>
                <a:srgbClr val="000000"/>
              </a:buClr>
              <a:buSzPts val="1800"/>
              <a:buFont typeface="Gill Sans"/>
              <a:buNone/>
              <a:defRPr sz="1800"/>
            </a:lvl5pPr>
            <a:lvl6pPr marL="0" lvl="5" indent="0" algn="ctr">
              <a:lnSpc>
                <a:spcPct val="100000"/>
              </a:lnSpc>
              <a:spcBef>
                <a:spcPts val="0"/>
              </a:spcBef>
              <a:spcAft>
                <a:spcPts val="0"/>
              </a:spcAft>
              <a:buClr>
                <a:srgbClr val="000000"/>
              </a:buClr>
              <a:buSzPts val="1800"/>
              <a:buFont typeface="Gill Sans"/>
              <a:buNone/>
              <a:defRPr sz="1800"/>
            </a:lvl6pPr>
            <a:lvl7pPr marL="0" lvl="6" indent="0" algn="ctr">
              <a:lnSpc>
                <a:spcPct val="100000"/>
              </a:lnSpc>
              <a:spcBef>
                <a:spcPts val="0"/>
              </a:spcBef>
              <a:spcAft>
                <a:spcPts val="0"/>
              </a:spcAft>
              <a:buClr>
                <a:srgbClr val="000000"/>
              </a:buClr>
              <a:buSzPts val="1800"/>
              <a:buFont typeface="Gill Sans"/>
              <a:buNone/>
              <a:defRPr sz="1800"/>
            </a:lvl7pPr>
            <a:lvl8pPr marL="0" lvl="7" indent="0" algn="ctr">
              <a:lnSpc>
                <a:spcPct val="100000"/>
              </a:lnSpc>
              <a:spcBef>
                <a:spcPts val="0"/>
              </a:spcBef>
              <a:spcAft>
                <a:spcPts val="0"/>
              </a:spcAft>
              <a:buClr>
                <a:srgbClr val="000000"/>
              </a:buClr>
              <a:buSzPts val="1800"/>
              <a:buFont typeface="Gill Sans"/>
              <a:buNone/>
              <a:defRPr sz="1800"/>
            </a:lvl8pPr>
            <a:lvl9pPr marL="0" lvl="8" indent="0" algn="ctr">
              <a:lnSpc>
                <a:spcPct val="100000"/>
              </a:lnSpc>
              <a:spcBef>
                <a:spcPts val="0"/>
              </a:spcBef>
              <a:spcAft>
                <a:spcPts val="0"/>
              </a:spcAft>
              <a:buClr>
                <a:srgbClr val="000000"/>
              </a:buClr>
              <a:buSzPts val="1800"/>
              <a:buFont typeface="Gill Sans"/>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 &amp; Bullets">
  <p:cSld name="Title &amp; Bullets 2">
    <p:bg>
      <p:bgPr>
        <a:blipFill>
          <a:blip r:embed="rId2">
            <a:alphaModFix/>
          </a:blip>
          <a:stretch>
            <a:fillRect/>
          </a:stretch>
        </a:blipFill>
        <a:effectLst/>
      </p:bgPr>
    </p:bg>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787400" y="254000"/>
            <a:ext cx="11430000" cy="2438400"/>
          </a:xfrm>
          <a:prstGeom prst="rect">
            <a:avLst/>
          </a:prstGeom>
          <a:noFill/>
          <a:ln>
            <a:noFill/>
          </a:ln>
        </p:spPr>
        <p:txBody>
          <a:bodyPr spcFirstLastPara="1" wrap="square" lIns="50800" tIns="50800" rIns="50800" bIns="50800" anchor="ctr" anchorCtr="0">
            <a:noAutofit/>
          </a:bodyPr>
          <a:lstStyle>
            <a:lvl1pPr lvl="0" algn="l">
              <a:lnSpc>
                <a:spcPct val="100000"/>
              </a:lnSpc>
              <a:spcBef>
                <a:spcPts val="0"/>
              </a:spcBef>
              <a:spcAft>
                <a:spcPts val="0"/>
              </a:spcAft>
              <a:buClr>
                <a:srgbClr val="FFFFFF"/>
              </a:buClr>
              <a:buSzPts val="7200"/>
              <a:buFont typeface="Helvetica Neue Light"/>
              <a:buNone/>
              <a:defRPr sz="7200">
                <a:solidFill>
                  <a:srgbClr val="FFFFFF"/>
                </a:solidFill>
                <a:latin typeface="Helvetica Neue Light"/>
                <a:ea typeface="Helvetica Neue Light"/>
                <a:cs typeface="Helvetica Neue Light"/>
                <a:sym typeface="Helvetica Neue Light"/>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81" name="Google Shape;81;p17"/>
          <p:cNvSpPr txBox="1">
            <a:spLocks noGrp="1"/>
          </p:cNvSpPr>
          <p:nvPr>
            <p:ph type="body" idx="1"/>
          </p:nvPr>
        </p:nvSpPr>
        <p:spPr>
          <a:xfrm>
            <a:off x="787400" y="2768600"/>
            <a:ext cx="11430000" cy="5715000"/>
          </a:xfrm>
          <a:prstGeom prst="rect">
            <a:avLst/>
          </a:prstGeom>
          <a:noFill/>
          <a:ln>
            <a:noFill/>
          </a:ln>
        </p:spPr>
        <p:txBody>
          <a:bodyPr spcFirstLastPara="1" wrap="square" lIns="50800" tIns="50800" rIns="50800" bIns="50800" anchor="ctr" anchorCtr="0">
            <a:noAutofit/>
          </a:bodyPr>
          <a:lstStyle>
            <a:lvl1pPr marL="457200" lvl="0" indent="-297180" algn="l">
              <a:lnSpc>
                <a:spcPct val="100000"/>
              </a:lnSpc>
              <a:spcBef>
                <a:spcPts val="2400"/>
              </a:spcBef>
              <a:spcAft>
                <a:spcPts val="0"/>
              </a:spcAft>
              <a:buClr>
                <a:srgbClr val="FFFFFF"/>
              </a:buClr>
              <a:buSzPts val="1080"/>
              <a:buFont typeface="Helvetica Neue Light"/>
              <a:buChar char="•"/>
              <a:defRPr sz="3600">
                <a:solidFill>
                  <a:srgbClr val="FFFFFF"/>
                </a:solidFill>
                <a:latin typeface="Helvetica Neue Light"/>
                <a:ea typeface="Helvetica Neue Light"/>
                <a:cs typeface="Helvetica Neue Light"/>
                <a:sym typeface="Helvetica Neue Light"/>
              </a:defRPr>
            </a:lvl1pPr>
            <a:lvl2pPr marL="914400" lvl="1" indent="-297180" algn="l">
              <a:lnSpc>
                <a:spcPct val="100000"/>
              </a:lnSpc>
              <a:spcBef>
                <a:spcPts val="2400"/>
              </a:spcBef>
              <a:spcAft>
                <a:spcPts val="0"/>
              </a:spcAft>
              <a:buClr>
                <a:srgbClr val="FFFFFF"/>
              </a:buClr>
              <a:buSzPts val="1080"/>
              <a:buFont typeface="Helvetica Neue Light"/>
              <a:buChar char="•"/>
              <a:defRPr sz="3600">
                <a:solidFill>
                  <a:srgbClr val="FFFFFF"/>
                </a:solidFill>
                <a:latin typeface="Helvetica Neue Light"/>
                <a:ea typeface="Helvetica Neue Light"/>
                <a:cs typeface="Helvetica Neue Light"/>
                <a:sym typeface="Helvetica Neue Light"/>
              </a:defRPr>
            </a:lvl2pPr>
            <a:lvl3pPr marL="1371600" lvl="2" indent="-297180" algn="l">
              <a:lnSpc>
                <a:spcPct val="100000"/>
              </a:lnSpc>
              <a:spcBef>
                <a:spcPts val="2400"/>
              </a:spcBef>
              <a:spcAft>
                <a:spcPts val="0"/>
              </a:spcAft>
              <a:buClr>
                <a:srgbClr val="FFFFFF"/>
              </a:buClr>
              <a:buSzPts val="1080"/>
              <a:buFont typeface="Helvetica Neue Light"/>
              <a:buChar char="•"/>
              <a:defRPr sz="3600">
                <a:solidFill>
                  <a:srgbClr val="FFFFFF"/>
                </a:solidFill>
                <a:latin typeface="Helvetica Neue Light"/>
                <a:ea typeface="Helvetica Neue Light"/>
                <a:cs typeface="Helvetica Neue Light"/>
                <a:sym typeface="Helvetica Neue Light"/>
              </a:defRPr>
            </a:lvl3pPr>
            <a:lvl4pPr marL="1828800" lvl="3" indent="-297180" algn="l">
              <a:lnSpc>
                <a:spcPct val="100000"/>
              </a:lnSpc>
              <a:spcBef>
                <a:spcPts val="2400"/>
              </a:spcBef>
              <a:spcAft>
                <a:spcPts val="0"/>
              </a:spcAft>
              <a:buClr>
                <a:srgbClr val="FFFFFF"/>
              </a:buClr>
              <a:buSzPts val="1080"/>
              <a:buFont typeface="Helvetica Neue Light"/>
              <a:buChar char="•"/>
              <a:defRPr sz="3600">
                <a:solidFill>
                  <a:srgbClr val="FFFFFF"/>
                </a:solidFill>
                <a:latin typeface="Helvetica Neue Light"/>
                <a:ea typeface="Helvetica Neue Light"/>
                <a:cs typeface="Helvetica Neue Light"/>
                <a:sym typeface="Helvetica Neue Light"/>
              </a:defRPr>
            </a:lvl4pPr>
            <a:lvl5pPr marL="2286000" lvl="4" indent="-297179" algn="l">
              <a:lnSpc>
                <a:spcPct val="100000"/>
              </a:lnSpc>
              <a:spcBef>
                <a:spcPts val="2400"/>
              </a:spcBef>
              <a:spcAft>
                <a:spcPts val="0"/>
              </a:spcAft>
              <a:buClr>
                <a:srgbClr val="FFFFFF"/>
              </a:buClr>
              <a:buSzPts val="1080"/>
              <a:buFont typeface="Helvetica Neue Light"/>
              <a:buChar char="•"/>
              <a:defRPr sz="3600">
                <a:solidFill>
                  <a:srgbClr val="FFFFFF"/>
                </a:solidFill>
                <a:latin typeface="Helvetica Neue Light"/>
                <a:ea typeface="Helvetica Neue Light"/>
                <a:cs typeface="Helvetica Neue Light"/>
                <a:sym typeface="Helvetica Neue Light"/>
              </a:defRPr>
            </a:lvl5pPr>
            <a:lvl6pPr marL="2743200" lvl="5" indent="-309753" algn="l">
              <a:lnSpc>
                <a:spcPct val="100000"/>
              </a:lnSpc>
              <a:spcBef>
                <a:spcPts val="4800"/>
              </a:spcBef>
              <a:spcAft>
                <a:spcPts val="0"/>
              </a:spcAft>
              <a:buSzPts val="1278"/>
              <a:buChar char="•"/>
              <a:defRPr/>
            </a:lvl6pPr>
            <a:lvl7pPr marL="3200400" lvl="6" indent="-309753" algn="l">
              <a:lnSpc>
                <a:spcPct val="100000"/>
              </a:lnSpc>
              <a:spcBef>
                <a:spcPts val="4800"/>
              </a:spcBef>
              <a:spcAft>
                <a:spcPts val="0"/>
              </a:spcAft>
              <a:buSzPts val="1278"/>
              <a:buChar char="•"/>
              <a:defRPr/>
            </a:lvl7pPr>
            <a:lvl8pPr marL="3657600" lvl="7" indent="-309753" algn="l">
              <a:lnSpc>
                <a:spcPct val="100000"/>
              </a:lnSpc>
              <a:spcBef>
                <a:spcPts val="4800"/>
              </a:spcBef>
              <a:spcAft>
                <a:spcPts val="0"/>
              </a:spcAft>
              <a:buSzPts val="1278"/>
              <a:buChar char="•"/>
              <a:defRPr/>
            </a:lvl8pPr>
            <a:lvl9pPr marL="4114800" lvl="8" indent="-309753" algn="l">
              <a:lnSpc>
                <a:spcPct val="100000"/>
              </a:lnSpc>
              <a:spcBef>
                <a:spcPts val="4800"/>
              </a:spcBef>
              <a:spcAft>
                <a:spcPts val="0"/>
              </a:spcAft>
              <a:buSzPts val="1278"/>
              <a:buChar char="•"/>
              <a:defRPr/>
            </a:lvl9pPr>
          </a:lstStyle>
          <a:p>
            <a:endParaRPr/>
          </a:p>
        </p:txBody>
      </p:sp>
      <p:sp>
        <p:nvSpPr>
          <p:cNvPr id="82" name="Google Shape;82;p17"/>
          <p:cNvSpPr txBox="1">
            <a:spLocks noGrp="1"/>
          </p:cNvSpPr>
          <p:nvPr>
            <p:ph type="sldNum" idx="12"/>
          </p:nvPr>
        </p:nvSpPr>
        <p:spPr>
          <a:xfrm>
            <a:off x="12536220" y="9314257"/>
            <a:ext cx="312015" cy="312343"/>
          </a:xfrm>
          <a:prstGeom prst="rect">
            <a:avLst/>
          </a:prstGeom>
          <a:noFill/>
          <a:ln>
            <a:noFill/>
          </a:ln>
        </p:spPr>
        <p:txBody>
          <a:bodyPr spcFirstLastPara="1" wrap="square" lIns="50800" tIns="50800" rIns="50800" bIns="50800" anchor="b" anchorCtr="0">
            <a:spAutoFit/>
          </a:bodyPr>
          <a:lstStyle>
            <a:lvl1pPr marL="0" marR="0" lvl="0" indent="0" algn="r">
              <a:lnSpc>
                <a:spcPct val="100000"/>
              </a:lnSpc>
              <a:spcBef>
                <a:spcPts val="0"/>
              </a:spcBef>
              <a:spcAft>
                <a:spcPts val="0"/>
              </a:spcAft>
              <a:buClr>
                <a:srgbClr val="FFFFFF"/>
              </a:buClr>
              <a:buSzPts val="1400"/>
              <a:buFont typeface="Helvetica Neue"/>
              <a:buNone/>
              <a:defRPr sz="1400" b="1">
                <a:solidFill>
                  <a:srgbClr val="FFFFFF"/>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FFFFFF"/>
              </a:buClr>
              <a:buSzPts val="1400"/>
              <a:buFont typeface="Helvetica Neue"/>
              <a:buNone/>
              <a:defRPr sz="1400" b="1">
                <a:solidFill>
                  <a:srgbClr val="FFFFFF"/>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FFFFFF"/>
              </a:buClr>
              <a:buSzPts val="1400"/>
              <a:buFont typeface="Helvetica Neue"/>
              <a:buNone/>
              <a:defRPr sz="1400" b="1">
                <a:solidFill>
                  <a:srgbClr val="FFFFFF"/>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FFFFFF"/>
              </a:buClr>
              <a:buSzPts val="1400"/>
              <a:buFont typeface="Helvetica Neue"/>
              <a:buNone/>
              <a:defRPr sz="1400" b="1">
                <a:solidFill>
                  <a:srgbClr val="FFFFFF"/>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FFFFFF"/>
              </a:buClr>
              <a:buSzPts val="1400"/>
              <a:buFont typeface="Helvetica Neue"/>
              <a:buNone/>
              <a:defRPr sz="1400" b="1">
                <a:solidFill>
                  <a:srgbClr val="FFFFFF"/>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FFFFFF"/>
              </a:buClr>
              <a:buSzPts val="1400"/>
              <a:buFont typeface="Helvetica Neue"/>
              <a:buNone/>
              <a:defRPr sz="1400" b="1">
                <a:solidFill>
                  <a:srgbClr val="FFFFFF"/>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FFFFFF"/>
              </a:buClr>
              <a:buSzPts val="1400"/>
              <a:buFont typeface="Helvetica Neue"/>
              <a:buNone/>
              <a:defRPr sz="1400" b="1">
                <a:solidFill>
                  <a:srgbClr val="FFFFFF"/>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FFFFFF"/>
              </a:buClr>
              <a:buSzPts val="1400"/>
              <a:buFont typeface="Helvetica Neue"/>
              <a:buNone/>
              <a:defRPr sz="1400" b="1">
                <a:solidFill>
                  <a:srgbClr val="FFFFFF"/>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FFFFFF"/>
              </a:buClr>
              <a:buSzPts val="1400"/>
              <a:buFont typeface="Helvetica Neue"/>
              <a:buNone/>
              <a:defRPr sz="1400" b="1">
                <a:solidFill>
                  <a:srgbClr val="FFFFFF"/>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sz="1800" b="0">
              <a:solidFill>
                <a:srgbClr val="000000"/>
              </a:solidFill>
              <a:latin typeface="Gill Sans"/>
              <a:ea typeface="Gill Sans"/>
              <a:cs typeface="Gill Sans"/>
              <a:sym typeface="Gill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 Center" type="tx">
  <p:cSld name="TITLE_AND_BODY">
    <p:spTree>
      <p:nvGrpSpPr>
        <p:cNvPr id="1" name="Shape 15"/>
        <p:cNvGrpSpPr/>
        <p:nvPr/>
      </p:nvGrpSpPr>
      <p:grpSpPr>
        <a:xfrm>
          <a:off x="0" y="0"/>
          <a:ext cx="0" cy="0"/>
          <a:chOff x="0" y="0"/>
          <a:chExt cx="0" cy="0"/>
        </a:xfrm>
      </p:grpSpPr>
      <p:pic>
        <p:nvPicPr>
          <p:cNvPr id="16" name="Google Shape;16;p3" descr="logotyp fakulty rgb1-1.jpg"/>
          <p:cNvPicPr preferRelativeResize="0"/>
          <p:nvPr/>
        </p:nvPicPr>
        <p:blipFill rotWithShape="1">
          <a:blip r:embed="rId2">
            <a:alphaModFix/>
          </a:blip>
          <a:srcRect t="9551" b="9551"/>
          <a:stretch/>
        </p:blipFill>
        <p:spPr>
          <a:xfrm>
            <a:off x="9207500" y="7873999"/>
            <a:ext cx="3200400" cy="800101"/>
          </a:xfrm>
          <a:prstGeom prst="rect">
            <a:avLst/>
          </a:prstGeom>
          <a:noFill/>
          <a:ln>
            <a:noFill/>
          </a:ln>
        </p:spPr>
      </p:pic>
      <p:sp>
        <p:nvSpPr>
          <p:cNvPr id="17" name="Google Shape;17;p3"/>
          <p:cNvSpPr txBox="1">
            <a:spLocks noGrp="1"/>
          </p:cNvSpPr>
          <p:nvPr>
            <p:ph type="title"/>
          </p:nvPr>
        </p:nvSpPr>
        <p:spPr>
          <a:xfrm>
            <a:off x="1270000" y="2971800"/>
            <a:ext cx="10464800" cy="3810000"/>
          </a:xfrm>
          <a:prstGeom prst="rect">
            <a:avLst/>
          </a:prstGeom>
          <a:noFill/>
          <a:ln>
            <a:noFill/>
          </a:ln>
        </p:spPr>
        <p:txBody>
          <a:bodyPr spcFirstLastPara="1" wrap="square" lIns="50800" tIns="50800" rIns="50800" bIns="50800" anchor="ctr" anchorCtr="0">
            <a:noAutofit/>
          </a:bodyPr>
          <a:lstStyle>
            <a:lvl1pPr lvl="0" algn="ctr">
              <a:lnSpc>
                <a:spcPct val="100000"/>
              </a:lnSpc>
              <a:spcBef>
                <a:spcPts val="0"/>
              </a:spcBef>
              <a:spcAft>
                <a:spcPts val="0"/>
              </a:spcAft>
              <a:buClr>
                <a:srgbClr val="000000"/>
              </a:buClr>
              <a:buSzPts val="8400"/>
              <a:buFont typeface="Helvetica Neue"/>
              <a:buNone/>
              <a:defRPr>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8" name="Google Shape;18;p3"/>
          <p:cNvSpPr txBox="1">
            <a:spLocks noGrp="1"/>
          </p:cNvSpPr>
          <p:nvPr>
            <p:ph type="sldNum" idx="12"/>
          </p:nvPr>
        </p:nvSpPr>
        <p:spPr>
          <a:xfrm>
            <a:off x="6324600" y="9258300"/>
            <a:ext cx="342900" cy="368300"/>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800"/>
              <a:buFont typeface="Gill Sans"/>
              <a:buNone/>
              <a:defRPr sz="1800"/>
            </a:lvl1pPr>
            <a:lvl2pPr marL="0" lvl="1" indent="0" algn="ctr">
              <a:lnSpc>
                <a:spcPct val="100000"/>
              </a:lnSpc>
              <a:spcBef>
                <a:spcPts val="0"/>
              </a:spcBef>
              <a:spcAft>
                <a:spcPts val="0"/>
              </a:spcAft>
              <a:buClr>
                <a:srgbClr val="000000"/>
              </a:buClr>
              <a:buSzPts val="1800"/>
              <a:buFont typeface="Gill Sans"/>
              <a:buNone/>
              <a:defRPr sz="1800"/>
            </a:lvl2pPr>
            <a:lvl3pPr marL="0" lvl="2" indent="0" algn="ctr">
              <a:lnSpc>
                <a:spcPct val="100000"/>
              </a:lnSpc>
              <a:spcBef>
                <a:spcPts val="0"/>
              </a:spcBef>
              <a:spcAft>
                <a:spcPts val="0"/>
              </a:spcAft>
              <a:buClr>
                <a:srgbClr val="000000"/>
              </a:buClr>
              <a:buSzPts val="1800"/>
              <a:buFont typeface="Gill Sans"/>
              <a:buNone/>
              <a:defRPr sz="1800"/>
            </a:lvl3pPr>
            <a:lvl4pPr marL="0" lvl="3" indent="0" algn="ctr">
              <a:lnSpc>
                <a:spcPct val="100000"/>
              </a:lnSpc>
              <a:spcBef>
                <a:spcPts val="0"/>
              </a:spcBef>
              <a:spcAft>
                <a:spcPts val="0"/>
              </a:spcAft>
              <a:buClr>
                <a:srgbClr val="000000"/>
              </a:buClr>
              <a:buSzPts val="1800"/>
              <a:buFont typeface="Gill Sans"/>
              <a:buNone/>
              <a:defRPr sz="1800"/>
            </a:lvl4pPr>
            <a:lvl5pPr marL="0" lvl="4" indent="0" algn="ctr">
              <a:lnSpc>
                <a:spcPct val="100000"/>
              </a:lnSpc>
              <a:spcBef>
                <a:spcPts val="0"/>
              </a:spcBef>
              <a:spcAft>
                <a:spcPts val="0"/>
              </a:spcAft>
              <a:buClr>
                <a:srgbClr val="000000"/>
              </a:buClr>
              <a:buSzPts val="1800"/>
              <a:buFont typeface="Gill Sans"/>
              <a:buNone/>
              <a:defRPr sz="1800"/>
            </a:lvl5pPr>
            <a:lvl6pPr marL="0" lvl="5" indent="0" algn="ctr">
              <a:lnSpc>
                <a:spcPct val="100000"/>
              </a:lnSpc>
              <a:spcBef>
                <a:spcPts val="0"/>
              </a:spcBef>
              <a:spcAft>
                <a:spcPts val="0"/>
              </a:spcAft>
              <a:buClr>
                <a:srgbClr val="000000"/>
              </a:buClr>
              <a:buSzPts val="1800"/>
              <a:buFont typeface="Gill Sans"/>
              <a:buNone/>
              <a:defRPr sz="1800"/>
            </a:lvl6pPr>
            <a:lvl7pPr marL="0" lvl="6" indent="0" algn="ctr">
              <a:lnSpc>
                <a:spcPct val="100000"/>
              </a:lnSpc>
              <a:spcBef>
                <a:spcPts val="0"/>
              </a:spcBef>
              <a:spcAft>
                <a:spcPts val="0"/>
              </a:spcAft>
              <a:buClr>
                <a:srgbClr val="000000"/>
              </a:buClr>
              <a:buSzPts val="1800"/>
              <a:buFont typeface="Gill Sans"/>
              <a:buNone/>
              <a:defRPr sz="1800"/>
            </a:lvl7pPr>
            <a:lvl8pPr marL="0" lvl="7" indent="0" algn="ctr">
              <a:lnSpc>
                <a:spcPct val="100000"/>
              </a:lnSpc>
              <a:spcBef>
                <a:spcPts val="0"/>
              </a:spcBef>
              <a:spcAft>
                <a:spcPts val="0"/>
              </a:spcAft>
              <a:buClr>
                <a:srgbClr val="000000"/>
              </a:buClr>
              <a:buSzPts val="1800"/>
              <a:buFont typeface="Gill Sans"/>
              <a:buNone/>
              <a:defRPr sz="1800"/>
            </a:lvl8pPr>
            <a:lvl9pPr marL="0" lvl="8" indent="0" algn="ctr">
              <a:lnSpc>
                <a:spcPct val="100000"/>
              </a:lnSpc>
              <a:spcBef>
                <a:spcPts val="0"/>
              </a:spcBef>
              <a:spcAft>
                <a:spcPts val="0"/>
              </a:spcAft>
              <a:buClr>
                <a:srgbClr val="000000"/>
              </a:buClr>
              <a:buSzPts val="1800"/>
              <a:buFont typeface="Gill Sans"/>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amp; Bullets">
  <p:cSld name="Title &amp; Bullets">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1270000" y="254000"/>
            <a:ext cx="10464800" cy="2438400"/>
          </a:xfrm>
          <a:prstGeom prst="rect">
            <a:avLst/>
          </a:prstGeom>
          <a:noFill/>
          <a:ln>
            <a:noFill/>
          </a:ln>
        </p:spPr>
        <p:txBody>
          <a:bodyPr spcFirstLastPara="1" wrap="square" lIns="50800" tIns="50800" rIns="50800" bIns="50800" anchor="ctr" anchorCtr="0">
            <a:noAutofit/>
          </a:bodyPr>
          <a:lstStyle>
            <a:lvl1pPr lvl="0" algn="ctr">
              <a:lnSpc>
                <a:spcPct val="100000"/>
              </a:lnSpc>
              <a:spcBef>
                <a:spcPts val="0"/>
              </a:spcBef>
              <a:spcAft>
                <a:spcPts val="0"/>
              </a:spcAft>
              <a:buClr>
                <a:srgbClr val="000000"/>
              </a:buClr>
              <a:buSzPts val="8400"/>
              <a:buFont typeface="Helvetica Neue"/>
              <a:buNone/>
              <a:defRPr>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1" name="Google Shape;21;p4"/>
          <p:cNvSpPr txBox="1">
            <a:spLocks noGrp="1"/>
          </p:cNvSpPr>
          <p:nvPr>
            <p:ph type="body" idx="1"/>
          </p:nvPr>
        </p:nvSpPr>
        <p:spPr>
          <a:xfrm>
            <a:off x="1270000" y="2768600"/>
            <a:ext cx="10464800" cy="5715000"/>
          </a:xfrm>
          <a:prstGeom prst="rect">
            <a:avLst/>
          </a:prstGeom>
          <a:noFill/>
          <a:ln>
            <a:noFill/>
          </a:ln>
        </p:spPr>
        <p:txBody>
          <a:bodyPr spcFirstLastPara="1" wrap="square" lIns="50800" tIns="50800" rIns="50800" bIns="50800" anchor="ctr" anchorCtr="0">
            <a:noAutofit/>
          </a:bodyPr>
          <a:lstStyle>
            <a:lvl1pPr marL="457200" lvl="0" indent="-309753" algn="l">
              <a:lnSpc>
                <a:spcPct val="100000"/>
              </a:lnSpc>
              <a:spcBef>
                <a:spcPts val="2400"/>
              </a:spcBef>
              <a:spcAft>
                <a:spcPts val="0"/>
              </a:spcAft>
              <a:buClr>
                <a:srgbClr val="797979"/>
              </a:buClr>
              <a:buSzPts val="1278"/>
              <a:buChar char="•"/>
              <a:defRPr/>
            </a:lvl1pPr>
            <a:lvl2pPr marL="914400" lvl="1" indent="-309753" algn="l">
              <a:lnSpc>
                <a:spcPct val="100000"/>
              </a:lnSpc>
              <a:spcBef>
                <a:spcPts val="2400"/>
              </a:spcBef>
              <a:spcAft>
                <a:spcPts val="0"/>
              </a:spcAft>
              <a:buClr>
                <a:srgbClr val="797979"/>
              </a:buClr>
              <a:buSzPts val="1278"/>
              <a:buChar char="•"/>
              <a:defRPr/>
            </a:lvl2pPr>
            <a:lvl3pPr marL="1371600" lvl="2" indent="-309753" algn="l">
              <a:lnSpc>
                <a:spcPct val="100000"/>
              </a:lnSpc>
              <a:spcBef>
                <a:spcPts val="2400"/>
              </a:spcBef>
              <a:spcAft>
                <a:spcPts val="0"/>
              </a:spcAft>
              <a:buClr>
                <a:srgbClr val="797979"/>
              </a:buClr>
              <a:buSzPts val="1278"/>
              <a:buChar char="•"/>
              <a:defRPr/>
            </a:lvl3pPr>
            <a:lvl4pPr marL="1828800" lvl="3" indent="-309753" algn="l">
              <a:lnSpc>
                <a:spcPct val="100000"/>
              </a:lnSpc>
              <a:spcBef>
                <a:spcPts val="2400"/>
              </a:spcBef>
              <a:spcAft>
                <a:spcPts val="0"/>
              </a:spcAft>
              <a:buClr>
                <a:srgbClr val="797979"/>
              </a:buClr>
              <a:buSzPts val="1278"/>
              <a:buChar char="•"/>
              <a:defRPr/>
            </a:lvl4pPr>
            <a:lvl5pPr marL="2286000" lvl="4" indent="-309753" algn="l">
              <a:lnSpc>
                <a:spcPct val="100000"/>
              </a:lnSpc>
              <a:spcBef>
                <a:spcPts val="2400"/>
              </a:spcBef>
              <a:spcAft>
                <a:spcPts val="0"/>
              </a:spcAft>
              <a:buClr>
                <a:srgbClr val="797979"/>
              </a:buClr>
              <a:buSzPts val="1278"/>
              <a:buChar char="•"/>
              <a:defRPr/>
            </a:lvl5pPr>
            <a:lvl6pPr marL="2743200" lvl="5" indent="-309753" algn="l">
              <a:lnSpc>
                <a:spcPct val="100000"/>
              </a:lnSpc>
              <a:spcBef>
                <a:spcPts val="4800"/>
              </a:spcBef>
              <a:spcAft>
                <a:spcPts val="0"/>
              </a:spcAft>
              <a:buSzPts val="1278"/>
              <a:buChar char="•"/>
              <a:defRPr/>
            </a:lvl6pPr>
            <a:lvl7pPr marL="3200400" lvl="6" indent="-309753" algn="l">
              <a:lnSpc>
                <a:spcPct val="100000"/>
              </a:lnSpc>
              <a:spcBef>
                <a:spcPts val="4800"/>
              </a:spcBef>
              <a:spcAft>
                <a:spcPts val="0"/>
              </a:spcAft>
              <a:buSzPts val="1278"/>
              <a:buChar char="•"/>
              <a:defRPr/>
            </a:lvl7pPr>
            <a:lvl8pPr marL="3657600" lvl="7" indent="-309753" algn="l">
              <a:lnSpc>
                <a:spcPct val="100000"/>
              </a:lnSpc>
              <a:spcBef>
                <a:spcPts val="4800"/>
              </a:spcBef>
              <a:spcAft>
                <a:spcPts val="0"/>
              </a:spcAft>
              <a:buSzPts val="1278"/>
              <a:buChar char="•"/>
              <a:defRPr/>
            </a:lvl8pPr>
            <a:lvl9pPr marL="4114800" lvl="8" indent="-309753" algn="l">
              <a:lnSpc>
                <a:spcPct val="100000"/>
              </a:lnSpc>
              <a:spcBef>
                <a:spcPts val="4800"/>
              </a:spcBef>
              <a:spcAft>
                <a:spcPts val="0"/>
              </a:spcAft>
              <a:buSzPts val="1278"/>
              <a:buChar char="•"/>
              <a:defRPr/>
            </a:lvl9pPr>
          </a:lstStyle>
          <a:p>
            <a:endParaRPr/>
          </a:p>
        </p:txBody>
      </p:sp>
      <p:pic>
        <p:nvPicPr>
          <p:cNvPr id="22" name="Google Shape;22;p4" descr="logotyp fakulty rgb1-1.jpg"/>
          <p:cNvPicPr preferRelativeResize="0"/>
          <p:nvPr/>
        </p:nvPicPr>
        <p:blipFill rotWithShape="1">
          <a:blip r:embed="rId2">
            <a:alphaModFix/>
          </a:blip>
          <a:srcRect/>
          <a:stretch/>
        </p:blipFill>
        <p:spPr>
          <a:xfrm>
            <a:off x="8624117" y="8235201"/>
            <a:ext cx="5066483" cy="1565731"/>
          </a:xfrm>
          <a:prstGeom prst="rect">
            <a:avLst/>
          </a:prstGeom>
          <a:noFill/>
          <a:ln>
            <a:noFill/>
          </a:ln>
        </p:spPr>
      </p:pic>
      <p:sp>
        <p:nvSpPr>
          <p:cNvPr id="23" name="Google Shape;23;p4"/>
          <p:cNvSpPr txBox="1">
            <a:spLocks noGrp="1"/>
          </p:cNvSpPr>
          <p:nvPr>
            <p:ph type="sldNum" idx="12"/>
          </p:nvPr>
        </p:nvSpPr>
        <p:spPr>
          <a:xfrm>
            <a:off x="6324600" y="9258300"/>
            <a:ext cx="342900" cy="368300"/>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800"/>
              <a:buFont typeface="Gill Sans"/>
              <a:buNone/>
              <a:defRPr sz="1800"/>
            </a:lvl1pPr>
            <a:lvl2pPr marL="0" lvl="1" indent="0" algn="ctr">
              <a:lnSpc>
                <a:spcPct val="100000"/>
              </a:lnSpc>
              <a:spcBef>
                <a:spcPts val="0"/>
              </a:spcBef>
              <a:spcAft>
                <a:spcPts val="0"/>
              </a:spcAft>
              <a:buClr>
                <a:srgbClr val="000000"/>
              </a:buClr>
              <a:buSzPts val="1800"/>
              <a:buFont typeface="Gill Sans"/>
              <a:buNone/>
              <a:defRPr sz="1800"/>
            </a:lvl2pPr>
            <a:lvl3pPr marL="0" lvl="2" indent="0" algn="ctr">
              <a:lnSpc>
                <a:spcPct val="100000"/>
              </a:lnSpc>
              <a:spcBef>
                <a:spcPts val="0"/>
              </a:spcBef>
              <a:spcAft>
                <a:spcPts val="0"/>
              </a:spcAft>
              <a:buClr>
                <a:srgbClr val="000000"/>
              </a:buClr>
              <a:buSzPts val="1800"/>
              <a:buFont typeface="Gill Sans"/>
              <a:buNone/>
              <a:defRPr sz="1800"/>
            </a:lvl3pPr>
            <a:lvl4pPr marL="0" lvl="3" indent="0" algn="ctr">
              <a:lnSpc>
                <a:spcPct val="100000"/>
              </a:lnSpc>
              <a:spcBef>
                <a:spcPts val="0"/>
              </a:spcBef>
              <a:spcAft>
                <a:spcPts val="0"/>
              </a:spcAft>
              <a:buClr>
                <a:srgbClr val="000000"/>
              </a:buClr>
              <a:buSzPts val="1800"/>
              <a:buFont typeface="Gill Sans"/>
              <a:buNone/>
              <a:defRPr sz="1800"/>
            </a:lvl4pPr>
            <a:lvl5pPr marL="0" lvl="4" indent="0" algn="ctr">
              <a:lnSpc>
                <a:spcPct val="100000"/>
              </a:lnSpc>
              <a:spcBef>
                <a:spcPts val="0"/>
              </a:spcBef>
              <a:spcAft>
                <a:spcPts val="0"/>
              </a:spcAft>
              <a:buClr>
                <a:srgbClr val="000000"/>
              </a:buClr>
              <a:buSzPts val="1800"/>
              <a:buFont typeface="Gill Sans"/>
              <a:buNone/>
              <a:defRPr sz="1800"/>
            </a:lvl5pPr>
            <a:lvl6pPr marL="0" lvl="5" indent="0" algn="ctr">
              <a:lnSpc>
                <a:spcPct val="100000"/>
              </a:lnSpc>
              <a:spcBef>
                <a:spcPts val="0"/>
              </a:spcBef>
              <a:spcAft>
                <a:spcPts val="0"/>
              </a:spcAft>
              <a:buClr>
                <a:srgbClr val="000000"/>
              </a:buClr>
              <a:buSzPts val="1800"/>
              <a:buFont typeface="Gill Sans"/>
              <a:buNone/>
              <a:defRPr sz="1800"/>
            </a:lvl6pPr>
            <a:lvl7pPr marL="0" lvl="6" indent="0" algn="ctr">
              <a:lnSpc>
                <a:spcPct val="100000"/>
              </a:lnSpc>
              <a:spcBef>
                <a:spcPts val="0"/>
              </a:spcBef>
              <a:spcAft>
                <a:spcPts val="0"/>
              </a:spcAft>
              <a:buClr>
                <a:srgbClr val="000000"/>
              </a:buClr>
              <a:buSzPts val="1800"/>
              <a:buFont typeface="Gill Sans"/>
              <a:buNone/>
              <a:defRPr sz="1800"/>
            </a:lvl7pPr>
            <a:lvl8pPr marL="0" lvl="7" indent="0" algn="ctr">
              <a:lnSpc>
                <a:spcPct val="100000"/>
              </a:lnSpc>
              <a:spcBef>
                <a:spcPts val="0"/>
              </a:spcBef>
              <a:spcAft>
                <a:spcPts val="0"/>
              </a:spcAft>
              <a:buClr>
                <a:srgbClr val="000000"/>
              </a:buClr>
              <a:buSzPts val="1800"/>
              <a:buFont typeface="Gill Sans"/>
              <a:buNone/>
              <a:defRPr sz="1800"/>
            </a:lvl8pPr>
            <a:lvl9pPr marL="0" lvl="8" indent="0" algn="ctr">
              <a:lnSpc>
                <a:spcPct val="100000"/>
              </a:lnSpc>
              <a:spcBef>
                <a:spcPts val="0"/>
              </a:spcBef>
              <a:spcAft>
                <a:spcPts val="0"/>
              </a:spcAft>
              <a:buClr>
                <a:srgbClr val="000000"/>
              </a:buClr>
              <a:buSzPts val="1800"/>
              <a:buFont typeface="Gill Sans"/>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24"/>
        <p:cNvGrpSpPr/>
        <p:nvPr/>
      </p:nvGrpSpPr>
      <p:grpSpPr>
        <a:xfrm>
          <a:off x="0" y="0"/>
          <a:ext cx="0" cy="0"/>
          <a:chOff x="0" y="0"/>
          <a:chExt cx="0" cy="0"/>
        </a:xfrm>
      </p:grpSpPr>
      <p:sp>
        <p:nvSpPr>
          <p:cNvPr id="25" name="Google Shape;25;p5"/>
          <p:cNvSpPr txBox="1">
            <a:spLocks noGrp="1"/>
          </p:cNvSpPr>
          <p:nvPr>
            <p:ph type="body" idx="1"/>
          </p:nvPr>
        </p:nvSpPr>
        <p:spPr>
          <a:xfrm>
            <a:off x="1270000" y="1270000"/>
            <a:ext cx="10464800" cy="7213600"/>
          </a:xfrm>
          <a:prstGeom prst="rect">
            <a:avLst/>
          </a:prstGeom>
          <a:noFill/>
          <a:ln>
            <a:noFill/>
          </a:ln>
        </p:spPr>
        <p:txBody>
          <a:bodyPr spcFirstLastPara="1" wrap="square" lIns="50800" tIns="50800" rIns="50800" bIns="50800" anchor="ctr" anchorCtr="0">
            <a:noAutofit/>
          </a:bodyPr>
          <a:lstStyle>
            <a:lvl1pPr marL="457200" lvl="0" indent="-309753" algn="l">
              <a:lnSpc>
                <a:spcPct val="100000"/>
              </a:lnSpc>
              <a:spcBef>
                <a:spcPts val="4800"/>
              </a:spcBef>
              <a:spcAft>
                <a:spcPts val="0"/>
              </a:spcAft>
              <a:buSzPts val="1278"/>
              <a:buChar char="•"/>
              <a:defRPr/>
            </a:lvl1pPr>
            <a:lvl2pPr marL="914400" lvl="1" indent="-309753" algn="l">
              <a:lnSpc>
                <a:spcPct val="100000"/>
              </a:lnSpc>
              <a:spcBef>
                <a:spcPts val="4800"/>
              </a:spcBef>
              <a:spcAft>
                <a:spcPts val="0"/>
              </a:spcAft>
              <a:buSzPts val="1278"/>
              <a:buChar char="•"/>
              <a:defRPr/>
            </a:lvl2pPr>
            <a:lvl3pPr marL="1371600" lvl="2" indent="-309753" algn="l">
              <a:lnSpc>
                <a:spcPct val="100000"/>
              </a:lnSpc>
              <a:spcBef>
                <a:spcPts val="4800"/>
              </a:spcBef>
              <a:spcAft>
                <a:spcPts val="0"/>
              </a:spcAft>
              <a:buSzPts val="1278"/>
              <a:buChar char="•"/>
              <a:defRPr/>
            </a:lvl3pPr>
            <a:lvl4pPr marL="1828800" lvl="3" indent="-309753" algn="l">
              <a:lnSpc>
                <a:spcPct val="100000"/>
              </a:lnSpc>
              <a:spcBef>
                <a:spcPts val="4800"/>
              </a:spcBef>
              <a:spcAft>
                <a:spcPts val="0"/>
              </a:spcAft>
              <a:buSzPts val="1278"/>
              <a:buChar char="•"/>
              <a:defRPr/>
            </a:lvl4pPr>
            <a:lvl5pPr marL="2286000" lvl="4" indent="-309753" algn="l">
              <a:lnSpc>
                <a:spcPct val="100000"/>
              </a:lnSpc>
              <a:spcBef>
                <a:spcPts val="4800"/>
              </a:spcBef>
              <a:spcAft>
                <a:spcPts val="0"/>
              </a:spcAft>
              <a:buSzPts val="1278"/>
              <a:buChar char="•"/>
              <a:defRPr/>
            </a:lvl5pPr>
            <a:lvl6pPr marL="2743200" lvl="5" indent="-309753" algn="l">
              <a:lnSpc>
                <a:spcPct val="100000"/>
              </a:lnSpc>
              <a:spcBef>
                <a:spcPts val="4800"/>
              </a:spcBef>
              <a:spcAft>
                <a:spcPts val="0"/>
              </a:spcAft>
              <a:buSzPts val="1278"/>
              <a:buChar char="•"/>
              <a:defRPr/>
            </a:lvl6pPr>
            <a:lvl7pPr marL="3200400" lvl="6" indent="-309753" algn="l">
              <a:lnSpc>
                <a:spcPct val="100000"/>
              </a:lnSpc>
              <a:spcBef>
                <a:spcPts val="4800"/>
              </a:spcBef>
              <a:spcAft>
                <a:spcPts val="0"/>
              </a:spcAft>
              <a:buSzPts val="1278"/>
              <a:buChar char="•"/>
              <a:defRPr/>
            </a:lvl7pPr>
            <a:lvl8pPr marL="3657600" lvl="7" indent="-309753" algn="l">
              <a:lnSpc>
                <a:spcPct val="100000"/>
              </a:lnSpc>
              <a:spcBef>
                <a:spcPts val="4800"/>
              </a:spcBef>
              <a:spcAft>
                <a:spcPts val="0"/>
              </a:spcAft>
              <a:buSzPts val="1278"/>
              <a:buChar char="•"/>
              <a:defRPr/>
            </a:lvl8pPr>
            <a:lvl9pPr marL="4114800" lvl="8" indent="-309753" algn="l">
              <a:lnSpc>
                <a:spcPct val="100000"/>
              </a:lnSpc>
              <a:spcBef>
                <a:spcPts val="4800"/>
              </a:spcBef>
              <a:spcAft>
                <a:spcPts val="0"/>
              </a:spcAft>
              <a:buSzPts val="1278"/>
              <a:buChar char="•"/>
              <a:defRPr/>
            </a:lvl9pPr>
          </a:lstStyle>
          <a:p>
            <a:endParaRPr/>
          </a:p>
        </p:txBody>
      </p:sp>
      <p:sp>
        <p:nvSpPr>
          <p:cNvPr id="26" name="Google Shape;26;p5"/>
          <p:cNvSpPr txBox="1">
            <a:spLocks noGrp="1"/>
          </p:cNvSpPr>
          <p:nvPr>
            <p:ph type="sldNum" idx="12"/>
          </p:nvPr>
        </p:nvSpPr>
        <p:spPr>
          <a:xfrm>
            <a:off x="6324600" y="9258300"/>
            <a:ext cx="342900" cy="368300"/>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800"/>
              <a:buFont typeface="Gill Sans"/>
              <a:buNone/>
              <a:defRPr sz="1800"/>
            </a:lvl1pPr>
            <a:lvl2pPr marL="0" lvl="1" indent="0" algn="ctr">
              <a:lnSpc>
                <a:spcPct val="100000"/>
              </a:lnSpc>
              <a:spcBef>
                <a:spcPts val="0"/>
              </a:spcBef>
              <a:spcAft>
                <a:spcPts val="0"/>
              </a:spcAft>
              <a:buClr>
                <a:srgbClr val="000000"/>
              </a:buClr>
              <a:buSzPts val="1800"/>
              <a:buFont typeface="Gill Sans"/>
              <a:buNone/>
              <a:defRPr sz="1800"/>
            </a:lvl2pPr>
            <a:lvl3pPr marL="0" lvl="2" indent="0" algn="ctr">
              <a:lnSpc>
                <a:spcPct val="100000"/>
              </a:lnSpc>
              <a:spcBef>
                <a:spcPts val="0"/>
              </a:spcBef>
              <a:spcAft>
                <a:spcPts val="0"/>
              </a:spcAft>
              <a:buClr>
                <a:srgbClr val="000000"/>
              </a:buClr>
              <a:buSzPts val="1800"/>
              <a:buFont typeface="Gill Sans"/>
              <a:buNone/>
              <a:defRPr sz="1800"/>
            </a:lvl3pPr>
            <a:lvl4pPr marL="0" lvl="3" indent="0" algn="ctr">
              <a:lnSpc>
                <a:spcPct val="100000"/>
              </a:lnSpc>
              <a:spcBef>
                <a:spcPts val="0"/>
              </a:spcBef>
              <a:spcAft>
                <a:spcPts val="0"/>
              </a:spcAft>
              <a:buClr>
                <a:srgbClr val="000000"/>
              </a:buClr>
              <a:buSzPts val="1800"/>
              <a:buFont typeface="Gill Sans"/>
              <a:buNone/>
              <a:defRPr sz="1800"/>
            </a:lvl4pPr>
            <a:lvl5pPr marL="0" lvl="4" indent="0" algn="ctr">
              <a:lnSpc>
                <a:spcPct val="100000"/>
              </a:lnSpc>
              <a:spcBef>
                <a:spcPts val="0"/>
              </a:spcBef>
              <a:spcAft>
                <a:spcPts val="0"/>
              </a:spcAft>
              <a:buClr>
                <a:srgbClr val="000000"/>
              </a:buClr>
              <a:buSzPts val="1800"/>
              <a:buFont typeface="Gill Sans"/>
              <a:buNone/>
              <a:defRPr sz="1800"/>
            </a:lvl5pPr>
            <a:lvl6pPr marL="0" lvl="5" indent="0" algn="ctr">
              <a:lnSpc>
                <a:spcPct val="100000"/>
              </a:lnSpc>
              <a:spcBef>
                <a:spcPts val="0"/>
              </a:spcBef>
              <a:spcAft>
                <a:spcPts val="0"/>
              </a:spcAft>
              <a:buClr>
                <a:srgbClr val="000000"/>
              </a:buClr>
              <a:buSzPts val="1800"/>
              <a:buFont typeface="Gill Sans"/>
              <a:buNone/>
              <a:defRPr sz="1800"/>
            </a:lvl6pPr>
            <a:lvl7pPr marL="0" lvl="6" indent="0" algn="ctr">
              <a:lnSpc>
                <a:spcPct val="100000"/>
              </a:lnSpc>
              <a:spcBef>
                <a:spcPts val="0"/>
              </a:spcBef>
              <a:spcAft>
                <a:spcPts val="0"/>
              </a:spcAft>
              <a:buClr>
                <a:srgbClr val="000000"/>
              </a:buClr>
              <a:buSzPts val="1800"/>
              <a:buFont typeface="Gill Sans"/>
              <a:buNone/>
              <a:defRPr sz="1800"/>
            </a:lvl7pPr>
            <a:lvl8pPr marL="0" lvl="7" indent="0" algn="ctr">
              <a:lnSpc>
                <a:spcPct val="100000"/>
              </a:lnSpc>
              <a:spcBef>
                <a:spcPts val="0"/>
              </a:spcBef>
              <a:spcAft>
                <a:spcPts val="0"/>
              </a:spcAft>
              <a:buClr>
                <a:srgbClr val="000000"/>
              </a:buClr>
              <a:buSzPts val="1800"/>
              <a:buFont typeface="Gill Sans"/>
              <a:buNone/>
              <a:defRPr sz="1800"/>
            </a:lvl8pPr>
            <a:lvl9pPr marL="0" lvl="8" indent="0" algn="ctr">
              <a:lnSpc>
                <a:spcPct val="100000"/>
              </a:lnSpc>
              <a:spcBef>
                <a:spcPts val="0"/>
              </a:spcBef>
              <a:spcAft>
                <a:spcPts val="0"/>
              </a:spcAft>
              <a:buClr>
                <a:srgbClr val="000000"/>
              </a:buClr>
              <a:buSzPts val="1800"/>
              <a:buFont typeface="Gill Sans"/>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amp; Bullets - 2 Column">
  <p:cSld name="Title &amp; Bullets - 2 Column">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1270000" y="254000"/>
            <a:ext cx="10464800" cy="2438400"/>
          </a:xfrm>
          <a:prstGeom prst="rect">
            <a:avLst/>
          </a:prstGeom>
          <a:noFill/>
          <a:ln>
            <a:noFill/>
          </a:ln>
        </p:spPr>
        <p:txBody>
          <a:bodyPr spcFirstLastPara="1" wrap="square" lIns="50800" tIns="50800" rIns="50800" bIns="50800" anchor="ctr" anchorCtr="0">
            <a:noAutofit/>
          </a:bodyPr>
          <a:lstStyle>
            <a:lvl1pPr lvl="0" algn="ctr">
              <a:lnSpc>
                <a:spcPct val="100000"/>
              </a:lnSpc>
              <a:spcBef>
                <a:spcPts val="0"/>
              </a:spcBef>
              <a:spcAft>
                <a:spcPts val="0"/>
              </a:spcAft>
              <a:buClr>
                <a:srgbClr val="000000"/>
              </a:buClr>
              <a:buSzPts val="8400"/>
              <a:buFont typeface="Helvetica Neue"/>
              <a:buNone/>
              <a:defRPr>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9" name="Google Shape;29;p6"/>
          <p:cNvSpPr txBox="1">
            <a:spLocks noGrp="1"/>
          </p:cNvSpPr>
          <p:nvPr>
            <p:ph type="body" idx="1"/>
          </p:nvPr>
        </p:nvSpPr>
        <p:spPr>
          <a:xfrm>
            <a:off x="1270000" y="2768600"/>
            <a:ext cx="10464800" cy="5715000"/>
          </a:xfrm>
          <a:prstGeom prst="rect">
            <a:avLst/>
          </a:prstGeom>
          <a:noFill/>
          <a:ln>
            <a:noFill/>
          </a:ln>
        </p:spPr>
        <p:txBody>
          <a:bodyPr spcFirstLastPara="1" wrap="square" lIns="50800" tIns="50800" rIns="50800" bIns="50800" anchor="t" anchorCtr="0">
            <a:noAutofit/>
          </a:bodyPr>
          <a:lstStyle>
            <a:lvl1pPr marL="457200" lvl="0" indent="-372872" algn="l">
              <a:lnSpc>
                <a:spcPct val="100000"/>
              </a:lnSpc>
              <a:spcBef>
                <a:spcPts val="3800"/>
              </a:spcBef>
              <a:spcAft>
                <a:spcPts val="0"/>
              </a:spcAft>
              <a:buClr>
                <a:srgbClr val="797979"/>
              </a:buClr>
              <a:buSzPts val="2272"/>
              <a:buFont typeface="Helvetica Neue"/>
              <a:buChar char="•"/>
              <a:defRPr sz="3200"/>
            </a:lvl1pPr>
            <a:lvl2pPr marL="914400" lvl="1" indent="-372872" algn="l">
              <a:lnSpc>
                <a:spcPct val="100000"/>
              </a:lnSpc>
              <a:spcBef>
                <a:spcPts val="3800"/>
              </a:spcBef>
              <a:spcAft>
                <a:spcPts val="0"/>
              </a:spcAft>
              <a:buClr>
                <a:srgbClr val="797979"/>
              </a:buClr>
              <a:buSzPts val="2272"/>
              <a:buFont typeface="Helvetica Neue"/>
              <a:buChar char="•"/>
              <a:defRPr sz="3200"/>
            </a:lvl2pPr>
            <a:lvl3pPr marL="1371600" lvl="2" indent="-372872" algn="l">
              <a:lnSpc>
                <a:spcPct val="100000"/>
              </a:lnSpc>
              <a:spcBef>
                <a:spcPts val="3800"/>
              </a:spcBef>
              <a:spcAft>
                <a:spcPts val="0"/>
              </a:spcAft>
              <a:buClr>
                <a:srgbClr val="797979"/>
              </a:buClr>
              <a:buSzPts val="2272"/>
              <a:buFont typeface="Helvetica Neue"/>
              <a:buChar char="•"/>
              <a:defRPr sz="3200"/>
            </a:lvl3pPr>
            <a:lvl4pPr marL="1828800" lvl="3" indent="-372872" algn="l">
              <a:lnSpc>
                <a:spcPct val="100000"/>
              </a:lnSpc>
              <a:spcBef>
                <a:spcPts val="3800"/>
              </a:spcBef>
              <a:spcAft>
                <a:spcPts val="0"/>
              </a:spcAft>
              <a:buClr>
                <a:srgbClr val="797979"/>
              </a:buClr>
              <a:buSzPts val="2272"/>
              <a:buFont typeface="Helvetica Neue"/>
              <a:buChar char="•"/>
              <a:defRPr sz="3200"/>
            </a:lvl4pPr>
            <a:lvl5pPr marL="2286000" lvl="4" indent="-372872" algn="l">
              <a:lnSpc>
                <a:spcPct val="100000"/>
              </a:lnSpc>
              <a:spcBef>
                <a:spcPts val="3800"/>
              </a:spcBef>
              <a:spcAft>
                <a:spcPts val="0"/>
              </a:spcAft>
              <a:buClr>
                <a:srgbClr val="797979"/>
              </a:buClr>
              <a:buSzPts val="2272"/>
              <a:buFont typeface="Helvetica Neue"/>
              <a:buChar char="•"/>
              <a:defRPr sz="3200"/>
            </a:lvl5pPr>
            <a:lvl6pPr marL="2743200" lvl="5" indent="-309753" algn="l">
              <a:lnSpc>
                <a:spcPct val="100000"/>
              </a:lnSpc>
              <a:spcBef>
                <a:spcPts val="4800"/>
              </a:spcBef>
              <a:spcAft>
                <a:spcPts val="0"/>
              </a:spcAft>
              <a:buSzPts val="1278"/>
              <a:buChar char="•"/>
              <a:defRPr/>
            </a:lvl6pPr>
            <a:lvl7pPr marL="3200400" lvl="6" indent="-309753" algn="l">
              <a:lnSpc>
                <a:spcPct val="100000"/>
              </a:lnSpc>
              <a:spcBef>
                <a:spcPts val="4800"/>
              </a:spcBef>
              <a:spcAft>
                <a:spcPts val="0"/>
              </a:spcAft>
              <a:buSzPts val="1278"/>
              <a:buChar char="•"/>
              <a:defRPr/>
            </a:lvl7pPr>
            <a:lvl8pPr marL="3657600" lvl="7" indent="-309753" algn="l">
              <a:lnSpc>
                <a:spcPct val="100000"/>
              </a:lnSpc>
              <a:spcBef>
                <a:spcPts val="4800"/>
              </a:spcBef>
              <a:spcAft>
                <a:spcPts val="0"/>
              </a:spcAft>
              <a:buSzPts val="1278"/>
              <a:buChar char="•"/>
              <a:defRPr/>
            </a:lvl8pPr>
            <a:lvl9pPr marL="4114800" lvl="8" indent="-309753" algn="l">
              <a:lnSpc>
                <a:spcPct val="100000"/>
              </a:lnSpc>
              <a:spcBef>
                <a:spcPts val="4800"/>
              </a:spcBef>
              <a:spcAft>
                <a:spcPts val="0"/>
              </a:spcAft>
              <a:buSzPts val="1278"/>
              <a:buChar char="•"/>
              <a:defRPr/>
            </a:lvl9pPr>
          </a:lstStyle>
          <a:p>
            <a:endParaRPr/>
          </a:p>
        </p:txBody>
      </p:sp>
      <p:pic>
        <p:nvPicPr>
          <p:cNvPr id="30" name="Google Shape;30;p6" descr="logotyp fakulty rgb1-1.jpg"/>
          <p:cNvPicPr preferRelativeResize="0"/>
          <p:nvPr/>
        </p:nvPicPr>
        <p:blipFill rotWithShape="1">
          <a:blip r:embed="rId2">
            <a:alphaModFix/>
          </a:blip>
          <a:srcRect/>
          <a:stretch/>
        </p:blipFill>
        <p:spPr>
          <a:xfrm>
            <a:off x="9251735" y="8267501"/>
            <a:ext cx="4057865" cy="1254031"/>
          </a:xfrm>
          <a:prstGeom prst="rect">
            <a:avLst/>
          </a:prstGeom>
          <a:noFill/>
          <a:ln>
            <a:noFill/>
          </a:ln>
        </p:spPr>
      </p:pic>
      <p:sp>
        <p:nvSpPr>
          <p:cNvPr id="31" name="Google Shape;31;p6"/>
          <p:cNvSpPr txBox="1">
            <a:spLocks noGrp="1"/>
          </p:cNvSpPr>
          <p:nvPr>
            <p:ph type="sldNum" idx="12"/>
          </p:nvPr>
        </p:nvSpPr>
        <p:spPr>
          <a:xfrm>
            <a:off x="6324600" y="9258300"/>
            <a:ext cx="342900" cy="368300"/>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800"/>
              <a:buFont typeface="Gill Sans"/>
              <a:buNone/>
              <a:defRPr sz="1800"/>
            </a:lvl1pPr>
            <a:lvl2pPr marL="0" lvl="1" indent="0" algn="ctr">
              <a:lnSpc>
                <a:spcPct val="100000"/>
              </a:lnSpc>
              <a:spcBef>
                <a:spcPts val="0"/>
              </a:spcBef>
              <a:spcAft>
                <a:spcPts val="0"/>
              </a:spcAft>
              <a:buClr>
                <a:srgbClr val="000000"/>
              </a:buClr>
              <a:buSzPts val="1800"/>
              <a:buFont typeface="Gill Sans"/>
              <a:buNone/>
              <a:defRPr sz="1800"/>
            </a:lvl2pPr>
            <a:lvl3pPr marL="0" lvl="2" indent="0" algn="ctr">
              <a:lnSpc>
                <a:spcPct val="100000"/>
              </a:lnSpc>
              <a:spcBef>
                <a:spcPts val="0"/>
              </a:spcBef>
              <a:spcAft>
                <a:spcPts val="0"/>
              </a:spcAft>
              <a:buClr>
                <a:srgbClr val="000000"/>
              </a:buClr>
              <a:buSzPts val="1800"/>
              <a:buFont typeface="Gill Sans"/>
              <a:buNone/>
              <a:defRPr sz="1800"/>
            </a:lvl3pPr>
            <a:lvl4pPr marL="0" lvl="3" indent="0" algn="ctr">
              <a:lnSpc>
                <a:spcPct val="100000"/>
              </a:lnSpc>
              <a:spcBef>
                <a:spcPts val="0"/>
              </a:spcBef>
              <a:spcAft>
                <a:spcPts val="0"/>
              </a:spcAft>
              <a:buClr>
                <a:srgbClr val="000000"/>
              </a:buClr>
              <a:buSzPts val="1800"/>
              <a:buFont typeface="Gill Sans"/>
              <a:buNone/>
              <a:defRPr sz="1800"/>
            </a:lvl4pPr>
            <a:lvl5pPr marL="0" lvl="4" indent="0" algn="ctr">
              <a:lnSpc>
                <a:spcPct val="100000"/>
              </a:lnSpc>
              <a:spcBef>
                <a:spcPts val="0"/>
              </a:spcBef>
              <a:spcAft>
                <a:spcPts val="0"/>
              </a:spcAft>
              <a:buClr>
                <a:srgbClr val="000000"/>
              </a:buClr>
              <a:buSzPts val="1800"/>
              <a:buFont typeface="Gill Sans"/>
              <a:buNone/>
              <a:defRPr sz="1800"/>
            </a:lvl5pPr>
            <a:lvl6pPr marL="0" lvl="5" indent="0" algn="ctr">
              <a:lnSpc>
                <a:spcPct val="100000"/>
              </a:lnSpc>
              <a:spcBef>
                <a:spcPts val="0"/>
              </a:spcBef>
              <a:spcAft>
                <a:spcPts val="0"/>
              </a:spcAft>
              <a:buClr>
                <a:srgbClr val="000000"/>
              </a:buClr>
              <a:buSzPts val="1800"/>
              <a:buFont typeface="Gill Sans"/>
              <a:buNone/>
              <a:defRPr sz="1800"/>
            </a:lvl6pPr>
            <a:lvl7pPr marL="0" lvl="6" indent="0" algn="ctr">
              <a:lnSpc>
                <a:spcPct val="100000"/>
              </a:lnSpc>
              <a:spcBef>
                <a:spcPts val="0"/>
              </a:spcBef>
              <a:spcAft>
                <a:spcPts val="0"/>
              </a:spcAft>
              <a:buClr>
                <a:srgbClr val="000000"/>
              </a:buClr>
              <a:buSzPts val="1800"/>
              <a:buFont typeface="Gill Sans"/>
              <a:buNone/>
              <a:defRPr sz="1800"/>
            </a:lvl7pPr>
            <a:lvl8pPr marL="0" lvl="7" indent="0" algn="ctr">
              <a:lnSpc>
                <a:spcPct val="100000"/>
              </a:lnSpc>
              <a:spcBef>
                <a:spcPts val="0"/>
              </a:spcBef>
              <a:spcAft>
                <a:spcPts val="0"/>
              </a:spcAft>
              <a:buClr>
                <a:srgbClr val="000000"/>
              </a:buClr>
              <a:buSzPts val="1800"/>
              <a:buFont typeface="Gill Sans"/>
              <a:buNone/>
              <a:defRPr sz="1800"/>
            </a:lvl8pPr>
            <a:lvl9pPr marL="0" lvl="8" indent="0" algn="ctr">
              <a:lnSpc>
                <a:spcPct val="100000"/>
              </a:lnSpc>
              <a:spcBef>
                <a:spcPts val="0"/>
              </a:spcBef>
              <a:spcAft>
                <a:spcPts val="0"/>
              </a:spcAft>
              <a:buClr>
                <a:srgbClr val="000000"/>
              </a:buClr>
              <a:buSzPts val="1800"/>
              <a:buFont typeface="Gill Sans"/>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amp; Bullets - 2 Column copy">
  <p:cSld name="Title &amp; Bullets - 2 Column copy">
    <p:spTree>
      <p:nvGrpSpPr>
        <p:cNvPr id="1" name="Shape 32"/>
        <p:cNvGrpSpPr/>
        <p:nvPr/>
      </p:nvGrpSpPr>
      <p:grpSpPr>
        <a:xfrm>
          <a:off x="0" y="0"/>
          <a:ext cx="0" cy="0"/>
          <a:chOff x="0" y="0"/>
          <a:chExt cx="0" cy="0"/>
        </a:xfrm>
      </p:grpSpPr>
      <p:pic>
        <p:nvPicPr>
          <p:cNvPr id="33" name="Google Shape;33;p7" descr="logotyp fakulty rgb1-1.jpg"/>
          <p:cNvPicPr preferRelativeResize="0"/>
          <p:nvPr/>
        </p:nvPicPr>
        <p:blipFill rotWithShape="1">
          <a:blip r:embed="rId2">
            <a:alphaModFix/>
          </a:blip>
          <a:srcRect t="9551" b="9551"/>
          <a:stretch/>
        </p:blipFill>
        <p:spPr>
          <a:xfrm>
            <a:off x="9271000" y="7937499"/>
            <a:ext cx="3200400" cy="800101"/>
          </a:xfrm>
          <a:prstGeom prst="rect">
            <a:avLst/>
          </a:prstGeom>
          <a:noFill/>
          <a:ln>
            <a:noFill/>
          </a:ln>
        </p:spPr>
      </p:pic>
      <p:sp>
        <p:nvSpPr>
          <p:cNvPr id="34" name="Google Shape;34;p7"/>
          <p:cNvSpPr txBox="1">
            <a:spLocks noGrp="1"/>
          </p:cNvSpPr>
          <p:nvPr>
            <p:ph type="title"/>
          </p:nvPr>
        </p:nvSpPr>
        <p:spPr>
          <a:xfrm>
            <a:off x="1270000" y="254000"/>
            <a:ext cx="10464800" cy="2438400"/>
          </a:xfrm>
          <a:prstGeom prst="rect">
            <a:avLst/>
          </a:prstGeom>
          <a:noFill/>
          <a:ln>
            <a:noFill/>
          </a:ln>
        </p:spPr>
        <p:txBody>
          <a:bodyPr spcFirstLastPara="1" wrap="square" lIns="50800" tIns="50800" rIns="50800" bIns="50800" anchor="ctr" anchorCtr="0">
            <a:noAutofit/>
          </a:bodyPr>
          <a:lstStyle>
            <a:lvl1pPr lvl="0" algn="ctr">
              <a:lnSpc>
                <a:spcPct val="100000"/>
              </a:lnSpc>
              <a:spcBef>
                <a:spcPts val="0"/>
              </a:spcBef>
              <a:spcAft>
                <a:spcPts val="0"/>
              </a:spcAft>
              <a:buClr>
                <a:srgbClr val="000000"/>
              </a:buClr>
              <a:buSzPts val="8400"/>
              <a:buFont typeface="Helvetica Neue"/>
              <a:buNone/>
              <a:defRPr>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5" name="Google Shape;35;p7"/>
          <p:cNvSpPr txBox="1">
            <a:spLocks noGrp="1"/>
          </p:cNvSpPr>
          <p:nvPr>
            <p:ph type="body" idx="1"/>
          </p:nvPr>
        </p:nvSpPr>
        <p:spPr>
          <a:xfrm>
            <a:off x="1270000" y="2768600"/>
            <a:ext cx="10464800" cy="5715000"/>
          </a:xfrm>
          <a:prstGeom prst="rect">
            <a:avLst/>
          </a:prstGeom>
          <a:noFill/>
          <a:ln>
            <a:noFill/>
          </a:ln>
        </p:spPr>
        <p:txBody>
          <a:bodyPr spcFirstLastPara="1" wrap="square" lIns="50800" tIns="50800" rIns="50800" bIns="50800" anchor="t" anchorCtr="0">
            <a:noAutofit/>
          </a:bodyPr>
          <a:lstStyle>
            <a:lvl1pPr marL="457200" lvl="0" indent="-372872" algn="l">
              <a:lnSpc>
                <a:spcPct val="100000"/>
              </a:lnSpc>
              <a:spcBef>
                <a:spcPts val="3800"/>
              </a:spcBef>
              <a:spcAft>
                <a:spcPts val="0"/>
              </a:spcAft>
              <a:buClr>
                <a:srgbClr val="797979"/>
              </a:buClr>
              <a:buSzPts val="2272"/>
              <a:buFont typeface="Helvetica Neue"/>
              <a:buChar char="•"/>
              <a:defRPr sz="3200"/>
            </a:lvl1pPr>
            <a:lvl2pPr marL="914400" lvl="1" indent="-372872" algn="l">
              <a:lnSpc>
                <a:spcPct val="100000"/>
              </a:lnSpc>
              <a:spcBef>
                <a:spcPts val="3800"/>
              </a:spcBef>
              <a:spcAft>
                <a:spcPts val="0"/>
              </a:spcAft>
              <a:buClr>
                <a:srgbClr val="797979"/>
              </a:buClr>
              <a:buSzPts val="2272"/>
              <a:buFont typeface="Helvetica Neue"/>
              <a:buChar char="•"/>
              <a:defRPr sz="3200"/>
            </a:lvl2pPr>
            <a:lvl3pPr marL="1371600" lvl="2" indent="-372872" algn="l">
              <a:lnSpc>
                <a:spcPct val="100000"/>
              </a:lnSpc>
              <a:spcBef>
                <a:spcPts val="3800"/>
              </a:spcBef>
              <a:spcAft>
                <a:spcPts val="0"/>
              </a:spcAft>
              <a:buClr>
                <a:srgbClr val="797979"/>
              </a:buClr>
              <a:buSzPts val="2272"/>
              <a:buFont typeface="Helvetica Neue"/>
              <a:buChar char="•"/>
              <a:defRPr sz="3200"/>
            </a:lvl3pPr>
            <a:lvl4pPr marL="1828800" lvl="3" indent="-372872" algn="l">
              <a:lnSpc>
                <a:spcPct val="100000"/>
              </a:lnSpc>
              <a:spcBef>
                <a:spcPts val="3800"/>
              </a:spcBef>
              <a:spcAft>
                <a:spcPts val="0"/>
              </a:spcAft>
              <a:buClr>
                <a:srgbClr val="797979"/>
              </a:buClr>
              <a:buSzPts val="2272"/>
              <a:buFont typeface="Helvetica Neue"/>
              <a:buChar char="•"/>
              <a:defRPr sz="3200"/>
            </a:lvl4pPr>
            <a:lvl5pPr marL="2286000" lvl="4" indent="-372872" algn="l">
              <a:lnSpc>
                <a:spcPct val="100000"/>
              </a:lnSpc>
              <a:spcBef>
                <a:spcPts val="3800"/>
              </a:spcBef>
              <a:spcAft>
                <a:spcPts val="0"/>
              </a:spcAft>
              <a:buClr>
                <a:srgbClr val="797979"/>
              </a:buClr>
              <a:buSzPts val="2272"/>
              <a:buFont typeface="Helvetica Neue"/>
              <a:buChar char="•"/>
              <a:defRPr sz="3200"/>
            </a:lvl5pPr>
            <a:lvl6pPr marL="2743200" lvl="5" indent="-309753" algn="l">
              <a:lnSpc>
                <a:spcPct val="100000"/>
              </a:lnSpc>
              <a:spcBef>
                <a:spcPts val="4800"/>
              </a:spcBef>
              <a:spcAft>
                <a:spcPts val="0"/>
              </a:spcAft>
              <a:buSzPts val="1278"/>
              <a:buChar char="•"/>
              <a:defRPr/>
            </a:lvl6pPr>
            <a:lvl7pPr marL="3200400" lvl="6" indent="-309753" algn="l">
              <a:lnSpc>
                <a:spcPct val="100000"/>
              </a:lnSpc>
              <a:spcBef>
                <a:spcPts val="4800"/>
              </a:spcBef>
              <a:spcAft>
                <a:spcPts val="0"/>
              </a:spcAft>
              <a:buSzPts val="1278"/>
              <a:buChar char="•"/>
              <a:defRPr/>
            </a:lvl7pPr>
            <a:lvl8pPr marL="3657600" lvl="7" indent="-309753" algn="l">
              <a:lnSpc>
                <a:spcPct val="100000"/>
              </a:lnSpc>
              <a:spcBef>
                <a:spcPts val="4800"/>
              </a:spcBef>
              <a:spcAft>
                <a:spcPts val="0"/>
              </a:spcAft>
              <a:buSzPts val="1278"/>
              <a:buChar char="•"/>
              <a:defRPr/>
            </a:lvl8pPr>
            <a:lvl9pPr marL="4114800" lvl="8" indent="-309753" algn="l">
              <a:lnSpc>
                <a:spcPct val="100000"/>
              </a:lnSpc>
              <a:spcBef>
                <a:spcPts val="4800"/>
              </a:spcBef>
              <a:spcAft>
                <a:spcPts val="0"/>
              </a:spcAft>
              <a:buSzPts val="1278"/>
              <a:buChar char="•"/>
              <a:defRPr/>
            </a:lvl9pPr>
          </a:lstStyle>
          <a:p>
            <a:endParaRPr/>
          </a:p>
        </p:txBody>
      </p:sp>
      <p:sp>
        <p:nvSpPr>
          <p:cNvPr id="36" name="Google Shape;36;p7"/>
          <p:cNvSpPr txBox="1">
            <a:spLocks noGrp="1"/>
          </p:cNvSpPr>
          <p:nvPr>
            <p:ph type="sldNum" idx="12"/>
          </p:nvPr>
        </p:nvSpPr>
        <p:spPr>
          <a:xfrm>
            <a:off x="6324600" y="9258300"/>
            <a:ext cx="342900" cy="368300"/>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800"/>
              <a:buFont typeface="Gill Sans"/>
              <a:buNone/>
              <a:defRPr sz="1800"/>
            </a:lvl1pPr>
            <a:lvl2pPr marL="0" lvl="1" indent="0" algn="ctr">
              <a:lnSpc>
                <a:spcPct val="100000"/>
              </a:lnSpc>
              <a:spcBef>
                <a:spcPts val="0"/>
              </a:spcBef>
              <a:spcAft>
                <a:spcPts val="0"/>
              </a:spcAft>
              <a:buClr>
                <a:srgbClr val="000000"/>
              </a:buClr>
              <a:buSzPts val="1800"/>
              <a:buFont typeface="Gill Sans"/>
              <a:buNone/>
              <a:defRPr sz="1800"/>
            </a:lvl2pPr>
            <a:lvl3pPr marL="0" lvl="2" indent="0" algn="ctr">
              <a:lnSpc>
                <a:spcPct val="100000"/>
              </a:lnSpc>
              <a:spcBef>
                <a:spcPts val="0"/>
              </a:spcBef>
              <a:spcAft>
                <a:spcPts val="0"/>
              </a:spcAft>
              <a:buClr>
                <a:srgbClr val="000000"/>
              </a:buClr>
              <a:buSzPts val="1800"/>
              <a:buFont typeface="Gill Sans"/>
              <a:buNone/>
              <a:defRPr sz="1800"/>
            </a:lvl3pPr>
            <a:lvl4pPr marL="0" lvl="3" indent="0" algn="ctr">
              <a:lnSpc>
                <a:spcPct val="100000"/>
              </a:lnSpc>
              <a:spcBef>
                <a:spcPts val="0"/>
              </a:spcBef>
              <a:spcAft>
                <a:spcPts val="0"/>
              </a:spcAft>
              <a:buClr>
                <a:srgbClr val="000000"/>
              </a:buClr>
              <a:buSzPts val="1800"/>
              <a:buFont typeface="Gill Sans"/>
              <a:buNone/>
              <a:defRPr sz="1800"/>
            </a:lvl4pPr>
            <a:lvl5pPr marL="0" lvl="4" indent="0" algn="ctr">
              <a:lnSpc>
                <a:spcPct val="100000"/>
              </a:lnSpc>
              <a:spcBef>
                <a:spcPts val="0"/>
              </a:spcBef>
              <a:spcAft>
                <a:spcPts val="0"/>
              </a:spcAft>
              <a:buClr>
                <a:srgbClr val="000000"/>
              </a:buClr>
              <a:buSzPts val="1800"/>
              <a:buFont typeface="Gill Sans"/>
              <a:buNone/>
              <a:defRPr sz="1800"/>
            </a:lvl5pPr>
            <a:lvl6pPr marL="0" lvl="5" indent="0" algn="ctr">
              <a:lnSpc>
                <a:spcPct val="100000"/>
              </a:lnSpc>
              <a:spcBef>
                <a:spcPts val="0"/>
              </a:spcBef>
              <a:spcAft>
                <a:spcPts val="0"/>
              </a:spcAft>
              <a:buClr>
                <a:srgbClr val="000000"/>
              </a:buClr>
              <a:buSzPts val="1800"/>
              <a:buFont typeface="Gill Sans"/>
              <a:buNone/>
              <a:defRPr sz="1800"/>
            </a:lvl6pPr>
            <a:lvl7pPr marL="0" lvl="6" indent="0" algn="ctr">
              <a:lnSpc>
                <a:spcPct val="100000"/>
              </a:lnSpc>
              <a:spcBef>
                <a:spcPts val="0"/>
              </a:spcBef>
              <a:spcAft>
                <a:spcPts val="0"/>
              </a:spcAft>
              <a:buClr>
                <a:srgbClr val="000000"/>
              </a:buClr>
              <a:buSzPts val="1800"/>
              <a:buFont typeface="Gill Sans"/>
              <a:buNone/>
              <a:defRPr sz="1800"/>
            </a:lvl7pPr>
            <a:lvl8pPr marL="0" lvl="7" indent="0" algn="ctr">
              <a:lnSpc>
                <a:spcPct val="100000"/>
              </a:lnSpc>
              <a:spcBef>
                <a:spcPts val="0"/>
              </a:spcBef>
              <a:spcAft>
                <a:spcPts val="0"/>
              </a:spcAft>
              <a:buClr>
                <a:srgbClr val="000000"/>
              </a:buClr>
              <a:buSzPts val="1800"/>
              <a:buFont typeface="Gill Sans"/>
              <a:buNone/>
              <a:defRPr sz="1800"/>
            </a:lvl8pPr>
            <a:lvl9pPr marL="0" lvl="8" indent="0" algn="ctr">
              <a:lnSpc>
                <a:spcPct val="100000"/>
              </a:lnSpc>
              <a:spcBef>
                <a:spcPts val="0"/>
              </a:spcBef>
              <a:spcAft>
                <a:spcPts val="0"/>
              </a:spcAft>
              <a:buClr>
                <a:srgbClr val="000000"/>
              </a:buClr>
              <a:buSzPts val="1800"/>
              <a:buFont typeface="Gill Sans"/>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37"/>
        <p:cNvGrpSpPr/>
        <p:nvPr/>
      </p:nvGrpSpPr>
      <p:grpSpPr>
        <a:xfrm>
          <a:off x="0" y="0"/>
          <a:ext cx="0" cy="0"/>
          <a:chOff x="0" y="0"/>
          <a:chExt cx="0" cy="0"/>
        </a:xfrm>
      </p:grpSpPr>
      <p:pic>
        <p:nvPicPr>
          <p:cNvPr id="38" name="Google Shape;38;p8" descr="logotyp fakulty rgb1-1.jpg"/>
          <p:cNvPicPr preferRelativeResize="0"/>
          <p:nvPr/>
        </p:nvPicPr>
        <p:blipFill rotWithShape="1">
          <a:blip r:embed="rId2">
            <a:alphaModFix/>
          </a:blip>
          <a:srcRect t="9551" b="9551"/>
          <a:stretch/>
        </p:blipFill>
        <p:spPr>
          <a:xfrm>
            <a:off x="9156700" y="8394699"/>
            <a:ext cx="3200400" cy="800101"/>
          </a:xfrm>
          <a:prstGeom prst="rect">
            <a:avLst/>
          </a:prstGeom>
          <a:noFill/>
          <a:ln>
            <a:noFill/>
          </a:ln>
        </p:spPr>
      </p:pic>
      <p:sp>
        <p:nvSpPr>
          <p:cNvPr id="39" name="Google Shape;39;p8"/>
          <p:cNvSpPr txBox="1">
            <a:spLocks noGrp="1"/>
          </p:cNvSpPr>
          <p:nvPr>
            <p:ph type="sldNum" idx="12"/>
          </p:nvPr>
        </p:nvSpPr>
        <p:spPr>
          <a:xfrm>
            <a:off x="6324600" y="9258300"/>
            <a:ext cx="342900" cy="368300"/>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800"/>
              <a:buFont typeface="Gill Sans"/>
              <a:buNone/>
              <a:defRPr sz="1800"/>
            </a:lvl1pPr>
            <a:lvl2pPr marL="0" lvl="1" indent="0" algn="ctr">
              <a:lnSpc>
                <a:spcPct val="100000"/>
              </a:lnSpc>
              <a:spcBef>
                <a:spcPts val="0"/>
              </a:spcBef>
              <a:spcAft>
                <a:spcPts val="0"/>
              </a:spcAft>
              <a:buClr>
                <a:srgbClr val="000000"/>
              </a:buClr>
              <a:buSzPts val="1800"/>
              <a:buFont typeface="Gill Sans"/>
              <a:buNone/>
              <a:defRPr sz="1800"/>
            </a:lvl2pPr>
            <a:lvl3pPr marL="0" lvl="2" indent="0" algn="ctr">
              <a:lnSpc>
                <a:spcPct val="100000"/>
              </a:lnSpc>
              <a:spcBef>
                <a:spcPts val="0"/>
              </a:spcBef>
              <a:spcAft>
                <a:spcPts val="0"/>
              </a:spcAft>
              <a:buClr>
                <a:srgbClr val="000000"/>
              </a:buClr>
              <a:buSzPts val="1800"/>
              <a:buFont typeface="Gill Sans"/>
              <a:buNone/>
              <a:defRPr sz="1800"/>
            </a:lvl3pPr>
            <a:lvl4pPr marL="0" lvl="3" indent="0" algn="ctr">
              <a:lnSpc>
                <a:spcPct val="100000"/>
              </a:lnSpc>
              <a:spcBef>
                <a:spcPts val="0"/>
              </a:spcBef>
              <a:spcAft>
                <a:spcPts val="0"/>
              </a:spcAft>
              <a:buClr>
                <a:srgbClr val="000000"/>
              </a:buClr>
              <a:buSzPts val="1800"/>
              <a:buFont typeface="Gill Sans"/>
              <a:buNone/>
              <a:defRPr sz="1800"/>
            </a:lvl4pPr>
            <a:lvl5pPr marL="0" lvl="4" indent="0" algn="ctr">
              <a:lnSpc>
                <a:spcPct val="100000"/>
              </a:lnSpc>
              <a:spcBef>
                <a:spcPts val="0"/>
              </a:spcBef>
              <a:spcAft>
                <a:spcPts val="0"/>
              </a:spcAft>
              <a:buClr>
                <a:srgbClr val="000000"/>
              </a:buClr>
              <a:buSzPts val="1800"/>
              <a:buFont typeface="Gill Sans"/>
              <a:buNone/>
              <a:defRPr sz="1800"/>
            </a:lvl5pPr>
            <a:lvl6pPr marL="0" lvl="5" indent="0" algn="ctr">
              <a:lnSpc>
                <a:spcPct val="100000"/>
              </a:lnSpc>
              <a:spcBef>
                <a:spcPts val="0"/>
              </a:spcBef>
              <a:spcAft>
                <a:spcPts val="0"/>
              </a:spcAft>
              <a:buClr>
                <a:srgbClr val="000000"/>
              </a:buClr>
              <a:buSzPts val="1800"/>
              <a:buFont typeface="Gill Sans"/>
              <a:buNone/>
              <a:defRPr sz="1800"/>
            </a:lvl6pPr>
            <a:lvl7pPr marL="0" lvl="6" indent="0" algn="ctr">
              <a:lnSpc>
                <a:spcPct val="100000"/>
              </a:lnSpc>
              <a:spcBef>
                <a:spcPts val="0"/>
              </a:spcBef>
              <a:spcAft>
                <a:spcPts val="0"/>
              </a:spcAft>
              <a:buClr>
                <a:srgbClr val="000000"/>
              </a:buClr>
              <a:buSzPts val="1800"/>
              <a:buFont typeface="Gill Sans"/>
              <a:buNone/>
              <a:defRPr sz="1800"/>
            </a:lvl7pPr>
            <a:lvl8pPr marL="0" lvl="7" indent="0" algn="ctr">
              <a:lnSpc>
                <a:spcPct val="100000"/>
              </a:lnSpc>
              <a:spcBef>
                <a:spcPts val="0"/>
              </a:spcBef>
              <a:spcAft>
                <a:spcPts val="0"/>
              </a:spcAft>
              <a:buClr>
                <a:srgbClr val="000000"/>
              </a:buClr>
              <a:buSzPts val="1800"/>
              <a:buFont typeface="Gill Sans"/>
              <a:buNone/>
              <a:defRPr sz="1800"/>
            </a:lvl8pPr>
            <a:lvl9pPr marL="0" lvl="8" indent="0" algn="ctr">
              <a:lnSpc>
                <a:spcPct val="100000"/>
              </a:lnSpc>
              <a:spcBef>
                <a:spcPts val="0"/>
              </a:spcBef>
              <a:spcAft>
                <a:spcPts val="0"/>
              </a:spcAft>
              <a:buClr>
                <a:srgbClr val="000000"/>
              </a:buClr>
              <a:buSzPts val="1800"/>
              <a:buFont typeface="Gill Sans"/>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 Top">
  <p:cSld name="Title - Top">
    <p:spTree>
      <p:nvGrpSpPr>
        <p:cNvPr id="1" name="Shape 40"/>
        <p:cNvGrpSpPr/>
        <p:nvPr/>
      </p:nvGrpSpPr>
      <p:grpSpPr>
        <a:xfrm>
          <a:off x="0" y="0"/>
          <a:ext cx="0" cy="0"/>
          <a:chOff x="0" y="0"/>
          <a:chExt cx="0" cy="0"/>
        </a:xfrm>
      </p:grpSpPr>
      <p:pic>
        <p:nvPicPr>
          <p:cNvPr id="41" name="Google Shape;41;p9" descr="logotyp fakulty rgb1-1.jpg"/>
          <p:cNvPicPr preferRelativeResize="0"/>
          <p:nvPr/>
        </p:nvPicPr>
        <p:blipFill rotWithShape="1">
          <a:blip r:embed="rId2">
            <a:alphaModFix/>
          </a:blip>
          <a:srcRect t="9551" b="9551"/>
          <a:stretch/>
        </p:blipFill>
        <p:spPr>
          <a:xfrm>
            <a:off x="9550400" y="7937499"/>
            <a:ext cx="3200400" cy="800101"/>
          </a:xfrm>
          <a:prstGeom prst="rect">
            <a:avLst/>
          </a:prstGeom>
          <a:noFill/>
          <a:ln>
            <a:noFill/>
          </a:ln>
        </p:spPr>
      </p:pic>
      <p:sp>
        <p:nvSpPr>
          <p:cNvPr id="42" name="Google Shape;42;p9"/>
          <p:cNvSpPr txBox="1">
            <a:spLocks noGrp="1"/>
          </p:cNvSpPr>
          <p:nvPr>
            <p:ph type="title"/>
          </p:nvPr>
        </p:nvSpPr>
        <p:spPr>
          <a:xfrm>
            <a:off x="1270000" y="254000"/>
            <a:ext cx="10464800" cy="2438400"/>
          </a:xfrm>
          <a:prstGeom prst="rect">
            <a:avLst/>
          </a:prstGeom>
          <a:noFill/>
          <a:ln>
            <a:noFill/>
          </a:ln>
        </p:spPr>
        <p:txBody>
          <a:bodyPr spcFirstLastPara="1" wrap="square" lIns="50800" tIns="50800" rIns="50800" bIns="50800" anchor="ctr" anchorCtr="0">
            <a:noAutofit/>
          </a:bodyPr>
          <a:lstStyle>
            <a:lvl1pPr lvl="0" algn="ctr">
              <a:lnSpc>
                <a:spcPct val="100000"/>
              </a:lnSpc>
              <a:spcBef>
                <a:spcPts val="0"/>
              </a:spcBef>
              <a:spcAft>
                <a:spcPts val="0"/>
              </a:spcAft>
              <a:buClr>
                <a:srgbClr val="000000"/>
              </a:buClr>
              <a:buSzPts val="8400"/>
              <a:buFont typeface="Helvetica Neue"/>
              <a:buNone/>
              <a:defRPr>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43" name="Google Shape;43;p9"/>
          <p:cNvSpPr txBox="1">
            <a:spLocks noGrp="1"/>
          </p:cNvSpPr>
          <p:nvPr>
            <p:ph type="sldNum" idx="12"/>
          </p:nvPr>
        </p:nvSpPr>
        <p:spPr>
          <a:xfrm>
            <a:off x="6324600" y="9258300"/>
            <a:ext cx="342900" cy="368300"/>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800"/>
              <a:buFont typeface="Gill Sans"/>
              <a:buNone/>
              <a:defRPr sz="1800"/>
            </a:lvl1pPr>
            <a:lvl2pPr marL="0" lvl="1" indent="0" algn="ctr">
              <a:lnSpc>
                <a:spcPct val="100000"/>
              </a:lnSpc>
              <a:spcBef>
                <a:spcPts val="0"/>
              </a:spcBef>
              <a:spcAft>
                <a:spcPts val="0"/>
              </a:spcAft>
              <a:buClr>
                <a:srgbClr val="000000"/>
              </a:buClr>
              <a:buSzPts val="1800"/>
              <a:buFont typeface="Gill Sans"/>
              <a:buNone/>
              <a:defRPr sz="1800"/>
            </a:lvl2pPr>
            <a:lvl3pPr marL="0" lvl="2" indent="0" algn="ctr">
              <a:lnSpc>
                <a:spcPct val="100000"/>
              </a:lnSpc>
              <a:spcBef>
                <a:spcPts val="0"/>
              </a:spcBef>
              <a:spcAft>
                <a:spcPts val="0"/>
              </a:spcAft>
              <a:buClr>
                <a:srgbClr val="000000"/>
              </a:buClr>
              <a:buSzPts val="1800"/>
              <a:buFont typeface="Gill Sans"/>
              <a:buNone/>
              <a:defRPr sz="1800"/>
            </a:lvl3pPr>
            <a:lvl4pPr marL="0" lvl="3" indent="0" algn="ctr">
              <a:lnSpc>
                <a:spcPct val="100000"/>
              </a:lnSpc>
              <a:spcBef>
                <a:spcPts val="0"/>
              </a:spcBef>
              <a:spcAft>
                <a:spcPts val="0"/>
              </a:spcAft>
              <a:buClr>
                <a:srgbClr val="000000"/>
              </a:buClr>
              <a:buSzPts val="1800"/>
              <a:buFont typeface="Gill Sans"/>
              <a:buNone/>
              <a:defRPr sz="1800"/>
            </a:lvl4pPr>
            <a:lvl5pPr marL="0" lvl="4" indent="0" algn="ctr">
              <a:lnSpc>
                <a:spcPct val="100000"/>
              </a:lnSpc>
              <a:spcBef>
                <a:spcPts val="0"/>
              </a:spcBef>
              <a:spcAft>
                <a:spcPts val="0"/>
              </a:spcAft>
              <a:buClr>
                <a:srgbClr val="000000"/>
              </a:buClr>
              <a:buSzPts val="1800"/>
              <a:buFont typeface="Gill Sans"/>
              <a:buNone/>
              <a:defRPr sz="1800"/>
            </a:lvl5pPr>
            <a:lvl6pPr marL="0" lvl="5" indent="0" algn="ctr">
              <a:lnSpc>
                <a:spcPct val="100000"/>
              </a:lnSpc>
              <a:spcBef>
                <a:spcPts val="0"/>
              </a:spcBef>
              <a:spcAft>
                <a:spcPts val="0"/>
              </a:spcAft>
              <a:buClr>
                <a:srgbClr val="000000"/>
              </a:buClr>
              <a:buSzPts val="1800"/>
              <a:buFont typeface="Gill Sans"/>
              <a:buNone/>
              <a:defRPr sz="1800"/>
            </a:lvl6pPr>
            <a:lvl7pPr marL="0" lvl="6" indent="0" algn="ctr">
              <a:lnSpc>
                <a:spcPct val="100000"/>
              </a:lnSpc>
              <a:spcBef>
                <a:spcPts val="0"/>
              </a:spcBef>
              <a:spcAft>
                <a:spcPts val="0"/>
              </a:spcAft>
              <a:buClr>
                <a:srgbClr val="000000"/>
              </a:buClr>
              <a:buSzPts val="1800"/>
              <a:buFont typeface="Gill Sans"/>
              <a:buNone/>
              <a:defRPr sz="1800"/>
            </a:lvl7pPr>
            <a:lvl8pPr marL="0" lvl="7" indent="0" algn="ctr">
              <a:lnSpc>
                <a:spcPct val="100000"/>
              </a:lnSpc>
              <a:spcBef>
                <a:spcPts val="0"/>
              </a:spcBef>
              <a:spcAft>
                <a:spcPts val="0"/>
              </a:spcAft>
              <a:buClr>
                <a:srgbClr val="000000"/>
              </a:buClr>
              <a:buSzPts val="1800"/>
              <a:buFont typeface="Gill Sans"/>
              <a:buNone/>
              <a:defRPr sz="1800"/>
            </a:lvl8pPr>
            <a:lvl9pPr marL="0" lvl="8" indent="0" algn="ctr">
              <a:lnSpc>
                <a:spcPct val="100000"/>
              </a:lnSpc>
              <a:spcBef>
                <a:spcPts val="0"/>
              </a:spcBef>
              <a:spcAft>
                <a:spcPts val="0"/>
              </a:spcAft>
              <a:buClr>
                <a:srgbClr val="000000"/>
              </a:buClr>
              <a:buSzPts val="1800"/>
              <a:buFont typeface="Gill Sans"/>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hoto - Horizontal">
  <p:cSld name="Photo - Horizontal">
    <p:spTree>
      <p:nvGrpSpPr>
        <p:cNvPr id="1" name="Shape 44"/>
        <p:cNvGrpSpPr/>
        <p:nvPr/>
      </p:nvGrpSpPr>
      <p:grpSpPr>
        <a:xfrm>
          <a:off x="0" y="0"/>
          <a:ext cx="0" cy="0"/>
          <a:chOff x="0" y="0"/>
          <a:chExt cx="0" cy="0"/>
        </a:xfrm>
      </p:grpSpPr>
      <p:pic>
        <p:nvPicPr>
          <p:cNvPr id="45" name="Google Shape;45;p10" descr="droppedImage.pdf"/>
          <p:cNvPicPr preferRelativeResize="0"/>
          <p:nvPr/>
        </p:nvPicPr>
        <p:blipFill rotWithShape="1">
          <a:blip r:embed="rId2">
            <a:alphaModFix/>
          </a:blip>
          <a:srcRect/>
          <a:stretch/>
        </p:blipFill>
        <p:spPr>
          <a:xfrm>
            <a:off x="9067800" y="8255000"/>
            <a:ext cx="3200400" cy="800100"/>
          </a:xfrm>
          <a:prstGeom prst="rect">
            <a:avLst/>
          </a:prstGeom>
          <a:noFill/>
          <a:ln>
            <a:noFill/>
          </a:ln>
        </p:spPr>
      </p:pic>
      <p:sp>
        <p:nvSpPr>
          <p:cNvPr id="46" name="Google Shape;46;p10"/>
          <p:cNvSpPr>
            <a:spLocks noGrp="1"/>
          </p:cNvSpPr>
          <p:nvPr>
            <p:ph type="pic" idx="2"/>
          </p:nvPr>
        </p:nvSpPr>
        <p:spPr>
          <a:xfrm>
            <a:off x="2616200" y="1816100"/>
            <a:ext cx="8128000" cy="5042206"/>
          </a:xfrm>
          <a:prstGeom prst="rect">
            <a:avLst/>
          </a:prstGeom>
          <a:noFill/>
          <a:ln>
            <a:noFill/>
          </a:ln>
        </p:spPr>
      </p:sp>
      <p:sp>
        <p:nvSpPr>
          <p:cNvPr id="47" name="Google Shape;47;p10"/>
          <p:cNvSpPr txBox="1">
            <a:spLocks noGrp="1"/>
          </p:cNvSpPr>
          <p:nvPr>
            <p:ph type="title"/>
          </p:nvPr>
        </p:nvSpPr>
        <p:spPr>
          <a:xfrm>
            <a:off x="1270000" y="7366000"/>
            <a:ext cx="10464800" cy="1701800"/>
          </a:xfrm>
          <a:prstGeom prst="rect">
            <a:avLst/>
          </a:prstGeom>
          <a:noFill/>
          <a:ln>
            <a:noFill/>
          </a:ln>
        </p:spPr>
        <p:txBody>
          <a:bodyPr spcFirstLastPara="1" wrap="square" lIns="50800" tIns="50800" rIns="50800" bIns="50800" anchor="ctr" anchorCtr="0">
            <a:noAutofit/>
          </a:bodyPr>
          <a:lstStyle>
            <a:lvl1pPr lvl="0" algn="ctr">
              <a:lnSpc>
                <a:spcPct val="100000"/>
              </a:lnSpc>
              <a:spcBef>
                <a:spcPts val="0"/>
              </a:spcBef>
              <a:spcAft>
                <a:spcPts val="0"/>
              </a:spcAft>
              <a:buClr>
                <a:srgbClr val="000000"/>
              </a:buClr>
              <a:buSzPts val="8400"/>
              <a:buFont typeface="Helvetica Neue"/>
              <a:buNone/>
              <a:defRPr>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48" name="Google Shape;48;p10"/>
          <p:cNvSpPr txBox="1">
            <a:spLocks noGrp="1"/>
          </p:cNvSpPr>
          <p:nvPr>
            <p:ph type="sldNum" idx="12"/>
          </p:nvPr>
        </p:nvSpPr>
        <p:spPr>
          <a:xfrm>
            <a:off x="6324600" y="9258300"/>
            <a:ext cx="342900" cy="368300"/>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800"/>
              <a:buFont typeface="Gill Sans"/>
              <a:buNone/>
              <a:defRPr sz="1800"/>
            </a:lvl1pPr>
            <a:lvl2pPr marL="0" lvl="1" indent="0" algn="ctr">
              <a:lnSpc>
                <a:spcPct val="100000"/>
              </a:lnSpc>
              <a:spcBef>
                <a:spcPts val="0"/>
              </a:spcBef>
              <a:spcAft>
                <a:spcPts val="0"/>
              </a:spcAft>
              <a:buClr>
                <a:srgbClr val="000000"/>
              </a:buClr>
              <a:buSzPts val="1800"/>
              <a:buFont typeface="Gill Sans"/>
              <a:buNone/>
              <a:defRPr sz="1800"/>
            </a:lvl2pPr>
            <a:lvl3pPr marL="0" lvl="2" indent="0" algn="ctr">
              <a:lnSpc>
                <a:spcPct val="100000"/>
              </a:lnSpc>
              <a:spcBef>
                <a:spcPts val="0"/>
              </a:spcBef>
              <a:spcAft>
                <a:spcPts val="0"/>
              </a:spcAft>
              <a:buClr>
                <a:srgbClr val="000000"/>
              </a:buClr>
              <a:buSzPts val="1800"/>
              <a:buFont typeface="Gill Sans"/>
              <a:buNone/>
              <a:defRPr sz="1800"/>
            </a:lvl3pPr>
            <a:lvl4pPr marL="0" lvl="3" indent="0" algn="ctr">
              <a:lnSpc>
                <a:spcPct val="100000"/>
              </a:lnSpc>
              <a:spcBef>
                <a:spcPts val="0"/>
              </a:spcBef>
              <a:spcAft>
                <a:spcPts val="0"/>
              </a:spcAft>
              <a:buClr>
                <a:srgbClr val="000000"/>
              </a:buClr>
              <a:buSzPts val="1800"/>
              <a:buFont typeface="Gill Sans"/>
              <a:buNone/>
              <a:defRPr sz="1800"/>
            </a:lvl4pPr>
            <a:lvl5pPr marL="0" lvl="4" indent="0" algn="ctr">
              <a:lnSpc>
                <a:spcPct val="100000"/>
              </a:lnSpc>
              <a:spcBef>
                <a:spcPts val="0"/>
              </a:spcBef>
              <a:spcAft>
                <a:spcPts val="0"/>
              </a:spcAft>
              <a:buClr>
                <a:srgbClr val="000000"/>
              </a:buClr>
              <a:buSzPts val="1800"/>
              <a:buFont typeface="Gill Sans"/>
              <a:buNone/>
              <a:defRPr sz="1800"/>
            </a:lvl5pPr>
            <a:lvl6pPr marL="0" lvl="5" indent="0" algn="ctr">
              <a:lnSpc>
                <a:spcPct val="100000"/>
              </a:lnSpc>
              <a:spcBef>
                <a:spcPts val="0"/>
              </a:spcBef>
              <a:spcAft>
                <a:spcPts val="0"/>
              </a:spcAft>
              <a:buClr>
                <a:srgbClr val="000000"/>
              </a:buClr>
              <a:buSzPts val="1800"/>
              <a:buFont typeface="Gill Sans"/>
              <a:buNone/>
              <a:defRPr sz="1800"/>
            </a:lvl6pPr>
            <a:lvl7pPr marL="0" lvl="6" indent="0" algn="ctr">
              <a:lnSpc>
                <a:spcPct val="100000"/>
              </a:lnSpc>
              <a:spcBef>
                <a:spcPts val="0"/>
              </a:spcBef>
              <a:spcAft>
                <a:spcPts val="0"/>
              </a:spcAft>
              <a:buClr>
                <a:srgbClr val="000000"/>
              </a:buClr>
              <a:buSzPts val="1800"/>
              <a:buFont typeface="Gill Sans"/>
              <a:buNone/>
              <a:defRPr sz="1800"/>
            </a:lvl7pPr>
            <a:lvl8pPr marL="0" lvl="7" indent="0" algn="ctr">
              <a:lnSpc>
                <a:spcPct val="100000"/>
              </a:lnSpc>
              <a:spcBef>
                <a:spcPts val="0"/>
              </a:spcBef>
              <a:spcAft>
                <a:spcPts val="0"/>
              </a:spcAft>
              <a:buClr>
                <a:srgbClr val="000000"/>
              </a:buClr>
              <a:buSzPts val="1800"/>
              <a:buFont typeface="Gill Sans"/>
              <a:buNone/>
              <a:defRPr sz="1800"/>
            </a:lvl8pPr>
            <a:lvl9pPr marL="0" lvl="8" indent="0" algn="ctr">
              <a:lnSpc>
                <a:spcPct val="100000"/>
              </a:lnSpc>
              <a:spcBef>
                <a:spcPts val="0"/>
              </a:spcBef>
              <a:spcAft>
                <a:spcPts val="0"/>
              </a:spcAft>
              <a:buClr>
                <a:srgbClr val="000000"/>
              </a:buClr>
              <a:buSzPts val="1800"/>
              <a:buFont typeface="Gill Sans"/>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1270000" y="1270000"/>
            <a:ext cx="10464800" cy="7213600"/>
          </a:xfrm>
          <a:prstGeom prst="rect">
            <a:avLst/>
          </a:prstGeom>
          <a:noFill/>
          <a:ln>
            <a:noFill/>
          </a:ln>
        </p:spPr>
        <p:txBody>
          <a:bodyPr spcFirstLastPara="1" wrap="square" lIns="50800" tIns="50800" rIns="50800" bIns="50800" anchor="ctr" anchorCtr="0">
            <a:noAutofit/>
          </a:bodyPr>
          <a:lstStyle>
            <a:lvl1pPr marL="457200" marR="0" lvl="0" indent="-417957" algn="l" rtl="0">
              <a:lnSpc>
                <a:spcPct val="100000"/>
              </a:lnSpc>
              <a:spcBef>
                <a:spcPts val="4800"/>
              </a:spcBef>
              <a:spcAft>
                <a:spcPts val="0"/>
              </a:spcAft>
              <a:buClr>
                <a:srgbClr val="0433FF"/>
              </a:buClr>
              <a:buSzPts val="2982"/>
              <a:buFont typeface="Helvetica Neue"/>
              <a:buChar char="•"/>
              <a:defRPr sz="4200" b="0" i="0" u="none" strike="noStrike" cap="none">
                <a:solidFill>
                  <a:srgbClr val="000000"/>
                </a:solidFill>
                <a:latin typeface="Helvetica Neue"/>
                <a:ea typeface="Helvetica Neue"/>
                <a:cs typeface="Helvetica Neue"/>
                <a:sym typeface="Helvetica Neue"/>
              </a:defRPr>
            </a:lvl1pPr>
            <a:lvl2pPr marL="914400" marR="0" lvl="1" indent="-417957" algn="l" rtl="0">
              <a:lnSpc>
                <a:spcPct val="100000"/>
              </a:lnSpc>
              <a:spcBef>
                <a:spcPts val="4800"/>
              </a:spcBef>
              <a:spcAft>
                <a:spcPts val="0"/>
              </a:spcAft>
              <a:buClr>
                <a:srgbClr val="0433FF"/>
              </a:buClr>
              <a:buSzPts val="2982"/>
              <a:buFont typeface="Helvetica Neue"/>
              <a:buChar char="•"/>
              <a:defRPr sz="4200" b="0" i="0" u="none" strike="noStrike" cap="none">
                <a:solidFill>
                  <a:srgbClr val="000000"/>
                </a:solidFill>
                <a:latin typeface="Helvetica Neue"/>
                <a:ea typeface="Helvetica Neue"/>
                <a:cs typeface="Helvetica Neue"/>
                <a:sym typeface="Helvetica Neue"/>
              </a:defRPr>
            </a:lvl2pPr>
            <a:lvl3pPr marL="1371600" marR="0" lvl="2" indent="-417957" algn="l" rtl="0">
              <a:lnSpc>
                <a:spcPct val="100000"/>
              </a:lnSpc>
              <a:spcBef>
                <a:spcPts val="4800"/>
              </a:spcBef>
              <a:spcAft>
                <a:spcPts val="0"/>
              </a:spcAft>
              <a:buClr>
                <a:srgbClr val="0433FF"/>
              </a:buClr>
              <a:buSzPts val="2982"/>
              <a:buFont typeface="Helvetica Neue"/>
              <a:buChar char="•"/>
              <a:defRPr sz="4200" b="0" i="0" u="none" strike="noStrike" cap="none">
                <a:solidFill>
                  <a:srgbClr val="000000"/>
                </a:solidFill>
                <a:latin typeface="Helvetica Neue"/>
                <a:ea typeface="Helvetica Neue"/>
                <a:cs typeface="Helvetica Neue"/>
                <a:sym typeface="Helvetica Neue"/>
              </a:defRPr>
            </a:lvl3pPr>
            <a:lvl4pPr marL="1828800" marR="0" lvl="3" indent="-417957" algn="l" rtl="0">
              <a:lnSpc>
                <a:spcPct val="100000"/>
              </a:lnSpc>
              <a:spcBef>
                <a:spcPts val="4800"/>
              </a:spcBef>
              <a:spcAft>
                <a:spcPts val="0"/>
              </a:spcAft>
              <a:buClr>
                <a:srgbClr val="0433FF"/>
              </a:buClr>
              <a:buSzPts val="2982"/>
              <a:buFont typeface="Helvetica Neue"/>
              <a:buChar char="•"/>
              <a:defRPr sz="4200" b="0" i="0" u="none" strike="noStrike" cap="none">
                <a:solidFill>
                  <a:srgbClr val="000000"/>
                </a:solidFill>
                <a:latin typeface="Helvetica Neue"/>
                <a:ea typeface="Helvetica Neue"/>
                <a:cs typeface="Helvetica Neue"/>
                <a:sym typeface="Helvetica Neue"/>
              </a:defRPr>
            </a:lvl4pPr>
            <a:lvl5pPr marL="2286000" marR="0" lvl="4" indent="-417957" algn="l" rtl="0">
              <a:lnSpc>
                <a:spcPct val="100000"/>
              </a:lnSpc>
              <a:spcBef>
                <a:spcPts val="4800"/>
              </a:spcBef>
              <a:spcAft>
                <a:spcPts val="0"/>
              </a:spcAft>
              <a:buClr>
                <a:srgbClr val="0433FF"/>
              </a:buClr>
              <a:buSzPts val="2982"/>
              <a:buFont typeface="Helvetica Neue"/>
              <a:buChar char="•"/>
              <a:defRPr sz="4200" b="0" i="0" u="none" strike="noStrike" cap="none">
                <a:solidFill>
                  <a:srgbClr val="000000"/>
                </a:solidFill>
                <a:latin typeface="Helvetica Neue"/>
                <a:ea typeface="Helvetica Neue"/>
                <a:cs typeface="Helvetica Neue"/>
                <a:sym typeface="Helvetica Neue"/>
              </a:defRPr>
            </a:lvl5pPr>
            <a:lvl6pPr marL="2743200" marR="0" lvl="5" indent="-417957" algn="l" rtl="0">
              <a:lnSpc>
                <a:spcPct val="100000"/>
              </a:lnSpc>
              <a:spcBef>
                <a:spcPts val="4800"/>
              </a:spcBef>
              <a:spcAft>
                <a:spcPts val="0"/>
              </a:spcAft>
              <a:buClr>
                <a:srgbClr val="0433FF"/>
              </a:buClr>
              <a:buSzPts val="2982"/>
              <a:buFont typeface="Helvetica Neue"/>
              <a:buChar char="•"/>
              <a:defRPr sz="4200" b="0" i="0" u="none" strike="noStrike" cap="none">
                <a:solidFill>
                  <a:srgbClr val="000000"/>
                </a:solidFill>
                <a:latin typeface="Helvetica Neue"/>
                <a:ea typeface="Helvetica Neue"/>
                <a:cs typeface="Helvetica Neue"/>
                <a:sym typeface="Helvetica Neue"/>
              </a:defRPr>
            </a:lvl6pPr>
            <a:lvl7pPr marL="3200400" marR="0" lvl="6" indent="-417957" algn="l" rtl="0">
              <a:lnSpc>
                <a:spcPct val="100000"/>
              </a:lnSpc>
              <a:spcBef>
                <a:spcPts val="4800"/>
              </a:spcBef>
              <a:spcAft>
                <a:spcPts val="0"/>
              </a:spcAft>
              <a:buClr>
                <a:srgbClr val="0433FF"/>
              </a:buClr>
              <a:buSzPts val="2982"/>
              <a:buFont typeface="Helvetica Neue"/>
              <a:buChar char="•"/>
              <a:defRPr sz="4200" b="0" i="0" u="none" strike="noStrike" cap="none">
                <a:solidFill>
                  <a:srgbClr val="000000"/>
                </a:solidFill>
                <a:latin typeface="Helvetica Neue"/>
                <a:ea typeface="Helvetica Neue"/>
                <a:cs typeface="Helvetica Neue"/>
                <a:sym typeface="Helvetica Neue"/>
              </a:defRPr>
            </a:lvl7pPr>
            <a:lvl8pPr marL="3657600" marR="0" lvl="7" indent="-417957" algn="l" rtl="0">
              <a:lnSpc>
                <a:spcPct val="100000"/>
              </a:lnSpc>
              <a:spcBef>
                <a:spcPts val="4800"/>
              </a:spcBef>
              <a:spcAft>
                <a:spcPts val="0"/>
              </a:spcAft>
              <a:buClr>
                <a:srgbClr val="0433FF"/>
              </a:buClr>
              <a:buSzPts val="2982"/>
              <a:buFont typeface="Helvetica Neue"/>
              <a:buChar char="•"/>
              <a:defRPr sz="4200" b="0" i="0" u="none" strike="noStrike" cap="none">
                <a:solidFill>
                  <a:srgbClr val="000000"/>
                </a:solidFill>
                <a:latin typeface="Helvetica Neue"/>
                <a:ea typeface="Helvetica Neue"/>
                <a:cs typeface="Helvetica Neue"/>
                <a:sym typeface="Helvetica Neue"/>
              </a:defRPr>
            </a:lvl8pPr>
            <a:lvl9pPr marL="4114800" marR="0" lvl="8" indent="-417957" algn="l" rtl="0">
              <a:lnSpc>
                <a:spcPct val="100000"/>
              </a:lnSpc>
              <a:spcBef>
                <a:spcPts val="4800"/>
              </a:spcBef>
              <a:spcAft>
                <a:spcPts val="0"/>
              </a:spcAft>
              <a:buClr>
                <a:srgbClr val="0433FF"/>
              </a:buClr>
              <a:buSzPts val="2982"/>
              <a:buFont typeface="Helvetica Neue"/>
              <a:buChar char="•"/>
              <a:defRPr sz="4200" b="0" i="0" u="none" strike="noStrike" cap="none">
                <a:solidFill>
                  <a:srgbClr val="000000"/>
                </a:solidFill>
                <a:latin typeface="Helvetica Neue"/>
                <a:ea typeface="Helvetica Neue"/>
                <a:cs typeface="Helvetica Neue"/>
                <a:sym typeface="Helvetica Neue"/>
              </a:defRPr>
            </a:lvl9pPr>
          </a:lstStyle>
          <a:p>
            <a:endParaRPr/>
          </a:p>
        </p:txBody>
      </p:sp>
      <p:pic>
        <p:nvPicPr>
          <p:cNvPr id="7" name="Google Shape;7;p1" descr="logotyp fakulty rgb1-1.jpg"/>
          <p:cNvPicPr preferRelativeResize="0"/>
          <p:nvPr/>
        </p:nvPicPr>
        <p:blipFill rotWithShape="1">
          <a:blip r:embed="rId18">
            <a:alphaModFix/>
          </a:blip>
          <a:srcRect/>
          <a:stretch/>
        </p:blipFill>
        <p:spPr>
          <a:xfrm>
            <a:off x="8674917" y="7943101"/>
            <a:ext cx="5066483" cy="1565731"/>
          </a:xfrm>
          <a:prstGeom prst="rect">
            <a:avLst/>
          </a:prstGeom>
          <a:noFill/>
          <a:ln>
            <a:noFill/>
          </a:ln>
        </p:spPr>
      </p:pic>
      <p:sp>
        <p:nvSpPr>
          <p:cNvPr id="8" name="Google Shape;8;p1"/>
          <p:cNvSpPr txBox="1">
            <a:spLocks noGrp="1"/>
          </p:cNvSpPr>
          <p:nvPr>
            <p:ph type="title"/>
          </p:nvPr>
        </p:nvSpPr>
        <p:spPr>
          <a:xfrm>
            <a:off x="1270000" y="254000"/>
            <a:ext cx="10464800" cy="2438400"/>
          </a:xfrm>
          <a:prstGeom prst="rect">
            <a:avLst/>
          </a:prstGeom>
          <a:noFill/>
          <a:ln>
            <a:noFill/>
          </a:ln>
        </p:spPr>
        <p:txBody>
          <a:bodyPr spcFirstLastPara="1" wrap="square" lIns="50800" tIns="50800" rIns="50800" bIns="50800" anchor="ctr" anchorCtr="0">
            <a:noAutofit/>
          </a:bodyPr>
          <a:lstStyle>
            <a:lvl1pPr marR="0" lvl="0" algn="ctr" rtl="0">
              <a:lnSpc>
                <a:spcPct val="100000"/>
              </a:lnSpc>
              <a:spcBef>
                <a:spcPts val="0"/>
              </a:spcBef>
              <a:spcAft>
                <a:spcPts val="0"/>
              </a:spcAft>
              <a:buClr>
                <a:srgbClr val="000000"/>
              </a:buClr>
              <a:buSzPts val="8400"/>
              <a:buFont typeface="Gill Sans"/>
              <a:buNone/>
              <a:defRPr sz="8400" b="0" i="0" u="none" strike="noStrike" cap="none">
                <a:solidFill>
                  <a:srgbClr val="000000"/>
                </a:solidFill>
                <a:latin typeface="Gill Sans"/>
                <a:ea typeface="Gill Sans"/>
                <a:cs typeface="Gill Sans"/>
                <a:sym typeface="Gill Sans"/>
              </a:defRPr>
            </a:lvl1pPr>
            <a:lvl2pPr marR="0" lvl="1" algn="ctr" rtl="0">
              <a:lnSpc>
                <a:spcPct val="100000"/>
              </a:lnSpc>
              <a:spcBef>
                <a:spcPts val="0"/>
              </a:spcBef>
              <a:spcAft>
                <a:spcPts val="0"/>
              </a:spcAft>
              <a:buClr>
                <a:srgbClr val="000000"/>
              </a:buClr>
              <a:buSzPts val="8400"/>
              <a:buFont typeface="Gill Sans"/>
              <a:buNone/>
              <a:defRPr sz="8400" b="0" i="0" u="none" strike="noStrike" cap="none">
                <a:solidFill>
                  <a:srgbClr val="000000"/>
                </a:solidFill>
                <a:latin typeface="Gill Sans"/>
                <a:ea typeface="Gill Sans"/>
                <a:cs typeface="Gill Sans"/>
                <a:sym typeface="Gill Sans"/>
              </a:defRPr>
            </a:lvl2pPr>
            <a:lvl3pPr marR="0" lvl="2" algn="ctr" rtl="0">
              <a:lnSpc>
                <a:spcPct val="100000"/>
              </a:lnSpc>
              <a:spcBef>
                <a:spcPts val="0"/>
              </a:spcBef>
              <a:spcAft>
                <a:spcPts val="0"/>
              </a:spcAft>
              <a:buClr>
                <a:srgbClr val="000000"/>
              </a:buClr>
              <a:buSzPts val="8400"/>
              <a:buFont typeface="Gill Sans"/>
              <a:buNone/>
              <a:defRPr sz="8400" b="0" i="0" u="none" strike="noStrike" cap="none">
                <a:solidFill>
                  <a:srgbClr val="000000"/>
                </a:solidFill>
                <a:latin typeface="Gill Sans"/>
                <a:ea typeface="Gill Sans"/>
                <a:cs typeface="Gill Sans"/>
                <a:sym typeface="Gill Sans"/>
              </a:defRPr>
            </a:lvl3pPr>
            <a:lvl4pPr marR="0" lvl="3" algn="ctr" rtl="0">
              <a:lnSpc>
                <a:spcPct val="100000"/>
              </a:lnSpc>
              <a:spcBef>
                <a:spcPts val="0"/>
              </a:spcBef>
              <a:spcAft>
                <a:spcPts val="0"/>
              </a:spcAft>
              <a:buClr>
                <a:srgbClr val="000000"/>
              </a:buClr>
              <a:buSzPts val="8400"/>
              <a:buFont typeface="Gill Sans"/>
              <a:buNone/>
              <a:defRPr sz="8400" b="0" i="0" u="none" strike="noStrike" cap="none">
                <a:solidFill>
                  <a:srgbClr val="000000"/>
                </a:solidFill>
                <a:latin typeface="Gill Sans"/>
                <a:ea typeface="Gill Sans"/>
                <a:cs typeface="Gill Sans"/>
                <a:sym typeface="Gill Sans"/>
              </a:defRPr>
            </a:lvl4pPr>
            <a:lvl5pPr marR="0" lvl="4" algn="ctr" rtl="0">
              <a:lnSpc>
                <a:spcPct val="100000"/>
              </a:lnSpc>
              <a:spcBef>
                <a:spcPts val="0"/>
              </a:spcBef>
              <a:spcAft>
                <a:spcPts val="0"/>
              </a:spcAft>
              <a:buClr>
                <a:srgbClr val="000000"/>
              </a:buClr>
              <a:buSzPts val="8400"/>
              <a:buFont typeface="Gill Sans"/>
              <a:buNone/>
              <a:defRPr sz="8400" b="0" i="0" u="none" strike="noStrike" cap="none">
                <a:solidFill>
                  <a:srgbClr val="000000"/>
                </a:solidFill>
                <a:latin typeface="Gill Sans"/>
                <a:ea typeface="Gill Sans"/>
                <a:cs typeface="Gill Sans"/>
                <a:sym typeface="Gill Sans"/>
              </a:defRPr>
            </a:lvl5pPr>
            <a:lvl6pPr marR="0" lvl="5" algn="ctr" rtl="0">
              <a:lnSpc>
                <a:spcPct val="100000"/>
              </a:lnSpc>
              <a:spcBef>
                <a:spcPts val="0"/>
              </a:spcBef>
              <a:spcAft>
                <a:spcPts val="0"/>
              </a:spcAft>
              <a:buClr>
                <a:srgbClr val="000000"/>
              </a:buClr>
              <a:buSzPts val="8400"/>
              <a:buFont typeface="Gill Sans"/>
              <a:buNone/>
              <a:defRPr sz="8400" b="0" i="0" u="none" strike="noStrike" cap="none">
                <a:solidFill>
                  <a:srgbClr val="000000"/>
                </a:solidFill>
                <a:latin typeface="Gill Sans"/>
                <a:ea typeface="Gill Sans"/>
                <a:cs typeface="Gill Sans"/>
                <a:sym typeface="Gill Sans"/>
              </a:defRPr>
            </a:lvl6pPr>
            <a:lvl7pPr marR="0" lvl="6" algn="ctr" rtl="0">
              <a:lnSpc>
                <a:spcPct val="100000"/>
              </a:lnSpc>
              <a:spcBef>
                <a:spcPts val="0"/>
              </a:spcBef>
              <a:spcAft>
                <a:spcPts val="0"/>
              </a:spcAft>
              <a:buClr>
                <a:srgbClr val="000000"/>
              </a:buClr>
              <a:buSzPts val="8400"/>
              <a:buFont typeface="Gill Sans"/>
              <a:buNone/>
              <a:defRPr sz="8400" b="0" i="0" u="none" strike="noStrike" cap="none">
                <a:solidFill>
                  <a:srgbClr val="000000"/>
                </a:solidFill>
                <a:latin typeface="Gill Sans"/>
                <a:ea typeface="Gill Sans"/>
                <a:cs typeface="Gill Sans"/>
                <a:sym typeface="Gill Sans"/>
              </a:defRPr>
            </a:lvl7pPr>
            <a:lvl8pPr marR="0" lvl="7" algn="ctr" rtl="0">
              <a:lnSpc>
                <a:spcPct val="100000"/>
              </a:lnSpc>
              <a:spcBef>
                <a:spcPts val="0"/>
              </a:spcBef>
              <a:spcAft>
                <a:spcPts val="0"/>
              </a:spcAft>
              <a:buClr>
                <a:srgbClr val="000000"/>
              </a:buClr>
              <a:buSzPts val="8400"/>
              <a:buFont typeface="Gill Sans"/>
              <a:buNone/>
              <a:defRPr sz="8400" b="0" i="0" u="none" strike="noStrike" cap="none">
                <a:solidFill>
                  <a:srgbClr val="000000"/>
                </a:solidFill>
                <a:latin typeface="Gill Sans"/>
                <a:ea typeface="Gill Sans"/>
                <a:cs typeface="Gill Sans"/>
                <a:sym typeface="Gill Sans"/>
              </a:defRPr>
            </a:lvl8pPr>
            <a:lvl9pPr marR="0" lvl="8" algn="ctr" rtl="0">
              <a:lnSpc>
                <a:spcPct val="100000"/>
              </a:lnSpc>
              <a:spcBef>
                <a:spcPts val="0"/>
              </a:spcBef>
              <a:spcAft>
                <a:spcPts val="0"/>
              </a:spcAft>
              <a:buClr>
                <a:srgbClr val="000000"/>
              </a:buClr>
              <a:buSzPts val="8400"/>
              <a:buFont typeface="Gill Sans"/>
              <a:buNone/>
              <a:defRPr sz="8400" b="0" i="0" u="none" strike="noStrike" cap="none">
                <a:solidFill>
                  <a:srgbClr val="000000"/>
                </a:solidFill>
                <a:latin typeface="Gill Sans"/>
                <a:ea typeface="Gill Sans"/>
                <a:cs typeface="Gill Sans"/>
                <a:sym typeface="Gill Sans"/>
              </a:defRPr>
            </a:lvl9pPr>
          </a:lstStyle>
          <a:p>
            <a:endParaRPr/>
          </a:p>
        </p:txBody>
      </p:sp>
      <p:sp>
        <p:nvSpPr>
          <p:cNvPr id="9" name="Google Shape;9;p1"/>
          <p:cNvSpPr txBox="1">
            <a:spLocks noGrp="1"/>
          </p:cNvSpPr>
          <p:nvPr>
            <p:ph type="sldNum" idx="12"/>
          </p:nvPr>
        </p:nvSpPr>
        <p:spPr>
          <a:xfrm>
            <a:off x="6324600" y="9258300"/>
            <a:ext cx="342900" cy="368300"/>
          </a:xfrm>
          <a:prstGeom prst="rect">
            <a:avLst/>
          </a:prstGeom>
          <a:noFill/>
          <a:ln>
            <a:noFill/>
          </a:ln>
        </p:spPr>
        <p:txBody>
          <a:bodyPr spcFirstLastPara="1" wrap="square" lIns="50800" tIns="50800" rIns="50800" bIns="50800" anchor="t" anchorCtr="0">
            <a:spAutoFit/>
          </a:bodyPr>
          <a:lstStyle>
            <a:lvl1pPr marL="0" marR="0" lvl="0" indent="0" algn="ctr" rtl="0">
              <a:lnSpc>
                <a:spcPct val="100000"/>
              </a:lnSpc>
              <a:spcBef>
                <a:spcPts val="0"/>
              </a:spcBef>
              <a:spcAft>
                <a:spcPts val="0"/>
              </a:spcAft>
              <a:buClr>
                <a:srgbClr val="000000"/>
              </a:buClr>
              <a:buSzPts val="1800"/>
              <a:buFont typeface="Gill Sans"/>
              <a:buNone/>
              <a:defRPr sz="1800" b="0" i="0" u="none" strike="noStrike" cap="none">
                <a:solidFill>
                  <a:srgbClr val="000000"/>
                </a:solidFill>
                <a:latin typeface="Gill Sans"/>
                <a:ea typeface="Gill Sans"/>
                <a:cs typeface="Gill Sans"/>
                <a:sym typeface="Gill Sans"/>
              </a:defRPr>
            </a:lvl1pPr>
            <a:lvl2pPr marL="0" marR="0" lvl="1" indent="0" algn="ctr" rtl="0">
              <a:lnSpc>
                <a:spcPct val="100000"/>
              </a:lnSpc>
              <a:spcBef>
                <a:spcPts val="0"/>
              </a:spcBef>
              <a:spcAft>
                <a:spcPts val="0"/>
              </a:spcAft>
              <a:buClr>
                <a:srgbClr val="000000"/>
              </a:buClr>
              <a:buSzPts val="1800"/>
              <a:buFont typeface="Gill Sans"/>
              <a:buNone/>
              <a:defRPr sz="1800" b="0" i="0" u="none" strike="noStrike" cap="none">
                <a:solidFill>
                  <a:srgbClr val="000000"/>
                </a:solidFill>
                <a:latin typeface="Gill Sans"/>
                <a:ea typeface="Gill Sans"/>
                <a:cs typeface="Gill Sans"/>
                <a:sym typeface="Gill Sans"/>
              </a:defRPr>
            </a:lvl2pPr>
            <a:lvl3pPr marL="0" marR="0" lvl="2" indent="0" algn="ctr" rtl="0">
              <a:lnSpc>
                <a:spcPct val="100000"/>
              </a:lnSpc>
              <a:spcBef>
                <a:spcPts val="0"/>
              </a:spcBef>
              <a:spcAft>
                <a:spcPts val="0"/>
              </a:spcAft>
              <a:buClr>
                <a:srgbClr val="000000"/>
              </a:buClr>
              <a:buSzPts val="1800"/>
              <a:buFont typeface="Gill Sans"/>
              <a:buNone/>
              <a:defRPr sz="1800" b="0" i="0" u="none" strike="noStrike" cap="none">
                <a:solidFill>
                  <a:srgbClr val="000000"/>
                </a:solidFill>
                <a:latin typeface="Gill Sans"/>
                <a:ea typeface="Gill Sans"/>
                <a:cs typeface="Gill Sans"/>
                <a:sym typeface="Gill Sans"/>
              </a:defRPr>
            </a:lvl3pPr>
            <a:lvl4pPr marL="0" marR="0" lvl="3" indent="0" algn="ctr" rtl="0">
              <a:lnSpc>
                <a:spcPct val="100000"/>
              </a:lnSpc>
              <a:spcBef>
                <a:spcPts val="0"/>
              </a:spcBef>
              <a:spcAft>
                <a:spcPts val="0"/>
              </a:spcAft>
              <a:buClr>
                <a:srgbClr val="000000"/>
              </a:buClr>
              <a:buSzPts val="1800"/>
              <a:buFont typeface="Gill Sans"/>
              <a:buNone/>
              <a:defRPr sz="1800" b="0" i="0" u="none" strike="noStrike" cap="none">
                <a:solidFill>
                  <a:srgbClr val="000000"/>
                </a:solidFill>
                <a:latin typeface="Gill Sans"/>
                <a:ea typeface="Gill Sans"/>
                <a:cs typeface="Gill Sans"/>
                <a:sym typeface="Gill Sans"/>
              </a:defRPr>
            </a:lvl4pPr>
            <a:lvl5pPr marL="0" marR="0" lvl="4" indent="0" algn="ctr" rtl="0">
              <a:lnSpc>
                <a:spcPct val="100000"/>
              </a:lnSpc>
              <a:spcBef>
                <a:spcPts val="0"/>
              </a:spcBef>
              <a:spcAft>
                <a:spcPts val="0"/>
              </a:spcAft>
              <a:buClr>
                <a:srgbClr val="000000"/>
              </a:buClr>
              <a:buSzPts val="1800"/>
              <a:buFont typeface="Gill Sans"/>
              <a:buNone/>
              <a:defRPr sz="1800" b="0" i="0" u="none" strike="noStrike" cap="none">
                <a:solidFill>
                  <a:srgbClr val="000000"/>
                </a:solidFill>
                <a:latin typeface="Gill Sans"/>
                <a:ea typeface="Gill Sans"/>
                <a:cs typeface="Gill Sans"/>
                <a:sym typeface="Gill Sans"/>
              </a:defRPr>
            </a:lvl5pPr>
            <a:lvl6pPr marL="0" marR="0" lvl="5" indent="0" algn="ctr" rtl="0">
              <a:lnSpc>
                <a:spcPct val="100000"/>
              </a:lnSpc>
              <a:spcBef>
                <a:spcPts val="0"/>
              </a:spcBef>
              <a:spcAft>
                <a:spcPts val="0"/>
              </a:spcAft>
              <a:buClr>
                <a:srgbClr val="000000"/>
              </a:buClr>
              <a:buSzPts val="1800"/>
              <a:buFont typeface="Gill Sans"/>
              <a:buNone/>
              <a:defRPr sz="1800" b="0" i="0" u="none" strike="noStrike" cap="none">
                <a:solidFill>
                  <a:srgbClr val="000000"/>
                </a:solidFill>
                <a:latin typeface="Gill Sans"/>
                <a:ea typeface="Gill Sans"/>
                <a:cs typeface="Gill Sans"/>
                <a:sym typeface="Gill Sans"/>
              </a:defRPr>
            </a:lvl6pPr>
            <a:lvl7pPr marL="0" marR="0" lvl="6" indent="0" algn="ctr" rtl="0">
              <a:lnSpc>
                <a:spcPct val="100000"/>
              </a:lnSpc>
              <a:spcBef>
                <a:spcPts val="0"/>
              </a:spcBef>
              <a:spcAft>
                <a:spcPts val="0"/>
              </a:spcAft>
              <a:buClr>
                <a:srgbClr val="000000"/>
              </a:buClr>
              <a:buSzPts val="1800"/>
              <a:buFont typeface="Gill Sans"/>
              <a:buNone/>
              <a:defRPr sz="1800" b="0" i="0" u="none" strike="noStrike" cap="none">
                <a:solidFill>
                  <a:srgbClr val="000000"/>
                </a:solidFill>
                <a:latin typeface="Gill Sans"/>
                <a:ea typeface="Gill Sans"/>
                <a:cs typeface="Gill Sans"/>
                <a:sym typeface="Gill Sans"/>
              </a:defRPr>
            </a:lvl7pPr>
            <a:lvl8pPr marL="0" marR="0" lvl="7" indent="0" algn="ctr" rtl="0">
              <a:lnSpc>
                <a:spcPct val="100000"/>
              </a:lnSpc>
              <a:spcBef>
                <a:spcPts val="0"/>
              </a:spcBef>
              <a:spcAft>
                <a:spcPts val="0"/>
              </a:spcAft>
              <a:buClr>
                <a:srgbClr val="000000"/>
              </a:buClr>
              <a:buSzPts val="1800"/>
              <a:buFont typeface="Gill Sans"/>
              <a:buNone/>
              <a:defRPr sz="1800" b="0" i="0" u="none" strike="noStrike" cap="none">
                <a:solidFill>
                  <a:srgbClr val="000000"/>
                </a:solidFill>
                <a:latin typeface="Gill Sans"/>
                <a:ea typeface="Gill Sans"/>
                <a:cs typeface="Gill Sans"/>
                <a:sym typeface="Gill Sans"/>
              </a:defRPr>
            </a:lvl8pPr>
            <a:lvl9pPr marL="0" marR="0" lvl="8" indent="0" algn="ctr" rtl="0">
              <a:lnSpc>
                <a:spcPct val="100000"/>
              </a:lnSpc>
              <a:spcBef>
                <a:spcPts val="0"/>
              </a:spcBef>
              <a:spcAft>
                <a:spcPts val="0"/>
              </a:spcAft>
              <a:buClr>
                <a:srgbClr val="000000"/>
              </a:buClr>
              <a:buSzPts val="1800"/>
              <a:buFont typeface="Gill Sans"/>
              <a:buNone/>
              <a:defRPr sz="1800" b="0" i="0" u="none" strike="noStrike" cap="none">
                <a:solidFill>
                  <a:srgbClr val="000000"/>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mailto:matuskova@fsv.cuni.cz"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596900" y="2959100"/>
            <a:ext cx="10464800" cy="3302000"/>
          </a:xfrm>
          <a:prstGeom prst="rect">
            <a:avLst/>
          </a:prstGeom>
          <a:noFill/>
          <a:ln>
            <a:noFill/>
          </a:ln>
        </p:spPr>
        <p:txBody>
          <a:bodyPr spcFirstLastPara="1" wrap="square" lIns="50800" tIns="50800" rIns="50800" bIns="50800" anchor="b" anchorCtr="0">
            <a:noAutofit/>
          </a:bodyPr>
          <a:lstStyle/>
          <a:p>
            <a:pPr marL="0" marR="0" lvl="0" indent="0" algn="ctr" rtl="0">
              <a:lnSpc>
                <a:spcPct val="100000"/>
              </a:lnSpc>
              <a:spcBef>
                <a:spcPts val="0"/>
              </a:spcBef>
              <a:spcAft>
                <a:spcPts val="0"/>
              </a:spcAft>
              <a:buClr>
                <a:srgbClr val="000000"/>
              </a:buClr>
              <a:buSzPts val="8400"/>
              <a:buFont typeface="Helvetica Neue"/>
              <a:buNone/>
            </a:pPr>
            <a:r>
              <a:rPr lang="en-US" sz="8400" b="1" u="none" strike="noStrike" cap="none" dirty="0">
                <a:solidFill>
                  <a:srgbClr val="000000"/>
                </a:solidFill>
                <a:latin typeface="Avenir Heavy" panose="02000503020000020003" pitchFamily="2" charset="0"/>
                <a:sym typeface="Helvetica Neue"/>
              </a:rPr>
              <a:t>Leadership I.-III.</a:t>
            </a:r>
            <a:endParaRPr lang="en-US" b="1" dirty="0">
              <a:latin typeface="Avenir Heavy" panose="02000503020000020003" pitchFamily="2" charset="0"/>
            </a:endParaRPr>
          </a:p>
        </p:txBody>
      </p:sp>
      <p:sp>
        <p:nvSpPr>
          <p:cNvPr id="88" name="Google Shape;88;p18"/>
          <p:cNvSpPr txBox="1">
            <a:spLocks noGrp="1"/>
          </p:cNvSpPr>
          <p:nvPr>
            <p:ph type="body" idx="1"/>
          </p:nvPr>
        </p:nvSpPr>
        <p:spPr>
          <a:xfrm>
            <a:off x="0" y="6725327"/>
            <a:ext cx="10464737" cy="1130056"/>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Clr>
                <a:srgbClr val="000000"/>
              </a:buClr>
              <a:buSzPts val="3400"/>
              <a:buFont typeface="Helvetica Neue"/>
              <a:buNone/>
            </a:pPr>
            <a:r>
              <a:rPr lang="en-US" sz="3400" b="1" u="none" strike="noStrike" cap="none" dirty="0">
                <a:solidFill>
                  <a:srgbClr val="000000"/>
                </a:solidFill>
                <a:latin typeface="Avenir Heavy" panose="02000503020000020003" pitchFamily="2" charset="0"/>
                <a:sym typeface="Helvetica Neue"/>
              </a:rPr>
              <a:t>February 15, 2023, Anna Shavit</a:t>
            </a:r>
            <a:endParaRPr lang="en-US" b="1" dirty="0">
              <a:latin typeface="Avenir Heavy" panose="02000503020000020003"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7"/>
          <p:cNvSpPr txBox="1">
            <a:spLocks noGrp="1"/>
          </p:cNvSpPr>
          <p:nvPr>
            <p:ph type="title"/>
          </p:nvPr>
        </p:nvSpPr>
        <p:spPr>
          <a:prstGeom prst="rect">
            <a:avLst/>
          </a:prstGeom>
          <a:noFill/>
          <a:ln>
            <a:noFill/>
          </a:ln>
        </p:spPr>
        <p:txBody>
          <a:bodyPr spcFirstLastPara="1" wrap="square" lIns="50800" tIns="50800" rIns="50800" bIns="50800" anchor="ctr" anchorCtr="0">
            <a:noAutofit/>
          </a:bodyPr>
          <a:lstStyle/>
          <a:p>
            <a:pPr marL="0" marR="0" lvl="0" indent="0" rtl="0">
              <a:lnSpc>
                <a:spcPct val="100000"/>
              </a:lnSpc>
              <a:spcBef>
                <a:spcPts val="0"/>
              </a:spcBef>
              <a:spcAft>
                <a:spcPts val="0"/>
              </a:spcAft>
              <a:buClr>
                <a:srgbClr val="000000"/>
              </a:buClr>
              <a:buSzPts val="5200"/>
              <a:buFont typeface="Helvetica Neue"/>
              <a:buNone/>
            </a:pPr>
            <a:r>
              <a:rPr lang="en-US" sz="5200" b="1" dirty="0">
                <a:latin typeface="Avenir Light" panose="020B0402020203020204" pitchFamily="34" charset="0"/>
              </a:rPr>
              <a:t>DEFINITION:</a:t>
            </a:r>
            <a:endParaRPr b="1" dirty="0">
              <a:latin typeface="Avenir Light" panose="020B0402020203020204" pitchFamily="34" charset="0"/>
            </a:endParaRPr>
          </a:p>
        </p:txBody>
      </p:sp>
      <p:sp>
        <p:nvSpPr>
          <p:cNvPr id="135" name="Google Shape;135;p27"/>
          <p:cNvSpPr txBox="1">
            <a:spLocks noGrp="1"/>
          </p:cNvSpPr>
          <p:nvPr>
            <p:ph type="body" idx="1"/>
          </p:nvPr>
        </p:nvSpPr>
        <p:spPr>
          <a:prstGeom prst="rect">
            <a:avLst/>
          </a:prstGeom>
          <a:noFill/>
          <a:ln>
            <a:noFill/>
          </a:ln>
        </p:spPr>
        <p:txBody>
          <a:bodyPr spcFirstLastPara="1" wrap="square" lIns="50800" tIns="50800" rIns="50800" bIns="50800" anchor="ctr" anchorCtr="0">
            <a:noAutofit/>
          </a:bodyPr>
          <a:lstStyle/>
          <a:p>
            <a:pPr marL="0" lvl="7" indent="3162300" algn="l" rtl="0">
              <a:lnSpc>
                <a:spcPct val="100000"/>
              </a:lnSpc>
              <a:spcBef>
                <a:spcPts val="0"/>
              </a:spcBef>
              <a:spcAft>
                <a:spcPts val="0"/>
              </a:spcAft>
              <a:buClr>
                <a:srgbClr val="B92D5D"/>
              </a:buClr>
              <a:buSzPts val="26000"/>
              <a:buFont typeface="Helvetica Neue"/>
              <a:buNone/>
            </a:pPr>
            <a:r>
              <a:rPr lang="en-US" sz="26000" dirty="0">
                <a:solidFill>
                  <a:srgbClr val="B92D5D"/>
                </a:solidFill>
                <a:latin typeface="Avenir Book" panose="02000503020000020003" pitchFamily="2" charset="0"/>
              </a:rPr>
              <a:t> ?</a:t>
            </a:r>
            <a:endParaRPr dirty="0">
              <a:latin typeface="Avenir Book" panose="02000503020000020003" pitchFamily="2"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8"/>
          <p:cNvSpPr txBox="1">
            <a:spLocks noGrp="1"/>
          </p:cNvSpPr>
          <p:nvPr>
            <p:ph type="body" idx="1"/>
          </p:nvPr>
        </p:nvSpPr>
        <p:spPr>
          <a:prstGeom prst="rect">
            <a:avLst/>
          </a:prstGeom>
          <a:noFill/>
          <a:ln>
            <a:noFill/>
          </a:ln>
        </p:spPr>
        <p:txBody>
          <a:bodyPr spcFirstLastPara="1" wrap="square" lIns="50800" tIns="50800" rIns="50800" bIns="50800" anchor="ctr" anchorCtr="0">
            <a:noAutofit/>
          </a:bodyPr>
          <a:lstStyle/>
          <a:p>
            <a:pPr marL="889000" lvl="0" indent="-571500" algn="l" rtl="0">
              <a:lnSpc>
                <a:spcPct val="100000"/>
              </a:lnSpc>
              <a:spcBef>
                <a:spcPts val="0"/>
              </a:spcBef>
              <a:spcAft>
                <a:spcPts val="0"/>
              </a:spcAft>
              <a:buSzPts val="3053"/>
              <a:buFont typeface="Helvetica Neue"/>
              <a:buChar char="•"/>
            </a:pPr>
            <a:r>
              <a:rPr lang="en-US" sz="4300" i="1" dirty="0">
                <a:latin typeface="Avenir Light Oblique" panose="020B0402020203090204" pitchFamily="34" charset="0"/>
              </a:rPr>
              <a:t>Leadership over human beings is exercised when persons with certain motives and purposes mobilize, in competition or conflict with others, institutional, political, psychological, and other resources so as to arouse, engage, and satisfy the motives of followers.</a:t>
            </a:r>
            <a:endParaRPr i="1" dirty="0">
              <a:latin typeface="Avenir Light Oblique" panose="020B0402020203090204" pitchFamily="34" charset="0"/>
            </a:endParaRPr>
          </a:p>
          <a:p>
            <a:pPr marL="888999" lvl="0" indent="-571499" algn="l" rtl="0">
              <a:lnSpc>
                <a:spcPct val="100000"/>
              </a:lnSpc>
              <a:spcBef>
                <a:spcPts val="4800"/>
              </a:spcBef>
              <a:spcAft>
                <a:spcPts val="0"/>
              </a:spcAft>
              <a:buSzPts val="1562"/>
              <a:buFont typeface="Helvetica Neue"/>
              <a:buChar char="•"/>
            </a:pPr>
            <a:r>
              <a:rPr lang="en-US" sz="2200" dirty="0">
                <a:latin typeface="Avenir Light" panose="020B0402020203020204" pitchFamily="34" charset="0"/>
              </a:rPr>
              <a:t>Burns, James MacGregor. Leadership (Harper Perennial Political Classics) (p. 18). </a:t>
            </a:r>
            <a:endParaRPr dirty="0">
              <a:latin typeface="Avenir Light" panose="020B0402020203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9"/>
          <p:cNvSpPr txBox="1">
            <a:spLocks noGrp="1"/>
          </p:cNvSpPr>
          <p:nvPr>
            <p:ph type="body" idx="1"/>
          </p:nvPr>
        </p:nvSpPr>
        <p:spPr>
          <a:prstGeom prst="rect">
            <a:avLst/>
          </a:prstGeom>
        </p:spPr>
        <p:txBody>
          <a:bodyPr spcFirstLastPara="1" wrap="square" lIns="50800" tIns="50800" rIns="50800" bIns="50800" anchor="ctr" anchorCtr="0">
            <a:noAutofit/>
          </a:bodyPr>
          <a:lstStyle/>
          <a:p>
            <a:pPr marL="0" lvl="0" indent="0" algn="l" rtl="0">
              <a:lnSpc>
                <a:spcPct val="115000"/>
              </a:lnSpc>
              <a:spcBef>
                <a:spcPts val="1500"/>
              </a:spcBef>
              <a:spcAft>
                <a:spcPts val="0"/>
              </a:spcAft>
              <a:buClr>
                <a:schemeClr val="dk1"/>
              </a:buClr>
              <a:buSzPts val="1100"/>
              <a:buFont typeface="Arial"/>
              <a:buNone/>
            </a:pPr>
            <a:r>
              <a:rPr lang="en-US" sz="3400" dirty="0">
                <a:solidFill>
                  <a:srgbClr val="374151"/>
                </a:solidFill>
                <a:latin typeface="Avenir Light" panose="020B0402020203020204" pitchFamily="34" charset="0"/>
                <a:ea typeface="Helvetica Neue Light"/>
                <a:cs typeface="Helvetica Neue Light"/>
                <a:sym typeface="Helvetica Neue Light"/>
              </a:rPr>
              <a:t>According to Northouse (2016), "Leadership is a process whereby an individual influences a group of individuals to achieve a common goal" (p. 6).</a:t>
            </a:r>
            <a:endParaRPr sz="3400" dirty="0">
              <a:solidFill>
                <a:srgbClr val="374151"/>
              </a:solidFill>
              <a:latin typeface="Avenir Light" panose="020B0402020203020204" pitchFamily="34" charset="0"/>
              <a:ea typeface="Helvetica Neue Light"/>
              <a:cs typeface="Helvetica Neue Light"/>
              <a:sym typeface="Helvetica Neue Light"/>
            </a:endParaRPr>
          </a:p>
          <a:p>
            <a:pPr marL="0" lvl="0" indent="0" algn="l" rtl="0">
              <a:lnSpc>
                <a:spcPct val="115000"/>
              </a:lnSpc>
              <a:spcBef>
                <a:spcPts val="1500"/>
              </a:spcBef>
              <a:spcAft>
                <a:spcPts val="0"/>
              </a:spcAft>
              <a:buClr>
                <a:schemeClr val="dk1"/>
              </a:buClr>
              <a:buSzPts val="1100"/>
              <a:buFont typeface="Arial"/>
              <a:buNone/>
            </a:pPr>
            <a:r>
              <a:rPr lang="en-US" sz="3400" dirty="0">
                <a:solidFill>
                  <a:srgbClr val="374151"/>
                </a:solidFill>
                <a:latin typeface="Avenir Light" panose="020B0402020203020204" pitchFamily="34" charset="0"/>
                <a:ea typeface="Helvetica Neue Light"/>
                <a:cs typeface="Helvetica Neue Light"/>
                <a:sym typeface="Helvetica Neue Light"/>
              </a:rPr>
              <a:t>This definition highlights several key elements of leadership, including the idea that it is a process (rather than a trait or characteristic possessed by an individual), that it involves influencing others (rather than simply telling them what to do), and that it aims to achieve a common goal (rather than individual goals).</a:t>
            </a:r>
            <a:endParaRPr sz="3400" dirty="0">
              <a:solidFill>
                <a:srgbClr val="374151"/>
              </a:solidFill>
              <a:latin typeface="Avenir Light" panose="020B0402020203020204" pitchFamily="34" charset="0"/>
              <a:ea typeface="Helvetica Neue Light"/>
              <a:cs typeface="Helvetica Neue Light"/>
              <a:sym typeface="Helvetica Neue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0"/>
          <p:cNvSpPr txBox="1">
            <a:spLocks noGrp="1"/>
          </p:cNvSpPr>
          <p:nvPr>
            <p:ph type="title"/>
          </p:nvPr>
        </p:nvSpPr>
        <p:spPr>
          <a:xfrm>
            <a:off x="990505" y="3957732"/>
            <a:ext cx="12593234" cy="3810001"/>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000000"/>
              </a:buClr>
              <a:buSzPts val="7000"/>
              <a:buFont typeface="Helvetica Neue"/>
              <a:buNone/>
            </a:pPr>
            <a:r>
              <a:rPr lang="en-US" sz="7000" b="1" dirty="0">
                <a:latin typeface="Avenir Light" panose="020B0402020203020204" pitchFamily="34" charset="0"/>
              </a:rPr>
              <a:t>Leadership and </a:t>
            </a:r>
            <a:br>
              <a:rPr lang="en-US" sz="7000" b="1" dirty="0">
                <a:latin typeface="Avenir Light" panose="020B0402020203020204" pitchFamily="34" charset="0"/>
              </a:rPr>
            </a:br>
            <a:r>
              <a:rPr lang="en-US" sz="7000" b="1" dirty="0">
                <a:latin typeface="Avenir Light" panose="020B0402020203020204" pitchFamily="34" charset="0"/>
              </a:rPr>
              <a:t>Followership</a:t>
            </a:r>
            <a:endParaRPr b="1" dirty="0">
              <a:latin typeface="Avenir Light" panose="020B0402020203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1"/>
          <p:cNvSpPr txBox="1">
            <a:spLocks noGrp="1"/>
          </p:cNvSpPr>
          <p:nvPr>
            <p:ph type="body" idx="1"/>
          </p:nvPr>
        </p:nvSpPr>
        <p:spPr>
          <a:prstGeom prst="rect">
            <a:avLst/>
          </a:prstGeom>
          <a:noFill/>
          <a:ln>
            <a:noFill/>
          </a:ln>
        </p:spPr>
        <p:txBody>
          <a:bodyPr spcFirstLastPara="1" wrap="square" lIns="50800" tIns="50800" rIns="50800" bIns="50800" anchor="ctr" anchorCtr="0">
            <a:noAutofit/>
          </a:bodyPr>
          <a:lstStyle/>
          <a:p>
            <a:pPr marL="889000" lvl="0" indent="-571500" algn="l" rtl="0">
              <a:lnSpc>
                <a:spcPct val="100000"/>
              </a:lnSpc>
              <a:spcBef>
                <a:spcPts val="0"/>
              </a:spcBef>
              <a:spcAft>
                <a:spcPts val="0"/>
              </a:spcAft>
              <a:buSzPts val="2982"/>
              <a:buFont typeface="Helvetica Neue"/>
              <a:buChar char="•"/>
            </a:pPr>
            <a:r>
              <a:rPr lang="en-US" sz="4400" dirty="0">
                <a:latin typeface="Avenir Light" panose="020B0402020203020204" pitchFamily="34" charset="0"/>
              </a:rPr>
              <a:t>H</a:t>
            </a:r>
            <a:r>
              <a:rPr lang="en-US" sz="4400" u="none" strike="noStrike" cap="none" dirty="0">
                <a:solidFill>
                  <a:srgbClr val="000000"/>
                </a:solidFill>
                <a:latin typeface="Avenir Light" panose="020B0402020203020204" pitchFamily="34" charset="0"/>
                <a:sym typeface="Helvetica Neue"/>
              </a:rPr>
              <a:t>ard to define</a:t>
            </a:r>
            <a:endParaRPr sz="4400" dirty="0">
              <a:latin typeface="Avenir Light" panose="020B0402020203020204" pitchFamily="34" charset="0"/>
            </a:endParaRPr>
          </a:p>
          <a:p>
            <a:pPr marL="889000" lvl="0" indent="-571500" algn="l" rtl="0">
              <a:lnSpc>
                <a:spcPct val="100000"/>
              </a:lnSpc>
              <a:spcBef>
                <a:spcPts val="4800"/>
              </a:spcBef>
              <a:spcAft>
                <a:spcPts val="0"/>
              </a:spcAft>
              <a:buSzPts val="2982"/>
              <a:buFont typeface="Helvetica Neue"/>
              <a:buChar char="•"/>
            </a:pPr>
            <a:r>
              <a:rPr lang="en-US" sz="4400" dirty="0">
                <a:latin typeface="Avenir Light" panose="020B0402020203020204" pitchFamily="34" charset="0"/>
              </a:rPr>
              <a:t>A</a:t>
            </a:r>
            <a:r>
              <a:rPr lang="en-US" sz="4400" u="none" strike="noStrike" cap="none" dirty="0">
                <a:solidFill>
                  <a:srgbClr val="000000"/>
                </a:solidFill>
                <a:latin typeface="Avenir Light" panose="020B0402020203020204" pitchFamily="34" charset="0"/>
                <a:sym typeface="Helvetica Neue"/>
              </a:rPr>
              <a:t>s many concepts as many people are trying to define it</a:t>
            </a:r>
            <a:endParaRPr sz="4400" dirty="0">
              <a:latin typeface="Avenir Light" panose="020B0402020203020204" pitchFamily="34" charset="0"/>
            </a:endParaRPr>
          </a:p>
          <a:p>
            <a:pPr marL="889000" lvl="0" indent="-571500" algn="l" rtl="0">
              <a:lnSpc>
                <a:spcPct val="100000"/>
              </a:lnSpc>
              <a:spcBef>
                <a:spcPts val="4800"/>
              </a:spcBef>
              <a:spcAft>
                <a:spcPts val="0"/>
              </a:spcAft>
              <a:buSzPts val="2982"/>
              <a:buFont typeface="Helvetica Neue"/>
              <a:buChar char="•"/>
            </a:pPr>
            <a:r>
              <a:rPr lang="en-US" sz="4400" u="none" strike="noStrike" cap="none" dirty="0">
                <a:solidFill>
                  <a:srgbClr val="000000"/>
                </a:solidFill>
                <a:latin typeface="Avenir Light" panose="020B0402020203020204" pitchFamily="34" charset="0"/>
                <a:sym typeface="Helvetica Neue"/>
              </a:rPr>
              <a:t>Generally, leadership is seen as a personal quality</a:t>
            </a:r>
            <a:endParaRPr sz="4400" dirty="0">
              <a:latin typeface="Avenir Light" panose="020B0402020203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2"/>
          <p:cNvSpPr txBox="1">
            <a:spLocks noGrp="1"/>
          </p:cNvSpPr>
          <p:nvPr>
            <p:ph type="body" idx="1"/>
          </p:nvPr>
        </p:nvSpPr>
        <p:spPr>
          <a:prstGeom prst="rect">
            <a:avLst/>
          </a:prstGeom>
          <a:noFill/>
          <a:ln>
            <a:noFill/>
          </a:ln>
        </p:spPr>
        <p:txBody>
          <a:bodyPr spcFirstLastPara="1" wrap="square" lIns="50800" tIns="50800" rIns="50800" bIns="50800" anchor="ctr" anchorCtr="0">
            <a:noAutofit/>
          </a:bodyPr>
          <a:lstStyle/>
          <a:p>
            <a:pPr marL="889000" lvl="0" indent="-571500" algn="l" rtl="0">
              <a:lnSpc>
                <a:spcPct val="100000"/>
              </a:lnSpc>
              <a:spcBef>
                <a:spcPts val="0"/>
              </a:spcBef>
              <a:spcAft>
                <a:spcPts val="0"/>
              </a:spcAft>
              <a:buSzPts val="2982"/>
              <a:buFont typeface="Helvetica Neue"/>
              <a:buChar char="•"/>
            </a:pPr>
            <a:r>
              <a:rPr lang="en-US" sz="4200" u="none" strike="noStrike" cap="none" dirty="0">
                <a:solidFill>
                  <a:srgbClr val="000000"/>
                </a:solidFill>
                <a:latin typeface="Avenir Light" panose="020B0402020203020204" pitchFamily="34" charset="0"/>
                <a:sym typeface="Helvetica Neue"/>
              </a:rPr>
              <a:t>after World War II a new trend started. Stogdill (1950) defined leadership as </a:t>
            </a:r>
            <a:r>
              <a:rPr lang="en-US" b="1" dirty="0">
                <a:latin typeface="Avenir Light" panose="020B0402020203020204" pitchFamily="34" charset="0"/>
              </a:rPr>
              <a:t>“the process (act) of influencing the activities of an organized group in its efforts toward goal setting and goal achievement”.</a:t>
            </a:r>
            <a:endParaRPr b="1" dirty="0">
              <a:latin typeface="Avenir Light" panose="020B0402020203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3"/>
          <p:cNvSpPr txBox="1">
            <a:spLocks noGrp="1"/>
          </p:cNvSpPr>
          <p:nvPr>
            <p:ph type="body" idx="1"/>
          </p:nvPr>
        </p:nvSpPr>
        <p:spPr>
          <a:prstGeom prst="rect">
            <a:avLst/>
          </a:prstGeom>
          <a:noFill/>
          <a:ln>
            <a:noFill/>
          </a:ln>
        </p:spPr>
        <p:txBody>
          <a:bodyPr spcFirstLastPara="1" wrap="square" lIns="50800" tIns="50800" rIns="50800" bIns="50800" anchor="ctr" anchorCtr="0">
            <a:noAutofit/>
          </a:bodyPr>
          <a:lstStyle/>
          <a:p>
            <a:pPr marL="317500" lvl="0" indent="0" algn="l" rtl="0">
              <a:lnSpc>
                <a:spcPct val="100000"/>
              </a:lnSpc>
              <a:spcBef>
                <a:spcPts val="0"/>
              </a:spcBef>
              <a:spcAft>
                <a:spcPts val="0"/>
              </a:spcAft>
              <a:buSzPts val="2982"/>
              <a:buNone/>
            </a:pPr>
            <a:r>
              <a:rPr lang="en-US" sz="4200" u="none" strike="noStrike" cap="none" dirty="0">
                <a:solidFill>
                  <a:srgbClr val="000000"/>
                </a:solidFill>
                <a:latin typeface="Avenir Light" panose="020B0402020203020204" pitchFamily="34" charset="0"/>
                <a:sym typeface="Helvetica Neue"/>
              </a:rPr>
              <a:t>This was perhaps the first effort to point out that leadership was not a mere individual trait but a process of influence upon others. Stogdill also defined the purpose of that process: </a:t>
            </a:r>
            <a:r>
              <a:rPr lang="en-US" dirty="0">
                <a:latin typeface="Avenir Light" panose="020B0402020203020204" pitchFamily="34" charset="0"/>
              </a:rPr>
              <a:t>“goal setting and goal achievement”</a:t>
            </a:r>
            <a:r>
              <a:rPr lang="en-US" sz="4200" u="none" strike="noStrike" cap="none" dirty="0">
                <a:solidFill>
                  <a:srgbClr val="000000"/>
                </a:solidFill>
                <a:latin typeface="Avenir Light" panose="020B0402020203020204" pitchFamily="34" charset="0"/>
                <a:sym typeface="Helvetica Neue"/>
              </a:rPr>
              <a:t>. </a:t>
            </a:r>
            <a:endParaRPr dirty="0">
              <a:latin typeface="Avenir Light" panose="020B0402020203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4"/>
          <p:cNvSpPr txBox="1">
            <a:spLocks noGrp="1"/>
          </p:cNvSpPr>
          <p:nvPr>
            <p:ph type="title"/>
          </p:nvPr>
        </p:nvSpPr>
        <p:spPr>
          <a:xfrm>
            <a:off x="1620893" y="3096153"/>
            <a:ext cx="10889795" cy="4007585"/>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5700"/>
              <a:buFont typeface="Helvetica Neue"/>
              <a:buNone/>
            </a:pPr>
            <a:r>
              <a:rPr lang="en-US" sz="5700" dirty="0">
                <a:latin typeface="Avenir Light" panose="020B0402020203020204" pitchFamily="34" charset="0"/>
              </a:rPr>
              <a:t>"Leadership requires using power to influence the thoughts and actions of other people” </a:t>
            </a:r>
            <a:endParaRPr dirty="0">
              <a:latin typeface="Avenir Light" panose="020B0402020203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5"/>
          <p:cNvSpPr txBox="1">
            <a:spLocks noGrp="1"/>
          </p:cNvSpPr>
          <p:nvPr>
            <p:ph type="body" idx="1"/>
          </p:nvPr>
        </p:nvSpPr>
        <p:spPr>
          <a:xfrm>
            <a:off x="970856" y="1893753"/>
            <a:ext cx="11367577" cy="7213601"/>
          </a:xfrm>
          <a:prstGeom prst="rect">
            <a:avLst/>
          </a:prstGeom>
          <a:noFill/>
          <a:ln>
            <a:noFill/>
          </a:ln>
        </p:spPr>
        <p:txBody>
          <a:bodyPr spcFirstLastPara="1" wrap="square" lIns="50800" tIns="50800" rIns="50800" bIns="50800" anchor="ctr" anchorCtr="0">
            <a:noAutofit/>
          </a:bodyPr>
          <a:lstStyle/>
          <a:p>
            <a:pPr marL="317500" lvl="0" indent="0" algn="l" rtl="0">
              <a:lnSpc>
                <a:spcPct val="100000"/>
              </a:lnSpc>
              <a:spcBef>
                <a:spcPts val="0"/>
              </a:spcBef>
              <a:spcAft>
                <a:spcPts val="0"/>
              </a:spcAft>
              <a:buSzPts val="2982"/>
              <a:buNone/>
            </a:pPr>
            <a:r>
              <a:rPr lang="en-US" sz="4200" u="none" strike="noStrike" cap="none" dirty="0">
                <a:solidFill>
                  <a:srgbClr val="000000"/>
                </a:solidFill>
                <a:latin typeface="Avenir Light" panose="020B0402020203020204" pitchFamily="34" charset="0"/>
                <a:sym typeface="Helvetica Neue"/>
              </a:rPr>
              <a:t>Kotter (1988) added a new viewpoint when he defined leadership as “the process of moving a group (or groups) in some direction through mostly non-coercive means”.</a:t>
            </a:r>
            <a:endParaRPr dirty="0">
              <a:latin typeface="Avenir Light" panose="020B0402020203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6"/>
          <p:cNvSpPr txBox="1">
            <a:spLocks noGrp="1"/>
          </p:cNvSpPr>
          <p:nvPr>
            <p:ph type="body" idx="1"/>
          </p:nvPr>
        </p:nvSpPr>
        <p:spPr>
          <a:prstGeom prst="rect">
            <a:avLst/>
          </a:prstGeom>
          <a:noFill/>
          <a:ln>
            <a:noFill/>
          </a:ln>
        </p:spPr>
        <p:txBody>
          <a:bodyPr spcFirstLastPara="1" wrap="square" lIns="50800" tIns="50800" rIns="50800" bIns="50800" anchor="ctr" anchorCtr="0">
            <a:noAutofit/>
          </a:bodyPr>
          <a:lstStyle/>
          <a:p>
            <a:pPr marL="317500" lvl="0" indent="0" algn="l" rtl="0">
              <a:lnSpc>
                <a:spcPct val="100000"/>
              </a:lnSpc>
              <a:spcBef>
                <a:spcPts val="0"/>
              </a:spcBef>
              <a:spcAft>
                <a:spcPts val="0"/>
              </a:spcAft>
              <a:buSzPts val="2982"/>
              <a:buNone/>
            </a:pPr>
            <a:r>
              <a:rPr lang="en-US" sz="4200" u="none" strike="noStrike" cap="none" dirty="0">
                <a:solidFill>
                  <a:srgbClr val="000000"/>
                </a:solidFill>
                <a:latin typeface="Avenir Light" panose="020B0402020203020204" pitchFamily="34" charset="0"/>
                <a:sym typeface="Helvetica Neue"/>
              </a:rPr>
              <a:t>According to this definition, the use of coercive means is not akin to leadership, since there should be a voluntary follower-ship. Not all scholars agree with this distinction; for example, Kellerman insisted that the use of force is also leadership (</a:t>
            </a:r>
            <a:r>
              <a:rPr lang="en-US" sz="4200" u="none" strike="noStrike" cap="none" dirty="0" err="1">
                <a:solidFill>
                  <a:srgbClr val="000000"/>
                </a:solidFill>
                <a:latin typeface="Avenir Light" panose="020B0402020203020204" pitchFamily="34" charset="0"/>
                <a:sym typeface="Helvetica Neue"/>
              </a:rPr>
              <a:t>Volckmann</a:t>
            </a:r>
            <a:r>
              <a:rPr lang="en-US" sz="4200" u="none" strike="noStrike" cap="none" dirty="0">
                <a:solidFill>
                  <a:srgbClr val="000000"/>
                </a:solidFill>
                <a:latin typeface="Avenir Light" panose="020B0402020203020204" pitchFamily="34" charset="0"/>
                <a:sym typeface="Helvetica Neue"/>
              </a:rPr>
              <a:t>, 2012). </a:t>
            </a:r>
            <a:endParaRPr dirty="0">
              <a:latin typeface="Avenir Light" panose="020B0402020203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379578" y="989897"/>
            <a:ext cx="12419852" cy="6838911"/>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000000"/>
              </a:buClr>
              <a:buSzPts val="3100"/>
              <a:buFont typeface="Helvetica Neue"/>
              <a:buNone/>
            </a:pPr>
            <a:endParaRPr sz="3100" i="1" dirty="0">
              <a:latin typeface="Avenir Light Oblique" panose="020B0402020203090204" pitchFamily="34" charset="0"/>
            </a:endParaRPr>
          </a:p>
          <a:p>
            <a:pPr marL="0" lvl="0" indent="0" algn="l" rtl="0">
              <a:lnSpc>
                <a:spcPct val="100000"/>
              </a:lnSpc>
              <a:spcBef>
                <a:spcPts val="0"/>
              </a:spcBef>
              <a:spcAft>
                <a:spcPts val="0"/>
              </a:spcAft>
              <a:buClr>
                <a:srgbClr val="000000"/>
              </a:buClr>
              <a:buSzPts val="3100"/>
              <a:buFont typeface="Helvetica Neue"/>
              <a:buNone/>
            </a:pPr>
            <a:endParaRPr sz="3100" i="1" dirty="0">
              <a:latin typeface="Avenir Light Oblique" panose="020B0402020203090204" pitchFamily="34" charset="0"/>
            </a:endParaRPr>
          </a:p>
          <a:p>
            <a:pPr marL="0" lvl="0" indent="0" algn="ctr" rtl="0">
              <a:spcBef>
                <a:spcPts val="0"/>
              </a:spcBef>
              <a:spcAft>
                <a:spcPts val="0"/>
              </a:spcAft>
              <a:buClr>
                <a:srgbClr val="000000"/>
              </a:buClr>
              <a:buSzPts val="3100"/>
              <a:buFont typeface="Helvetica Neue"/>
              <a:buNone/>
            </a:pPr>
            <a:endParaRPr sz="3700" i="1" dirty="0">
              <a:latin typeface="Avenir Light Oblique" panose="020B0402020203090204" pitchFamily="34" charset="0"/>
            </a:endParaRPr>
          </a:p>
          <a:p>
            <a:pPr marL="0" lvl="0" indent="0" algn="just" rtl="0">
              <a:spcBef>
                <a:spcPts val="0"/>
              </a:spcBef>
              <a:spcAft>
                <a:spcPts val="0"/>
              </a:spcAft>
              <a:buClr>
                <a:srgbClr val="000000"/>
              </a:buClr>
              <a:buSzPts val="3100"/>
              <a:buFont typeface="Helvetica Neue"/>
              <a:buNone/>
            </a:pPr>
            <a:r>
              <a:rPr lang="en-US" sz="3700" i="1" dirty="0">
                <a:latin typeface="Avenir Light Oblique" panose="020B0402020203090204" pitchFamily="34" charset="0"/>
              </a:rPr>
              <a:t>A prince will never lack for legitimate excuses to explain away his breaches of faith. Modern history will furnish innumerable examples of this behavior, showing how the man succeeded best who knew best how to play the fox.</a:t>
            </a:r>
            <a:endParaRPr sz="3700" i="1" dirty="0">
              <a:latin typeface="Avenir Light Oblique" panose="020B0402020203090204" pitchFamily="34" charset="0"/>
            </a:endParaRPr>
          </a:p>
          <a:p>
            <a:pPr marL="0" lvl="0" indent="0" algn="just" rtl="0">
              <a:spcBef>
                <a:spcPts val="0"/>
              </a:spcBef>
              <a:spcAft>
                <a:spcPts val="0"/>
              </a:spcAft>
              <a:buClr>
                <a:srgbClr val="000000"/>
              </a:buClr>
              <a:buSzPts val="3100"/>
              <a:buFont typeface="Helvetica Neue"/>
              <a:buNone/>
            </a:pPr>
            <a:r>
              <a:rPr lang="en-US" sz="3700" i="1" dirty="0">
                <a:latin typeface="Avenir Light Oblique" panose="020B0402020203090204" pitchFamily="34" charset="0"/>
              </a:rPr>
              <a:t>But it is a necessary part of this nature that you must conceal it carefully; you must be a great liar and hypocrite. Men are so simple of mind, and so much dominated by their immediate needs, that a deceitful man will always find plenty who are ready to be deceived.  </a:t>
            </a:r>
            <a:endParaRPr sz="4200" i="1" dirty="0">
              <a:latin typeface="Avenir Light Oblique" panose="020B0402020203090204" pitchFamily="34" charset="0"/>
            </a:endParaRPr>
          </a:p>
          <a:p>
            <a:pPr marL="0" lvl="0" indent="0" algn="l" rtl="0">
              <a:lnSpc>
                <a:spcPct val="100000"/>
              </a:lnSpc>
              <a:spcBef>
                <a:spcPts val="0"/>
              </a:spcBef>
              <a:spcAft>
                <a:spcPts val="0"/>
              </a:spcAft>
              <a:buClr>
                <a:srgbClr val="000000"/>
              </a:buClr>
              <a:buSzPts val="1200"/>
              <a:buFont typeface="Helvetica Neue"/>
              <a:buNone/>
            </a:pPr>
            <a:r>
              <a:rPr lang="en-US" sz="3800" i="1" dirty="0">
                <a:latin typeface="Avenir Light Oblique" panose="020B0402020203090204" pitchFamily="34" charset="0"/>
              </a:rPr>
              <a:t>Machiavelli</a:t>
            </a:r>
            <a:endParaRPr sz="11000" i="1" dirty="0">
              <a:latin typeface="Avenir Light Oblique" panose="020B0402020203090204" pitchFamily="34" charset="0"/>
            </a:endParaRPr>
          </a:p>
          <a:p>
            <a:pPr marL="0" lvl="0" indent="0" algn="l" rtl="0">
              <a:lnSpc>
                <a:spcPct val="100000"/>
              </a:lnSpc>
              <a:spcBef>
                <a:spcPts val="0"/>
              </a:spcBef>
              <a:spcAft>
                <a:spcPts val="0"/>
              </a:spcAft>
              <a:buClr>
                <a:srgbClr val="000000"/>
              </a:buClr>
              <a:buSzPts val="8400"/>
              <a:buFont typeface="Helvetica Neue"/>
              <a:buNone/>
            </a:pPr>
            <a:endParaRPr i="1" dirty="0">
              <a:latin typeface="Avenir Light Oblique" panose="020B0402020203090204" pitchFamily="34" charset="0"/>
            </a:endParaRPr>
          </a:p>
          <a:p>
            <a:pPr marL="0" lvl="0" indent="0" algn="l" rtl="0">
              <a:lnSpc>
                <a:spcPct val="100000"/>
              </a:lnSpc>
              <a:spcBef>
                <a:spcPts val="0"/>
              </a:spcBef>
              <a:spcAft>
                <a:spcPts val="0"/>
              </a:spcAft>
              <a:buClr>
                <a:srgbClr val="000000"/>
              </a:buClr>
              <a:buSzPts val="1200"/>
              <a:buFont typeface="Helvetica Neue"/>
              <a:buNone/>
            </a:pPr>
            <a:r>
              <a:rPr lang="en-US" sz="1200" i="1" dirty="0">
                <a:latin typeface="Avenir Light Oblique" panose="020B0402020203090204" pitchFamily="34" charset="0"/>
              </a:rPr>
              <a:t>(cite: Burns, James MacGregor. Leadership)</a:t>
            </a:r>
            <a:endParaRPr i="1" dirty="0">
              <a:latin typeface="Avenir Light Oblique" panose="020B040202020309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7"/>
          <p:cNvSpPr txBox="1">
            <a:spLocks noGrp="1"/>
          </p:cNvSpPr>
          <p:nvPr>
            <p:ph type="body" idx="1"/>
          </p:nvPr>
        </p:nvSpPr>
        <p:spPr>
          <a:xfrm>
            <a:off x="1270000" y="1270000"/>
            <a:ext cx="10995572" cy="7213600"/>
          </a:xfrm>
          <a:prstGeom prst="rect">
            <a:avLst/>
          </a:prstGeom>
          <a:noFill/>
          <a:ln>
            <a:noFill/>
          </a:ln>
        </p:spPr>
        <p:txBody>
          <a:bodyPr spcFirstLastPara="1" wrap="square" lIns="50800" tIns="50800" rIns="50800" bIns="50800" anchor="ctr" anchorCtr="0">
            <a:noAutofit/>
          </a:bodyPr>
          <a:lstStyle/>
          <a:p>
            <a:pPr marL="889000" lvl="0" indent="-571500" algn="l" rtl="0">
              <a:lnSpc>
                <a:spcPct val="100000"/>
              </a:lnSpc>
              <a:spcBef>
                <a:spcPts val="0"/>
              </a:spcBef>
              <a:spcAft>
                <a:spcPts val="0"/>
              </a:spcAft>
              <a:buSzPts val="2982"/>
              <a:buFont typeface="Helvetica Neue"/>
              <a:buChar char="•"/>
            </a:pPr>
            <a:r>
              <a:rPr lang="en-US" sz="4200" u="none" strike="noStrike" cap="none" dirty="0">
                <a:solidFill>
                  <a:srgbClr val="000000"/>
                </a:solidFill>
                <a:latin typeface="Avenir Light" panose="020B0402020203020204" pitchFamily="34" charset="0"/>
                <a:sym typeface="Helvetica Neue"/>
              </a:rPr>
              <a:t>additionally - vision came into the picture</a:t>
            </a:r>
            <a:endParaRPr dirty="0">
              <a:latin typeface="Avenir Light" panose="020B0402020203020204" pitchFamily="34" charset="0"/>
            </a:endParaRPr>
          </a:p>
          <a:p>
            <a:pPr marL="889000" lvl="0" indent="-571500" algn="l" rtl="0">
              <a:lnSpc>
                <a:spcPct val="100000"/>
              </a:lnSpc>
              <a:spcBef>
                <a:spcPts val="4800"/>
              </a:spcBef>
              <a:spcAft>
                <a:spcPts val="0"/>
              </a:spcAft>
              <a:buSzPts val="2982"/>
              <a:buFont typeface="Helvetica Neue"/>
              <a:buChar char="•"/>
            </a:pPr>
            <a:r>
              <a:rPr lang="en-US" sz="4200" u="none" strike="noStrike" cap="none" dirty="0">
                <a:solidFill>
                  <a:srgbClr val="000000"/>
                </a:solidFill>
                <a:latin typeface="Avenir Light" panose="020B0402020203020204" pitchFamily="34" charset="0"/>
                <a:sym typeface="Helvetica Neue"/>
              </a:rPr>
              <a:t>leader has a vision</a:t>
            </a:r>
            <a:endParaRPr dirty="0">
              <a:latin typeface="Avenir Light" panose="020B0402020203020204" pitchFamily="34" charset="0"/>
            </a:endParaRPr>
          </a:p>
          <a:p>
            <a:pPr marL="889000" lvl="0" indent="-571500" algn="l" rtl="0">
              <a:lnSpc>
                <a:spcPct val="100000"/>
              </a:lnSpc>
              <a:spcBef>
                <a:spcPts val="4800"/>
              </a:spcBef>
              <a:spcAft>
                <a:spcPts val="0"/>
              </a:spcAft>
              <a:buSzPts val="2982"/>
              <a:buFont typeface="Helvetica Neue"/>
              <a:buChar char="•"/>
            </a:pPr>
            <a:r>
              <a:rPr lang="en-US" sz="4200" u="none" strike="noStrike" cap="none" dirty="0">
                <a:solidFill>
                  <a:srgbClr val="000000"/>
                </a:solidFill>
                <a:latin typeface="Avenir Light" panose="020B0402020203020204" pitchFamily="34" charset="0"/>
                <a:sym typeface="Helvetica Neue"/>
              </a:rPr>
              <a:t>and gradually</a:t>
            </a:r>
            <a:endParaRPr dirty="0">
              <a:latin typeface="Avenir Light" panose="020B0402020203020204" pitchFamily="34" charset="0"/>
            </a:endParaRPr>
          </a:p>
          <a:p>
            <a:pPr marL="889000" lvl="0" indent="-571500" algn="l" rtl="0">
              <a:lnSpc>
                <a:spcPct val="100000"/>
              </a:lnSpc>
              <a:spcBef>
                <a:spcPts val="4800"/>
              </a:spcBef>
              <a:spcAft>
                <a:spcPts val="0"/>
              </a:spcAft>
              <a:buSzPts val="2982"/>
              <a:buFont typeface="Helvetica Neue"/>
              <a:buChar char="•"/>
            </a:pPr>
            <a:r>
              <a:rPr lang="en-US" sz="4200" u="none" strike="noStrike" cap="none" dirty="0">
                <a:solidFill>
                  <a:srgbClr val="000000"/>
                </a:solidFill>
                <a:latin typeface="Avenir Light" panose="020B0402020203020204" pitchFamily="34" charset="0"/>
                <a:sym typeface="Helvetica Neue"/>
              </a:rPr>
              <a:t>the only definition of a leader is someone that have followers </a:t>
            </a:r>
            <a:endParaRPr dirty="0">
              <a:latin typeface="Avenir Light" panose="020B0402020203020204" pitchFamily="34" charset="0"/>
            </a:endParaRPr>
          </a:p>
          <a:p>
            <a:pPr marL="889000" lvl="0" indent="-571500" algn="l" rtl="0">
              <a:lnSpc>
                <a:spcPct val="100000"/>
              </a:lnSpc>
              <a:spcBef>
                <a:spcPts val="4800"/>
              </a:spcBef>
              <a:spcAft>
                <a:spcPts val="0"/>
              </a:spcAft>
              <a:buSzPts val="2982"/>
              <a:buFont typeface="Helvetica Neue"/>
              <a:buChar char="•"/>
            </a:pPr>
            <a:r>
              <a:rPr lang="en-US" sz="4200" u="none" strike="noStrike" cap="none" dirty="0">
                <a:solidFill>
                  <a:srgbClr val="000000"/>
                </a:solidFill>
                <a:latin typeface="Avenir Light" panose="020B0402020203020204" pitchFamily="34" charset="0"/>
                <a:sym typeface="Helvetica Neue"/>
              </a:rPr>
              <a:t>DO YOU AGREE?</a:t>
            </a:r>
            <a:endParaRPr dirty="0">
              <a:latin typeface="Avenir Light" panose="020B0402020203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8"/>
          <p:cNvSpPr txBox="1">
            <a:spLocks noGrp="1"/>
          </p:cNvSpPr>
          <p:nvPr>
            <p:ph type="body" idx="1"/>
          </p:nvPr>
        </p:nvSpPr>
        <p:spPr>
          <a:prstGeom prst="rect">
            <a:avLst/>
          </a:prstGeom>
          <a:noFill/>
          <a:ln>
            <a:noFill/>
          </a:ln>
        </p:spPr>
        <p:txBody>
          <a:bodyPr spcFirstLastPara="1" wrap="square" lIns="50800" tIns="50800" rIns="50800" bIns="50800" anchor="ctr" anchorCtr="0">
            <a:noAutofit/>
          </a:bodyPr>
          <a:lstStyle/>
          <a:p>
            <a:pPr marL="317500" lvl="0" indent="0" algn="l" rtl="0">
              <a:lnSpc>
                <a:spcPct val="100000"/>
              </a:lnSpc>
              <a:spcBef>
                <a:spcPts val="0"/>
              </a:spcBef>
              <a:spcAft>
                <a:spcPts val="0"/>
              </a:spcAft>
              <a:buSzPts val="2982"/>
              <a:buNone/>
            </a:pPr>
            <a:r>
              <a:rPr lang="en-US" sz="4200" b="1" u="none" strike="noStrike" cap="none" dirty="0">
                <a:solidFill>
                  <a:srgbClr val="000000"/>
                </a:solidFill>
                <a:latin typeface="Avenir Light" panose="020B0402020203020204" pitchFamily="34" charset="0"/>
                <a:sym typeface="Helvetica Neue"/>
              </a:rPr>
              <a:t>Churchill – the leader in wartime not appropriate in </a:t>
            </a:r>
            <a:r>
              <a:rPr lang="en-US" b="1" dirty="0">
                <a:latin typeface="Avenir Light" panose="020B0402020203020204" pitchFamily="34" charset="0"/>
              </a:rPr>
              <a:t>peacetime</a:t>
            </a:r>
            <a:endParaRPr b="1" dirty="0">
              <a:latin typeface="Avenir Light" panose="020B0402020203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9"/>
          <p:cNvSpPr txBox="1">
            <a:spLocks noGrp="1"/>
          </p:cNvSpPr>
          <p:nvPr>
            <p:ph type="body" idx="1"/>
          </p:nvPr>
        </p:nvSpPr>
        <p:spPr>
          <a:prstGeom prst="rect">
            <a:avLst/>
          </a:prstGeom>
          <a:noFill/>
          <a:ln>
            <a:noFill/>
          </a:ln>
        </p:spPr>
        <p:txBody>
          <a:bodyPr spcFirstLastPara="1" wrap="square" lIns="50800" tIns="50800" rIns="50800" bIns="50800" anchor="ctr" anchorCtr="0">
            <a:noAutofit/>
          </a:bodyPr>
          <a:lstStyle/>
          <a:p>
            <a:pPr marL="317500" marR="0" lvl="0" indent="0" algn="l" rtl="0">
              <a:lnSpc>
                <a:spcPct val="100000"/>
              </a:lnSpc>
              <a:spcBef>
                <a:spcPts val="0"/>
              </a:spcBef>
              <a:spcAft>
                <a:spcPts val="0"/>
              </a:spcAft>
              <a:buClr>
                <a:srgbClr val="0433FF"/>
              </a:buClr>
              <a:buSzPts val="3195"/>
              <a:buNone/>
            </a:pPr>
            <a:r>
              <a:rPr lang="en-US" sz="4500" b="1" i="1" dirty="0">
                <a:latin typeface="AVENIR LIGHT OBLIQUE" panose="020B0402020203090204" pitchFamily="34" charset="0"/>
              </a:rPr>
              <a:t>"Leadership is the process of interactive influence that occurs when, in a given context, some people accept someone as their leader to achieve common goals" </a:t>
            </a:r>
            <a:endParaRPr b="1" i="1" dirty="0">
              <a:latin typeface="AVENIR LIGHT OBLIQUE" panose="020B040202020309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40"/>
          <p:cNvSpPr txBox="1">
            <a:spLocks noGrp="1"/>
          </p:cNvSpPr>
          <p:nvPr>
            <p:ph type="body" idx="1"/>
          </p:nvPr>
        </p:nvSpPr>
        <p:spPr>
          <a:xfrm>
            <a:off x="614855" y="709448"/>
            <a:ext cx="12060621" cy="8633752"/>
          </a:xfrm>
          <a:prstGeom prst="rect">
            <a:avLst/>
          </a:prstGeom>
        </p:spPr>
        <p:txBody>
          <a:bodyPr spcFirstLastPara="1" wrap="square" lIns="50800" tIns="50800" rIns="50800" bIns="50800"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sz="2400" dirty="0">
                <a:solidFill>
                  <a:srgbClr val="374151"/>
                </a:solidFill>
                <a:latin typeface="Avenir Light" panose="020B0402020203020204" pitchFamily="34" charset="0"/>
                <a:ea typeface="Helvetica Neue Light"/>
                <a:cs typeface="Helvetica Neue Light"/>
                <a:sym typeface="Helvetica Neue Light"/>
              </a:rPr>
              <a:t>While personal qualities can certainly contribute to effective leadership, leadership is not solely a concept of personal quality. Instead, leadership is a complex phenomenon that involves a combination of personal characteristics, skills, and behaviors, as well as situational factors and the needs and goals of the group being led.</a:t>
            </a:r>
            <a:endParaRPr sz="2400" dirty="0">
              <a:solidFill>
                <a:srgbClr val="374151"/>
              </a:solidFill>
              <a:latin typeface="Avenir Light" panose="020B0402020203020204" pitchFamily="34" charset="0"/>
              <a:ea typeface="Helvetica Neue Light"/>
              <a:cs typeface="Helvetica Neue Light"/>
              <a:sym typeface="Helvetica Neue Light"/>
            </a:endParaRPr>
          </a:p>
          <a:p>
            <a:pPr marL="0" lvl="0" indent="0" algn="l" rtl="0">
              <a:lnSpc>
                <a:spcPct val="115000"/>
              </a:lnSpc>
              <a:spcBef>
                <a:spcPts val="1500"/>
              </a:spcBef>
              <a:spcAft>
                <a:spcPts val="0"/>
              </a:spcAft>
              <a:buClr>
                <a:schemeClr val="dk1"/>
              </a:buClr>
              <a:buSzPts val="1100"/>
              <a:buFont typeface="Arial"/>
              <a:buNone/>
            </a:pPr>
            <a:r>
              <a:rPr lang="en-US" sz="2400" dirty="0">
                <a:solidFill>
                  <a:srgbClr val="374151"/>
                </a:solidFill>
                <a:latin typeface="Avenir Light" panose="020B0402020203020204" pitchFamily="34" charset="0"/>
                <a:ea typeface="Helvetica Neue Light"/>
                <a:cs typeface="Helvetica Neue Light"/>
                <a:sym typeface="Helvetica Neue Light"/>
              </a:rPr>
              <a:t>Some personal qualities that can contribute to effective leadership include traits such as charisma, empathy, integrity, and resilience. However, effective leadership also requires skills such as communication, decision-making, problem-solving, and delegation, as well as behaviors such as motivation, visioning, and conflict resolution. In addition, situational factors such as organizational culture, group dynamics, and external environmental factors can all influence the effectiveness of a leader.</a:t>
            </a:r>
            <a:endParaRPr sz="2400" dirty="0">
              <a:solidFill>
                <a:srgbClr val="374151"/>
              </a:solidFill>
              <a:latin typeface="Avenir Light" panose="020B0402020203020204" pitchFamily="34" charset="0"/>
              <a:ea typeface="Helvetica Neue Light"/>
              <a:cs typeface="Helvetica Neue Light"/>
              <a:sym typeface="Helvetica Neue Light"/>
            </a:endParaRPr>
          </a:p>
          <a:p>
            <a:pPr marL="0" lvl="0" indent="0" algn="l" rtl="0">
              <a:lnSpc>
                <a:spcPct val="115000"/>
              </a:lnSpc>
              <a:spcBef>
                <a:spcPts val="1500"/>
              </a:spcBef>
              <a:spcAft>
                <a:spcPts val="0"/>
              </a:spcAft>
              <a:buClr>
                <a:schemeClr val="dk1"/>
              </a:buClr>
              <a:buSzPts val="1100"/>
              <a:buFont typeface="Arial"/>
              <a:buNone/>
            </a:pPr>
            <a:r>
              <a:rPr lang="en-US" sz="2400" dirty="0">
                <a:solidFill>
                  <a:srgbClr val="374151"/>
                </a:solidFill>
                <a:latin typeface="Avenir Light" panose="020B0402020203020204" pitchFamily="34" charset="0"/>
                <a:ea typeface="Helvetica Neue Light"/>
                <a:cs typeface="Helvetica Neue Light"/>
                <a:sym typeface="Helvetica Neue Light"/>
              </a:rPr>
              <a:t>In summary, while personal qualities can certainly contribute to effective leadership, leadership is a complex phenomenon that requires a combination of personal characteristics, skills, and behaviors, as well as situational factors and a focus on the needs and goals of the group being led.</a:t>
            </a:r>
            <a:endParaRPr sz="2400" dirty="0">
              <a:solidFill>
                <a:srgbClr val="374151"/>
              </a:solidFill>
              <a:latin typeface="Avenir Light" panose="020B0402020203020204" pitchFamily="34" charset="0"/>
              <a:ea typeface="Helvetica Neue Light"/>
              <a:cs typeface="Helvetica Neue Light"/>
              <a:sym typeface="Helvetica Neue Light"/>
            </a:endParaRPr>
          </a:p>
          <a:p>
            <a:pPr marL="0" lvl="0" indent="0" algn="l" rtl="0">
              <a:spcBef>
                <a:spcPts val="4800"/>
              </a:spcBef>
              <a:spcAft>
                <a:spcPts val="0"/>
              </a:spcAft>
              <a:buNone/>
            </a:pPr>
            <a:endParaRPr sz="2400" dirty="0">
              <a:latin typeface="Avenir Light" panose="020B0402020203020204" pitchFamily="34" charset="0"/>
              <a:ea typeface="Helvetica Neue Light"/>
              <a:cs typeface="Helvetica Neue Light"/>
              <a:sym typeface="Helvetica Neue 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41"/>
          <p:cNvSpPr txBox="1">
            <a:spLocks noGrp="1"/>
          </p:cNvSpPr>
          <p:nvPr>
            <p:ph type="title"/>
          </p:nvPr>
        </p:nvSpPr>
        <p:spPr>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000000"/>
              </a:buClr>
              <a:buSzPts val="8400"/>
              <a:buFont typeface="Helvetica Neue"/>
              <a:buNone/>
            </a:pPr>
            <a:r>
              <a:rPr lang="en-US" dirty="0">
                <a:latin typeface="Avenir Light" panose="020B0402020203020204" pitchFamily="34" charset="0"/>
              </a:rPr>
              <a:t>T</a:t>
            </a:r>
            <a:r>
              <a:rPr lang="en-US" dirty="0">
                <a:latin typeface="Avenir Light" panose="020B0402020203020204" pitchFamily="34" charset="0"/>
                <a:sym typeface="Helvetica Neue"/>
              </a:rPr>
              <a:t>o sum it up:</a:t>
            </a:r>
            <a:endParaRPr dirty="0">
              <a:latin typeface="Avenir Light" panose="020B0402020203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2"/>
          <p:cNvSpPr txBox="1">
            <a:spLocks noGrp="1"/>
          </p:cNvSpPr>
          <p:nvPr>
            <p:ph type="body" idx="1"/>
          </p:nvPr>
        </p:nvSpPr>
        <p:spPr>
          <a:xfrm>
            <a:off x="457200" y="472966"/>
            <a:ext cx="11745310" cy="8010634"/>
          </a:xfrm>
          <a:prstGeom prst="rect">
            <a:avLst/>
          </a:prstGeom>
          <a:noFill/>
          <a:ln>
            <a:noFill/>
          </a:ln>
        </p:spPr>
        <p:txBody>
          <a:bodyPr spcFirstLastPara="1" wrap="square" lIns="50800" tIns="50800" rIns="50800" bIns="50800" anchor="ctr" anchorCtr="0">
            <a:noAutofit/>
          </a:bodyPr>
          <a:lstStyle/>
          <a:p>
            <a:pPr marL="0" lvl="0" indent="127000" rtl="1">
              <a:lnSpc>
                <a:spcPct val="100000"/>
              </a:lnSpc>
              <a:spcBef>
                <a:spcPts val="0"/>
              </a:spcBef>
              <a:spcAft>
                <a:spcPts val="0"/>
              </a:spcAft>
              <a:buSzPts val="2700"/>
              <a:buFont typeface="Helvetica Neue"/>
              <a:buNone/>
            </a:pPr>
            <a:r>
              <a:rPr lang="en-US" sz="3000" dirty="0">
                <a:latin typeface="Avenir Light" panose="020B0402020203020204" pitchFamily="34" charset="0"/>
              </a:rPr>
              <a:t>This definition implies that:</a:t>
            </a:r>
            <a:endParaRPr sz="3000" dirty="0">
              <a:latin typeface="Avenir Light" panose="020B0402020203020204" pitchFamily="34" charset="0"/>
            </a:endParaRPr>
          </a:p>
          <a:p>
            <a:pPr marL="0" lvl="0" indent="127000" rtl="1">
              <a:lnSpc>
                <a:spcPct val="100000"/>
              </a:lnSpc>
              <a:spcBef>
                <a:spcPts val="1000"/>
              </a:spcBef>
              <a:spcAft>
                <a:spcPts val="0"/>
              </a:spcAft>
              <a:buSzPts val="2700"/>
              <a:buFont typeface="Helvetica Neue"/>
              <a:buNone/>
            </a:pPr>
            <a:r>
              <a:rPr lang="en-US" sz="3000" dirty="0">
                <a:latin typeface="Avenir Light" panose="020B0402020203020204" pitchFamily="34" charset="0"/>
              </a:rPr>
              <a:t>1) Leadership is a process and not just a personal quality. </a:t>
            </a:r>
            <a:endParaRPr sz="3000" dirty="0">
              <a:latin typeface="Avenir Light" panose="020B0402020203020204" pitchFamily="34" charset="0"/>
            </a:endParaRPr>
          </a:p>
          <a:p>
            <a:pPr marL="0" lvl="0" indent="127000" rtl="1">
              <a:lnSpc>
                <a:spcPct val="100000"/>
              </a:lnSpc>
              <a:spcBef>
                <a:spcPts val="1000"/>
              </a:spcBef>
              <a:spcAft>
                <a:spcPts val="0"/>
              </a:spcAft>
              <a:buSzPts val="2700"/>
              <a:buFont typeface="Helvetica Neue"/>
              <a:buNone/>
            </a:pPr>
            <a:r>
              <a:rPr lang="en-US" sz="3000" dirty="0">
                <a:latin typeface="Avenir Light" panose="020B0402020203020204" pitchFamily="34" charset="0"/>
              </a:rPr>
              <a:t>2) The leadership process is characterized by influence, not only the influence of the leader upon followers, as described by many authors, but the interactive influence between the leader and the followers, as first suggested by Bass (1990).</a:t>
            </a:r>
            <a:br>
              <a:rPr lang="en-US" sz="3000" dirty="0">
                <a:latin typeface="Avenir Light" panose="020B0402020203020204" pitchFamily="34" charset="0"/>
              </a:rPr>
            </a:br>
            <a:r>
              <a:rPr lang="en-US" sz="3000" dirty="0">
                <a:latin typeface="Avenir Light" panose="020B0402020203020204" pitchFamily="34" charset="0"/>
              </a:rPr>
              <a:t>3) The leadership process occurs in a given context. If the context changes, the leadership process will also be different. </a:t>
            </a:r>
            <a:endParaRPr sz="3000" dirty="0">
              <a:latin typeface="Avenir Light" panose="020B0402020203020204" pitchFamily="34" charset="0"/>
            </a:endParaRPr>
          </a:p>
          <a:p>
            <a:pPr marL="0" lvl="0" indent="127000" rtl="1">
              <a:lnSpc>
                <a:spcPct val="100000"/>
              </a:lnSpc>
              <a:spcBef>
                <a:spcPts val="1000"/>
              </a:spcBef>
              <a:spcAft>
                <a:spcPts val="0"/>
              </a:spcAft>
              <a:buSzPts val="2700"/>
              <a:buFont typeface="Helvetica Neue"/>
              <a:buNone/>
            </a:pPr>
            <a:r>
              <a:rPr lang="en-US" sz="3000" dirty="0">
                <a:latin typeface="Avenir Light" panose="020B0402020203020204" pitchFamily="34" charset="0"/>
              </a:rPr>
              <a:t>4) The leadership process requires that people, the followers, accept someone as their leader. </a:t>
            </a:r>
            <a:endParaRPr sz="3000" dirty="0">
              <a:latin typeface="Avenir Light" panose="020B0402020203020204" pitchFamily="34" charset="0"/>
            </a:endParaRPr>
          </a:p>
          <a:p>
            <a:pPr marL="0" lvl="0" indent="127000" rtl="1">
              <a:lnSpc>
                <a:spcPct val="100000"/>
              </a:lnSpc>
              <a:spcBef>
                <a:spcPts val="1000"/>
              </a:spcBef>
              <a:spcAft>
                <a:spcPts val="0"/>
              </a:spcAft>
              <a:buSzPts val="2700"/>
              <a:buFont typeface="Helvetica Neue"/>
              <a:buNone/>
            </a:pPr>
            <a:r>
              <a:rPr lang="en-US" sz="3000" dirty="0">
                <a:latin typeface="Avenir Light" panose="020B0402020203020204" pitchFamily="34" charset="0"/>
              </a:rPr>
              <a:t>5) The purpose of the leadership process is to accomplish shared goals between leader and followers, as stated by Stogdill (1950), Tannenbaum, Weschler, and </a:t>
            </a:r>
            <a:r>
              <a:rPr lang="en-US" sz="3000" dirty="0" err="1">
                <a:latin typeface="Avenir Light" panose="020B0402020203020204" pitchFamily="34" charset="0"/>
              </a:rPr>
              <a:t>Massarik</a:t>
            </a:r>
            <a:r>
              <a:rPr lang="en-US" sz="3000" dirty="0">
                <a:latin typeface="Avenir Light" panose="020B0402020203020204" pitchFamily="34" charset="0"/>
              </a:rPr>
              <a:t> (1961), and </a:t>
            </a:r>
            <a:r>
              <a:rPr lang="en-US" sz="3000" dirty="0" err="1">
                <a:latin typeface="Avenir Light" panose="020B0402020203020204" pitchFamily="34" charset="0"/>
              </a:rPr>
              <a:t>Rost</a:t>
            </a:r>
            <a:r>
              <a:rPr lang="en-US" sz="3000" dirty="0">
                <a:latin typeface="Avenir Light" panose="020B0402020203020204" pitchFamily="34" charset="0"/>
              </a:rPr>
              <a:t> (1993). </a:t>
            </a:r>
            <a:endParaRPr sz="3000" dirty="0">
              <a:latin typeface="Avenir Light" panose="020B0402020203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43"/>
          <p:cNvSpPr txBox="1">
            <a:spLocks noGrp="1"/>
          </p:cNvSpPr>
          <p:nvPr>
            <p:ph type="body" idx="1"/>
          </p:nvPr>
        </p:nvSpPr>
        <p:spPr>
          <a:prstGeom prst="rect">
            <a:avLst/>
          </a:prstGeom>
          <a:noFill/>
          <a:ln>
            <a:noFill/>
          </a:ln>
        </p:spPr>
        <p:txBody>
          <a:bodyPr spcFirstLastPara="1" wrap="square" lIns="50800" tIns="50800" rIns="50800" bIns="50800" anchor="ctr" anchorCtr="0">
            <a:noAutofit/>
          </a:bodyPr>
          <a:lstStyle/>
          <a:p>
            <a:pPr marL="889000" lvl="0" indent="-571500" algn="l" rtl="0">
              <a:lnSpc>
                <a:spcPct val="100000"/>
              </a:lnSpc>
              <a:spcBef>
                <a:spcPts val="0"/>
              </a:spcBef>
              <a:spcAft>
                <a:spcPts val="0"/>
              </a:spcAft>
              <a:buSzPts val="2982"/>
              <a:buFont typeface="Helvetica Neue"/>
              <a:buChar char="•"/>
            </a:pPr>
            <a:r>
              <a:rPr lang="en-US" sz="4200" u="none" strike="noStrike" cap="none" dirty="0">
                <a:solidFill>
                  <a:srgbClr val="000000"/>
                </a:solidFill>
                <a:latin typeface="Avenir Light" panose="020B0402020203020204" pitchFamily="34" charset="0"/>
                <a:sym typeface="Helvetica Neue"/>
              </a:rPr>
              <a:t>but it doesn’t answer the question:</a:t>
            </a:r>
            <a:endParaRPr dirty="0">
              <a:latin typeface="Avenir Light" panose="020B0402020203020204" pitchFamily="34" charset="0"/>
            </a:endParaRPr>
          </a:p>
          <a:p>
            <a:pPr marL="889000" lvl="0" indent="-571500" algn="l" rtl="0">
              <a:lnSpc>
                <a:spcPct val="100000"/>
              </a:lnSpc>
              <a:spcBef>
                <a:spcPts val="4800"/>
              </a:spcBef>
              <a:spcAft>
                <a:spcPts val="0"/>
              </a:spcAft>
              <a:buSzPts val="2982"/>
              <a:buFont typeface="Helvetica Neue"/>
              <a:buChar char="•"/>
            </a:pPr>
            <a:r>
              <a:rPr lang="en-US" sz="4200" u="none" strike="noStrike" cap="none" dirty="0">
                <a:solidFill>
                  <a:srgbClr val="000000"/>
                </a:solidFill>
                <a:latin typeface="Avenir Light" panose="020B0402020203020204" pitchFamily="34" charset="0"/>
                <a:sym typeface="Helvetica Neue"/>
              </a:rPr>
              <a:t>if it is GOOD or BAD leadership</a:t>
            </a:r>
            <a:endParaRPr dirty="0">
              <a:latin typeface="Avenir Light" panose="020B0402020203020204" pitchFamily="34" charset="0"/>
            </a:endParaRPr>
          </a:p>
          <a:p>
            <a:pPr marL="889000" lvl="0" indent="-571500" algn="l" rtl="0">
              <a:lnSpc>
                <a:spcPct val="100000"/>
              </a:lnSpc>
              <a:spcBef>
                <a:spcPts val="4800"/>
              </a:spcBef>
              <a:spcAft>
                <a:spcPts val="0"/>
              </a:spcAft>
              <a:buSzPts val="2982"/>
              <a:buFont typeface="Helvetica Neue"/>
              <a:buChar char="•"/>
            </a:pPr>
            <a:r>
              <a:rPr lang="en-US" sz="4200" u="none" strike="noStrike" cap="none" dirty="0">
                <a:solidFill>
                  <a:srgbClr val="000000"/>
                </a:solidFill>
                <a:latin typeface="Avenir Light" panose="020B0402020203020204" pitchFamily="34" charset="0"/>
                <a:sym typeface="Helvetica Neue"/>
              </a:rPr>
              <a:t>if it is EFFECTIVE or INEFFECTIVE</a:t>
            </a:r>
            <a:endParaRPr dirty="0">
              <a:latin typeface="Avenir Light" panose="020B0402020203020204" pitchFamily="34" charset="0"/>
            </a:endParaRPr>
          </a:p>
          <a:p>
            <a:pPr marL="889000" lvl="0" indent="-571500" algn="l" rtl="0">
              <a:lnSpc>
                <a:spcPct val="100000"/>
              </a:lnSpc>
              <a:spcBef>
                <a:spcPts val="4800"/>
              </a:spcBef>
              <a:spcAft>
                <a:spcPts val="0"/>
              </a:spcAft>
              <a:buSzPts val="2982"/>
              <a:buFont typeface="Helvetica Neue"/>
              <a:buChar char="•"/>
            </a:pPr>
            <a:r>
              <a:rPr lang="en-US" sz="4200" u="none" strike="noStrike" cap="none" dirty="0">
                <a:solidFill>
                  <a:srgbClr val="000000"/>
                </a:solidFill>
                <a:latin typeface="Avenir Light" panose="020B0402020203020204" pitchFamily="34" charset="0"/>
                <a:sym typeface="Helvetica Neue"/>
              </a:rPr>
              <a:t>leadership is an evolving concept</a:t>
            </a:r>
            <a:endParaRPr dirty="0">
              <a:latin typeface="Avenir Light" panose="020B0402020203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44"/>
          <p:cNvSpPr txBox="1">
            <a:spLocks noGrp="1"/>
          </p:cNvSpPr>
          <p:nvPr>
            <p:ph type="title"/>
          </p:nvPr>
        </p:nvSpPr>
        <p:spPr>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000000"/>
              </a:buClr>
              <a:buSzPts val="8400"/>
              <a:buFont typeface="Helvetica Neue"/>
              <a:buNone/>
            </a:pPr>
            <a:r>
              <a:rPr lang="en-US" b="1" dirty="0">
                <a:latin typeface="Avenir Light" panose="020B0402020203020204" pitchFamily="34" charset="0"/>
                <a:sym typeface="Helvetica Neue"/>
              </a:rPr>
              <a:t>Discussion</a:t>
            </a:r>
            <a:endParaRPr b="1" dirty="0">
              <a:latin typeface="Avenir Light" panose="020B0402020203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5"/>
          <p:cNvSpPr txBox="1">
            <a:spLocks noGrp="1"/>
          </p:cNvSpPr>
          <p:nvPr>
            <p:ph type="body" idx="1"/>
          </p:nvPr>
        </p:nvSpPr>
        <p:spPr>
          <a:xfrm>
            <a:off x="472966" y="1270000"/>
            <a:ext cx="11887200" cy="7213600"/>
          </a:xfrm>
          <a:prstGeom prst="rect">
            <a:avLst/>
          </a:prstGeom>
          <a:noFill/>
          <a:ln>
            <a:noFill/>
          </a:ln>
        </p:spPr>
        <p:txBody>
          <a:bodyPr spcFirstLastPara="1" wrap="square" lIns="50800" tIns="50800" rIns="50800" bIns="50800" anchor="ctr" anchorCtr="0">
            <a:noAutofit/>
          </a:bodyPr>
          <a:lstStyle/>
          <a:p>
            <a:pPr marL="889000" lvl="0" indent="-571500" algn="l" rtl="0">
              <a:lnSpc>
                <a:spcPct val="100000"/>
              </a:lnSpc>
              <a:spcBef>
                <a:spcPts val="0"/>
              </a:spcBef>
              <a:spcAft>
                <a:spcPts val="0"/>
              </a:spcAft>
              <a:buSzPts val="2982"/>
              <a:buFont typeface="Helvetica Neue"/>
              <a:buChar char="•"/>
            </a:pPr>
            <a:r>
              <a:rPr lang="en-US" sz="4200" u="none" strike="noStrike" cap="none" dirty="0">
                <a:solidFill>
                  <a:srgbClr val="000000"/>
                </a:solidFill>
                <a:latin typeface="Avenir Light" panose="020B0402020203020204" pitchFamily="34" charset="0"/>
                <a:sym typeface="Helvetica Neue"/>
              </a:rPr>
              <a:t>Does a leader lead, or they follow followers?</a:t>
            </a:r>
            <a:endParaRPr dirty="0">
              <a:latin typeface="Avenir Light" panose="020B0402020203020204" pitchFamily="34" charset="0"/>
            </a:endParaRPr>
          </a:p>
          <a:p>
            <a:pPr marL="889000" lvl="0" indent="-571500" algn="l" rtl="0">
              <a:lnSpc>
                <a:spcPct val="100000"/>
              </a:lnSpc>
              <a:spcBef>
                <a:spcPts val="4800"/>
              </a:spcBef>
              <a:spcAft>
                <a:spcPts val="0"/>
              </a:spcAft>
              <a:buSzPts val="2982"/>
              <a:buFont typeface="Helvetica Neue"/>
              <a:buChar char="•"/>
            </a:pPr>
            <a:r>
              <a:rPr lang="en-US" sz="4200" u="none" strike="noStrike" cap="none" dirty="0">
                <a:solidFill>
                  <a:srgbClr val="000000"/>
                </a:solidFill>
                <a:latin typeface="Avenir Light" panose="020B0402020203020204" pitchFamily="34" charset="0"/>
                <a:sym typeface="Helvetica Neue"/>
              </a:rPr>
              <a:t>What if we know a lot about leaders but too little about their leadership?</a:t>
            </a:r>
            <a:endParaRPr lang="en-US" dirty="0">
              <a:latin typeface="Avenir Light" panose="020B0402020203020204" pitchFamily="34" charset="0"/>
            </a:endParaRPr>
          </a:p>
          <a:p>
            <a:pPr marL="889000" lvl="0" indent="-571500" algn="l" rtl="0">
              <a:lnSpc>
                <a:spcPct val="100000"/>
              </a:lnSpc>
              <a:spcBef>
                <a:spcPts val="4800"/>
              </a:spcBef>
              <a:spcAft>
                <a:spcPts val="0"/>
              </a:spcAft>
              <a:buSzPts val="2982"/>
              <a:buFont typeface="Helvetica Neue"/>
              <a:buChar char="•"/>
            </a:pPr>
            <a:r>
              <a:rPr lang="en-US" sz="4200" u="none" strike="noStrike" cap="none" dirty="0">
                <a:solidFill>
                  <a:srgbClr val="000000"/>
                </a:solidFill>
                <a:latin typeface="Avenir Light" panose="020B0402020203020204" pitchFamily="34" charset="0"/>
                <a:sym typeface="Helvetica Neue"/>
              </a:rPr>
              <a:t>Is it simply inspirational?</a:t>
            </a:r>
            <a:endParaRPr dirty="0">
              <a:latin typeface="Avenir Light" panose="020B0402020203020204" pitchFamily="34" charset="0"/>
            </a:endParaRPr>
          </a:p>
          <a:p>
            <a:pPr marL="889000" lvl="0" indent="-571500" algn="l" rtl="0">
              <a:lnSpc>
                <a:spcPct val="100000"/>
              </a:lnSpc>
              <a:spcBef>
                <a:spcPts val="4800"/>
              </a:spcBef>
              <a:spcAft>
                <a:spcPts val="0"/>
              </a:spcAft>
              <a:buSzPts val="2982"/>
              <a:buFont typeface="Helvetica Neue"/>
              <a:buChar char="•"/>
            </a:pPr>
            <a:r>
              <a:rPr lang="en-US" sz="4200" u="none" strike="noStrike" cap="none" dirty="0">
                <a:solidFill>
                  <a:srgbClr val="000000"/>
                </a:solidFill>
                <a:latin typeface="Avenir Light" panose="020B0402020203020204" pitchFamily="34" charset="0"/>
                <a:sym typeface="Helvetica Neue"/>
              </a:rPr>
              <a:t>Mobilization of followers? </a:t>
            </a:r>
            <a:endParaRPr dirty="0">
              <a:latin typeface="Avenir Light" panose="020B0402020203020204" pitchFamily="34" charset="0"/>
            </a:endParaRPr>
          </a:p>
          <a:p>
            <a:pPr marL="889000" lvl="0" indent="-571500" algn="l" rtl="0">
              <a:lnSpc>
                <a:spcPct val="100000"/>
              </a:lnSpc>
              <a:spcBef>
                <a:spcPts val="4800"/>
              </a:spcBef>
              <a:spcAft>
                <a:spcPts val="0"/>
              </a:spcAft>
              <a:buSzPts val="2982"/>
              <a:buFont typeface="Helvetica Neue"/>
              <a:buChar char="•"/>
            </a:pPr>
            <a:r>
              <a:rPr lang="en-US" sz="4200" u="none" strike="noStrike" cap="none" dirty="0">
                <a:solidFill>
                  <a:srgbClr val="000000"/>
                </a:solidFill>
                <a:latin typeface="Avenir Light" panose="020B0402020203020204" pitchFamily="34" charset="0"/>
                <a:sym typeface="Helvetica Neue"/>
              </a:rPr>
              <a:t>Goal settings vs. goals delivering?</a:t>
            </a:r>
            <a:endParaRPr dirty="0">
              <a:latin typeface="Avenir Light" panose="020B0402020203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7D62E1-B404-12B8-50C8-3678D78147C6}"/>
              </a:ext>
            </a:extLst>
          </p:cNvPr>
          <p:cNvSpPr>
            <a:spLocks noGrp="1"/>
          </p:cNvSpPr>
          <p:nvPr>
            <p:ph type="title"/>
          </p:nvPr>
        </p:nvSpPr>
        <p:spPr>
          <a:xfrm>
            <a:off x="504497" y="2971800"/>
            <a:ext cx="12076386" cy="3810000"/>
          </a:xfrm>
        </p:spPr>
        <p:txBody>
          <a:bodyPr/>
          <a:lstStyle/>
          <a:p>
            <a:pPr algn="l"/>
            <a:r>
              <a:rPr lang="en-GB" b="1" dirty="0">
                <a:latin typeface="Avenir Light" panose="020B0402020203020204" pitchFamily="34" charset="0"/>
              </a:rPr>
              <a:t>What are the attributes of a leader?</a:t>
            </a:r>
          </a:p>
        </p:txBody>
      </p:sp>
    </p:spTree>
    <p:extLst>
      <p:ext uri="{BB962C8B-B14F-4D97-AF65-F5344CB8AC3E}">
        <p14:creationId xmlns:p14="http://schemas.microsoft.com/office/powerpoint/2010/main" val="1834013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0"/>
          <p:cNvSpPr txBox="1">
            <a:spLocks noGrp="1"/>
          </p:cNvSpPr>
          <p:nvPr>
            <p:ph type="title"/>
          </p:nvPr>
        </p:nvSpPr>
        <p:spPr>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8400"/>
              <a:buFont typeface="Helvetica Neue"/>
              <a:buNone/>
            </a:pPr>
            <a:r>
              <a:rPr lang="en-US" sz="7500" b="1" dirty="0">
                <a:latin typeface="Avenir Black" panose="02000503020000020003" pitchFamily="2" charset="0"/>
              </a:rPr>
              <a:t>Course information:</a:t>
            </a:r>
            <a:endParaRPr sz="7500" b="1" dirty="0">
              <a:latin typeface="Avenir Black" panose="02000503020000020003" pitchFamily="2" charset="0"/>
            </a:endParaRPr>
          </a:p>
        </p:txBody>
      </p:sp>
      <p:sp>
        <p:nvSpPr>
          <p:cNvPr id="99" name="Google Shape;99;p20"/>
          <p:cNvSpPr txBox="1">
            <a:spLocks noGrp="1"/>
          </p:cNvSpPr>
          <p:nvPr>
            <p:ph type="body" idx="1"/>
          </p:nvPr>
        </p:nvSpPr>
        <p:spPr>
          <a:xfrm>
            <a:off x="883100" y="1922965"/>
            <a:ext cx="11114459" cy="6946901"/>
          </a:xfrm>
          <a:prstGeom prst="rect">
            <a:avLst/>
          </a:prstGeom>
          <a:noFill/>
          <a:ln>
            <a:noFill/>
          </a:ln>
        </p:spPr>
        <p:txBody>
          <a:bodyPr spcFirstLastPara="1" wrap="square" lIns="50800" tIns="50800" rIns="50800" bIns="50800" anchor="ctr" anchorCtr="0">
            <a:noAutofit/>
          </a:bodyPr>
          <a:lstStyle/>
          <a:p>
            <a:pPr marL="889000" lvl="0" indent="-604393" algn="l" rtl="0">
              <a:lnSpc>
                <a:spcPct val="100000"/>
              </a:lnSpc>
              <a:spcBef>
                <a:spcPts val="0"/>
              </a:spcBef>
              <a:spcAft>
                <a:spcPts val="0"/>
              </a:spcAft>
              <a:buSzPts val="3500"/>
              <a:buFont typeface="Helvetica Neue"/>
              <a:buChar char="•"/>
            </a:pPr>
            <a:r>
              <a:rPr lang="en-US" sz="3500" u="none" strike="noStrike" cap="none" dirty="0">
                <a:solidFill>
                  <a:srgbClr val="000000"/>
                </a:solidFill>
                <a:latin typeface="Avenir Light" panose="020B0402020203020204" pitchFamily="34" charset="0"/>
                <a:sym typeface="Helvetica Neue"/>
              </a:rPr>
              <a:t>syllable, Moodle</a:t>
            </a:r>
            <a:endParaRPr sz="3500" dirty="0">
              <a:latin typeface="Avenir Light" panose="020B0402020203020204" pitchFamily="34" charset="0"/>
            </a:endParaRPr>
          </a:p>
          <a:p>
            <a:pPr marL="889000" lvl="0" indent="-604393" algn="l" rtl="0">
              <a:lnSpc>
                <a:spcPct val="100000"/>
              </a:lnSpc>
              <a:spcBef>
                <a:spcPts val="0"/>
              </a:spcBef>
              <a:spcAft>
                <a:spcPts val="0"/>
              </a:spcAft>
              <a:buSzPts val="3500"/>
              <a:buFont typeface="Helvetica Neue"/>
              <a:buChar char="•"/>
            </a:pPr>
            <a:r>
              <a:rPr lang="en-US" sz="3500" dirty="0">
                <a:solidFill>
                  <a:srgbClr val="0E101A"/>
                </a:solidFill>
                <a:latin typeface="Avenir Light" panose="020B0402020203020204" pitchFamily="34" charset="0"/>
              </a:rPr>
              <a:t>Position papers - students will work on four short essays and present their conclusions. They are expected to consult the selected topics of their essays with the teacher. They will get detailed feedback on these essays, and in some cases, they may be obliged to re-write them. To complete the course, student must hand in 4 out of 5</a:t>
            </a:r>
            <a:r>
              <a:rPr lang="en-US" sz="3500" dirty="0">
                <a:solidFill>
                  <a:srgbClr val="0E101A"/>
                </a:solidFill>
                <a:latin typeface="Avenir Light" panose="020B0402020203020204" pitchFamily="34" charset="0"/>
                <a:ea typeface="Arial"/>
                <a:cs typeface="Arial"/>
                <a:sym typeface="Arial"/>
              </a:rPr>
              <a:t> </a:t>
            </a:r>
            <a:endParaRPr sz="3500" dirty="0">
              <a:latin typeface="Avenir Light" panose="020B0402020203020204" pitchFamily="34" charset="0"/>
            </a:endParaRPr>
          </a:p>
          <a:p>
            <a:pPr marL="889000" lvl="0" indent="-604393" algn="l" rtl="0">
              <a:lnSpc>
                <a:spcPct val="100000"/>
              </a:lnSpc>
              <a:spcBef>
                <a:spcPts val="2400"/>
              </a:spcBef>
              <a:spcAft>
                <a:spcPts val="0"/>
              </a:spcAft>
              <a:buSzPts val="3500"/>
              <a:buFont typeface="Helvetica Neue"/>
              <a:buChar char="•"/>
            </a:pPr>
            <a:r>
              <a:rPr lang="en-US" sz="3500" u="none" strike="noStrike" cap="none" dirty="0">
                <a:solidFill>
                  <a:srgbClr val="000000"/>
                </a:solidFill>
                <a:latin typeface="Avenir Light" panose="020B0402020203020204" pitchFamily="34" charset="0"/>
                <a:sym typeface="Helvetica Neue"/>
              </a:rPr>
              <a:t>each paper is </a:t>
            </a:r>
            <a:r>
              <a:rPr lang="en-US" sz="3500" dirty="0">
                <a:latin typeface="Avenir Light" panose="020B0402020203020204" pitchFamily="34" charset="0"/>
              </a:rPr>
              <a:t>three </a:t>
            </a:r>
            <a:r>
              <a:rPr lang="en-US" sz="3500" u="none" strike="noStrike" cap="none" dirty="0">
                <a:solidFill>
                  <a:srgbClr val="000000"/>
                </a:solidFill>
                <a:latin typeface="Avenir Light" panose="020B0402020203020204" pitchFamily="34" charset="0"/>
                <a:sym typeface="Helvetica Neue"/>
              </a:rPr>
              <a:t>pages (1 page - </a:t>
            </a:r>
            <a:r>
              <a:rPr lang="en-US" sz="3500" dirty="0">
                <a:latin typeface="Avenir Light" panose="020B0402020203020204" pitchFamily="34" charset="0"/>
              </a:rPr>
              <a:t>300 words</a:t>
            </a:r>
            <a:r>
              <a:rPr lang="en-US" sz="3500" u="none" strike="noStrike" cap="none" dirty="0">
                <a:solidFill>
                  <a:srgbClr val="000000"/>
                </a:solidFill>
                <a:latin typeface="Avenir Light" panose="020B0402020203020204" pitchFamily="34" charset="0"/>
                <a:sym typeface="Helvetica Neue"/>
              </a:rPr>
              <a:t>)</a:t>
            </a:r>
            <a:endParaRPr sz="3500" dirty="0">
              <a:latin typeface="Avenir Light" panose="020B0402020203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E1E8D83E-3433-D406-1C71-2D63A4CDB054}"/>
              </a:ext>
            </a:extLst>
          </p:cNvPr>
          <p:cNvSpPr txBox="1"/>
          <p:nvPr/>
        </p:nvSpPr>
        <p:spPr>
          <a:xfrm>
            <a:off x="322317" y="1308538"/>
            <a:ext cx="12360166" cy="7417415"/>
          </a:xfrm>
          <a:prstGeom prst="rect">
            <a:avLst/>
          </a:prstGeom>
          <a:noFill/>
        </p:spPr>
        <p:txBody>
          <a:bodyPr wrap="square">
            <a:spAutoFit/>
          </a:bodyPr>
          <a:lstStyle/>
          <a:p>
            <a:pPr algn="l">
              <a:buFont typeface="+mj-lt"/>
              <a:buAutoNum type="arabicPeriod"/>
            </a:pPr>
            <a:r>
              <a:rPr lang="cs-CZ" sz="2800" u="none" strike="noStrike" dirty="0">
                <a:solidFill>
                  <a:srgbClr val="374151"/>
                </a:solidFill>
                <a:effectLst/>
                <a:latin typeface="Avenir Light" panose="020B0402020203020204" pitchFamily="34" charset="0"/>
              </a:rPr>
              <a:t> Vision: A leader </a:t>
            </a:r>
            <a:r>
              <a:rPr lang="cs-CZ" sz="2800" u="none" strike="noStrike" dirty="0" err="1">
                <a:solidFill>
                  <a:srgbClr val="374151"/>
                </a:solidFill>
                <a:effectLst/>
                <a:latin typeface="Avenir Light" panose="020B0402020203020204" pitchFamily="34" charset="0"/>
              </a:rPr>
              <a:t>should</a:t>
            </a:r>
            <a:r>
              <a:rPr lang="cs-CZ" sz="2800" u="none" strike="noStrike" dirty="0">
                <a:solidFill>
                  <a:srgbClr val="374151"/>
                </a:solidFill>
                <a:effectLst/>
                <a:latin typeface="Avenir Light" panose="020B0402020203020204" pitchFamily="34" charset="0"/>
              </a:rPr>
              <a:t> have a </a:t>
            </a:r>
            <a:r>
              <a:rPr lang="cs-CZ" sz="2800" u="none" strike="noStrike" dirty="0" err="1">
                <a:solidFill>
                  <a:srgbClr val="374151"/>
                </a:solidFill>
                <a:effectLst/>
                <a:latin typeface="Avenir Light" panose="020B0402020203020204" pitchFamily="34" charset="0"/>
              </a:rPr>
              <a:t>clear</a:t>
            </a:r>
            <a:r>
              <a:rPr lang="cs-CZ" sz="2800" u="none" strike="noStrike" dirty="0">
                <a:solidFill>
                  <a:srgbClr val="374151"/>
                </a:solidFill>
                <a:effectLst/>
                <a:latin typeface="Avenir Light" panose="020B0402020203020204" pitchFamily="34" charset="0"/>
              </a:rPr>
              <a:t> and </a:t>
            </a:r>
            <a:r>
              <a:rPr lang="cs-CZ" sz="2800" u="none" strike="noStrike" dirty="0" err="1">
                <a:solidFill>
                  <a:srgbClr val="374151"/>
                </a:solidFill>
                <a:effectLst/>
                <a:latin typeface="Avenir Light" panose="020B0402020203020204" pitchFamily="34" charset="0"/>
              </a:rPr>
              <a:t>compelling</a:t>
            </a:r>
            <a:r>
              <a:rPr lang="cs-CZ" sz="2800" u="none" strike="noStrike" dirty="0">
                <a:solidFill>
                  <a:srgbClr val="374151"/>
                </a:solidFill>
                <a:effectLst/>
                <a:latin typeface="Avenir Light" panose="020B0402020203020204" pitchFamily="34" charset="0"/>
              </a:rPr>
              <a:t> vision </a:t>
            </a:r>
            <a:r>
              <a:rPr lang="cs-CZ" sz="2800" u="none" strike="noStrike" dirty="0" err="1">
                <a:solidFill>
                  <a:srgbClr val="374151"/>
                </a:solidFill>
                <a:effectLst/>
                <a:latin typeface="Avenir Light" panose="020B0402020203020204" pitchFamily="34" charset="0"/>
              </a:rPr>
              <a:t>for</a:t>
            </a:r>
            <a:r>
              <a:rPr lang="cs-CZ" sz="2800" u="none" strike="noStrike" dirty="0">
                <a:solidFill>
                  <a:srgbClr val="374151"/>
                </a:solidFill>
                <a:effectLst/>
                <a:latin typeface="Avenir Light" panose="020B0402020203020204" pitchFamily="34" charset="0"/>
              </a:rPr>
              <a:t> </a:t>
            </a:r>
            <a:r>
              <a:rPr lang="cs-CZ" sz="2800" u="none" strike="noStrike" dirty="0" err="1">
                <a:solidFill>
                  <a:srgbClr val="374151"/>
                </a:solidFill>
                <a:effectLst/>
                <a:latin typeface="Avenir Light" panose="020B0402020203020204" pitchFamily="34" charset="0"/>
              </a:rPr>
              <a:t>the</a:t>
            </a:r>
            <a:r>
              <a:rPr lang="cs-CZ" sz="2800" u="none" strike="noStrike" dirty="0">
                <a:solidFill>
                  <a:srgbClr val="374151"/>
                </a:solidFill>
                <a:effectLst/>
                <a:latin typeface="Avenir Light" panose="020B0402020203020204" pitchFamily="34" charset="0"/>
              </a:rPr>
              <a:t> </a:t>
            </a:r>
            <a:r>
              <a:rPr lang="cs-CZ" sz="2800" u="none" strike="noStrike" dirty="0" err="1">
                <a:solidFill>
                  <a:srgbClr val="374151"/>
                </a:solidFill>
                <a:effectLst/>
                <a:latin typeface="Avenir Light" panose="020B0402020203020204" pitchFamily="34" charset="0"/>
              </a:rPr>
              <a:t>future</a:t>
            </a:r>
            <a:r>
              <a:rPr lang="cs-CZ" sz="2800" u="none" strike="noStrike" dirty="0">
                <a:solidFill>
                  <a:srgbClr val="374151"/>
                </a:solidFill>
                <a:effectLst/>
                <a:latin typeface="Avenir Light" panose="020B0402020203020204" pitchFamily="34" charset="0"/>
              </a:rPr>
              <a:t>, and </a:t>
            </a:r>
            <a:r>
              <a:rPr lang="cs-CZ" sz="2800" u="none" strike="noStrike" dirty="0" err="1">
                <a:solidFill>
                  <a:srgbClr val="374151"/>
                </a:solidFill>
                <a:effectLst/>
                <a:latin typeface="Avenir Light" panose="020B0402020203020204" pitchFamily="34" charset="0"/>
              </a:rPr>
              <a:t>be</a:t>
            </a:r>
            <a:r>
              <a:rPr lang="cs-CZ" sz="2800" u="none" strike="noStrike" dirty="0">
                <a:solidFill>
                  <a:srgbClr val="374151"/>
                </a:solidFill>
                <a:effectLst/>
                <a:latin typeface="Avenir Light" panose="020B0402020203020204" pitchFamily="34" charset="0"/>
              </a:rPr>
              <a:t> </a:t>
            </a:r>
            <a:r>
              <a:rPr lang="cs-CZ" sz="2800" u="none" strike="noStrike" dirty="0" err="1">
                <a:solidFill>
                  <a:srgbClr val="374151"/>
                </a:solidFill>
                <a:effectLst/>
                <a:latin typeface="Avenir Light" panose="020B0402020203020204" pitchFamily="34" charset="0"/>
              </a:rPr>
              <a:t>able</a:t>
            </a:r>
            <a:r>
              <a:rPr lang="cs-CZ" sz="2800" u="none" strike="noStrike" dirty="0">
                <a:solidFill>
                  <a:srgbClr val="374151"/>
                </a:solidFill>
                <a:effectLst/>
                <a:latin typeface="Avenir Light" panose="020B0402020203020204" pitchFamily="34" charset="0"/>
              </a:rPr>
              <a:t> to </a:t>
            </a:r>
            <a:r>
              <a:rPr lang="cs-CZ" sz="2800" u="none" strike="noStrike" dirty="0" err="1">
                <a:solidFill>
                  <a:srgbClr val="374151"/>
                </a:solidFill>
                <a:effectLst/>
                <a:latin typeface="Avenir Light" panose="020B0402020203020204" pitchFamily="34" charset="0"/>
              </a:rPr>
              <a:t>communicate</a:t>
            </a:r>
            <a:r>
              <a:rPr lang="cs-CZ" sz="2800" u="none" strike="noStrike" dirty="0">
                <a:solidFill>
                  <a:srgbClr val="374151"/>
                </a:solidFill>
                <a:effectLst/>
                <a:latin typeface="Avenir Light" panose="020B0402020203020204" pitchFamily="34" charset="0"/>
              </a:rPr>
              <a:t> </a:t>
            </a:r>
            <a:r>
              <a:rPr lang="cs-CZ" sz="2800" u="none" strike="noStrike" dirty="0" err="1">
                <a:solidFill>
                  <a:srgbClr val="374151"/>
                </a:solidFill>
                <a:effectLst/>
                <a:latin typeface="Avenir Light" panose="020B0402020203020204" pitchFamily="34" charset="0"/>
              </a:rPr>
              <a:t>that</a:t>
            </a:r>
            <a:r>
              <a:rPr lang="cs-CZ" sz="2800" u="none" strike="noStrike" dirty="0">
                <a:solidFill>
                  <a:srgbClr val="374151"/>
                </a:solidFill>
                <a:effectLst/>
                <a:latin typeface="Avenir Light" panose="020B0402020203020204" pitchFamily="34" charset="0"/>
              </a:rPr>
              <a:t> vision in a </a:t>
            </a:r>
            <a:r>
              <a:rPr lang="cs-CZ" sz="2800" u="none" strike="noStrike" dirty="0" err="1">
                <a:solidFill>
                  <a:srgbClr val="374151"/>
                </a:solidFill>
                <a:effectLst/>
                <a:latin typeface="Avenir Light" panose="020B0402020203020204" pitchFamily="34" charset="0"/>
              </a:rPr>
              <a:t>way</a:t>
            </a:r>
            <a:r>
              <a:rPr lang="cs-CZ" sz="2800" u="none" strike="noStrike" dirty="0">
                <a:solidFill>
                  <a:srgbClr val="374151"/>
                </a:solidFill>
                <a:effectLst/>
                <a:latin typeface="Avenir Light" panose="020B0402020203020204" pitchFamily="34" charset="0"/>
              </a:rPr>
              <a:t> </a:t>
            </a:r>
            <a:r>
              <a:rPr lang="cs-CZ" sz="2800" u="none" strike="noStrike" dirty="0" err="1">
                <a:solidFill>
                  <a:srgbClr val="374151"/>
                </a:solidFill>
                <a:effectLst/>
                <a:latin typeface="Avenir Light" panose="020B0402020203020204" pitchFamily="34" charset="0"/>
              </a:rPr>
              <a:t>that</a:t>
            </a:r>
            <a:r>
              <a:rPr lang="cs-CZ" sz="2800" u="none" strike="noStrike" dirty="0">
                <a:solidFill>
                  <a:srgbClr val="374151"/>
                </a:solidFill>
                <a:effectLst/>
                <a:latin typeface="Avenir Light" panose="020B0402020203020204" pitchFamily="34" charset="0"/>
              </a:rPr>
              <a:t> </a:t>
            </a:r>
            <a:r>
              <a:rPr lang="cs-CZ" sz="2800" u="none" strike="noStrike" dirty="0" err="1">
                <a:solidFill>
                  <a:srgbClr val="374151"/>
                </a:solidFill>
                <a:effectLst/>
                <a:latin typeface="Avenir Light" panose="020B0402020203020204" pitchFamily="34" charset="0"/>
              </a:rPr>
              <a:t>inspires</a:t>
            </a:r>
            <a:r>
              <a:rPr lang="cs-CZ" sz="2800" u="none" strike="noStrike" dirty="0">
                <a:solidFill>
                  <a:srgbClr val="374151"/>
                </a:solidFill>
                <a:effectLst/>
                <a:latin typeface="Avenir Light" panose="020B0402020203020204" pitchFamily="34" charset="0"/>
              </a:rPr>
              <a:t> and </a:t>
            </a:r>
            <a:r>
              <a:rPr lang="cs-CZ" sz="2800" u="none" strike="noStrike" dirty="0" err="1">
                <a:solidFill>
                  <a:srgbClr val="374151"/>
                </a:solidFill>
                <a:effectLst/>
                <a:latin typeface="Avenir Light" panose="020B0402020203020204" pitchFamily="34" charset="0"/>
              </a:rPr>
              <a:t>motivates</a:t>
            </a:r>
            <a:r>
              <a:rPr lang="cs-CZ" sz="2800" u="none" strike="noStrike" dirty="0">
                <a:solidFill>
                  <a:srgbClr val="374151"/>
                </a:solidFill>
                <a:effectLst/>
                <a:latin typeface="Avenir Light" panose="020B0402020203020204" pitchFamily="34" charset="0"/>
              </a:rPr>
              <a:t> </a:t>
            </a:r>
            <a:r>
              <a:rPr lang="cs-CZ" sz="2800" u="none" strike="noStrike" dirty="0" err="1">
                <a:solidFill>
                  <a:srgbClr val="374151"/>
                </a:solidFill>
                <a:effectLst/>
                <a:latin typeface="Avenir Light" panose="020B0402020203020204" pitchFamily="34" charset="0"/>
              </a:rPr>
              <a:t>others</a:t>
            </a:r>
            <a:r>
              <a:rPr lang="cs-CZ" sz="2800" u="none" strike="noStrike" dirty="0">
                <a:solidFill>
                  <a:srgbClr val="374151"/>
                </a:solidFill>
                <a:effectLst/>
                <a:latin typeface="Avenir Light" panose="020B0402020203020204" pitchFamily="34" charset="0"/>
              </a:rPr>
              <a:t>.</a:t>
            </a:r>
            <a:br>
              <a:rPr lang="cs-CZ" sz="2800" u="none" strike="noStrike" dirty="0">
                <a:solidFill>
                  <a:srgbClr val="374151"/>
                </a:solidFill>
                <a:effectLst/>
                <a:latin typeface="Avenir Light" panose="020B0402020203020204" pitchFamily="34" charset="0"/>
              </a:rPr>
            </a:br>
            <a:endParaRPr lang="cs-CZ" sz="2800" u="none" strike="noStrike" dirty="0">
              <a:solidFill>
                <a:srgbClr val="374151"/>
              </a:solidFill>
              <a:effectLst/>
              <a:latin typeface="Avenir Light" panose="020B0402020203020204" pitchFamily="34" charset="0"/>
            </a:endParaRPr>
          </a:p>
          <a:p>
            <a:pPr algn="l">
              <a:buFont typeface="+mj-lt"/>
              <a:buAutoNum type="arabicPeriod"/>
            </a:pPr>
            <a:r>
              <a:rPr lang="cs-CZ" sz="2800" u="none" strike="noStrike" dirty="0">
                <a:solidFill>
                  <a:srgbClr val="374151"/>
                </a:solidFill>
                <a:effectLst/>
                <a:latin typeface="Avenir Light" panose="020B0402020203020204" pitchFamily="34" charset="0"/>
              </a:rPr>
              <a:t> Integrity: A leader </a:t>
            </a:r>
            <a:r>
              <a:rPr lang="cs-CZ" sz="2800" u="none" strike="noStrike" dirty="0" err="1">
                <a:solidFill>
                  <a:srgbClr val="374151"/>
                </a:solidFill>
                <a:effectLst/>
                <a:latin typeface="Avenir Light" panose="020B0402020203020204" pitchFamily="34" charset="0"/>
              </a:rPr>
              <a:t>should</a:t>
            </a:r>
            <a:r>
              <a:rPr lang="cs-CZ" sz="2800" u="none" strike="noStrike" dirty="0">
                <a:solidFill>
                  <a:srgbClr val="374151"/>
                </a:solidFill>
                <a:effectLst/>
                <a:latin typeface="Avenir Light" panose="020B0402020203020204" pitchFamily="34" charset="0"/>
              </a:rPr>
              <a:t> </a:t>
            </a:r>
            <a:r>
              <a:rPr lang="cs-CZ" sz="2800" u="none" strike="noStrike" dirty="0" err="1">
                <a:solidFill>
                  <a:srgbClr val="374151"/>
                </a:solidFill>
                <a:effectLst/>
                <a:latin typeface="Avenir Light" panose="020B0402020203020204" pitchFamily="34" charset="0"/>
              </a:rPr>
              <a:t>be</a:t>
            </a:r>
            <a:r>
              <a:rPr lang="cs-CZ" sz="2800" u="none" strike="noStrike" dirty="0">
                <a:solidFill>
                  <a:srgbClr val="374151"/>
                </a:solidFill>
                <a:effectLst/>
                <a:latin typeface="Avenir Light" panose="020B0402020203020204" pitchFamily="34" charset="0"/>
              </a:rPr>
              <a:t> </a:t>
            </a:r>
            <a:r>
              <a:rPr lang="cs-CZ" sz="2800" u="none" strike="noStrike" dirty="0" err="1">
                <a:solidFill>
                  <a:srgbClr val="374151"/>
                </a:solidFill>
                <a:effectLst/>
                <a:latin typeface="Avenir Light" panose="020B0402020203020204" pitchFamily="34" charset="0"/>
              </a:rPr>
              <a:t>honest</a:t>
            </a:r>
            <a:r>
              <a:rPr lang="cs-CZ" sz="2800" u="none" strike="noStrike" dirty="0">
                <a:solidFill>
                  <a:srgbClr val="374151"/>
                </a:solidFill>
                <a:effectLst/>
                <a:latin typeface="Avenir Light" panose="020B0402020203020204" pitchFamily="34" charset="0"/>
              </a:rPr>
              <a:t>, </a:t>
            </a:r>
            <a:r>
              <a:rPr lang="cs-CZ" sz="2800" u="none" strike="noStrike" dirty="0" err="1">
                <a:solidFill>
                  <a:srgbClr val="374151"/>
                </a:solidFill>
                <a:effectLst/>
                <a:latin typeface="Avenir Light" panose="020B0402020203020204" pitchFamily="34" charset="0"/>
              </a:rPr>
              <a:t>ethical</a:t>
            </a:r>
            <a:r>
              <a:rPr lang="cs-CZ" sz="2800" u="none" strike="noStrike" dirty="0">
                <a:solidFill>
                  <a:srgbClr val="374151"/>
                </a:solidFill>
                <a:effectLst/>
                <a:latin typeface="Avenir Light" panose="020B0402020203020204" pitchFamily="34" charset="0"/>
              </a:rPr>
              <a:t>, and </a:t>
            </a:r>
            <a:r>
              <a:rPr lang="cs-CZ" sz="2800" u="none" strike="noStrike" dirty="0" err="1">
                <a:solidFill>
                  <a:srgbClr val="374151"/>
                </a:solidFill>
                <a:effectLst/>
                <a:latin typeface="Avenir Light" panose="020B0402020203020204" pitchFamily="34" charset="0"/>
              </a:rPr>
              <a:t>consistent</a:t>
            </a:r>
            <a:r>
              <a:rPr lang="cs-CZ" sz="2800" u="none" strike="noStrike" dirty="0">
                <a:solidFill>
                  <a:srgbClr val="374151"/>
                </a:solidFill>
                <a:effectLst/>
                <a:latin typeface="Avenir Light" panose="020B0402020203020204" pitchFamily="34" charset="0"/>
              </a:rPr>
              <a:t> in </a:t>
            </a:r>
            <a:r>
              <a:rPr lang="cs-CZ" sz="2800" u="none" strike="noStrike" dirty="0" err="1">
                <a:solidFill>
                  <a:srgbClr val="374151"/>
                </a:solidFill>
                <a:effectLst/>
                <a:latin typeface="Avenir Light" panose="020B0402020203020204" pitchFamily="34" charset="0"/>
              </a:rPr>
              <a:t>their</a:t>
            </a:r>
            <a:r>
              <a:rPr lang="cs-CZ" sz="2800" u="none" strike="noStrike" dirty="0">
                <a:solidFill>
                  <a:srgbClr val="374151"/>
                </a:solidFill>
                <a:effectLst/>
                <a:latin typeface="Avenir Light" panose="020B0402020203020204" pitchFamily="34" charset="0"/>
              </a:rPr>
              <a:t> </a:t>
            </a:r>
            <a:r>
              <a:rPr lang="cs-CZ" sz="2800" u="none" strike="noStrike" dirty="0" err="1">
                <a:solidFill>
                  <a:srgbClr val="374151"/>
                </a:solidFill>
                <a:effectLst/>
                <a:latin typeface="Avenir Light" panose="020B0402020203020204" pitchFamily="34" charset="0"/>
              </a:rPr>
              <a:t>actions</a:t>
            </a:r>
            <a:r>
              <a:rPr lang="cs-CZ" sz="2800" u="none" strike="noStrike" dirty="0">
                <a:solidFill>
                  <a:srgbClr val="374151"/>
                </a:solidFill>
                <a:effectLst/>
                <a:latin typeface="Avenir Light" panose="020B0402020203020204" pitchFamily="34" charset="0"/>
              </a:rPr>
              <a:t> and </a:t>
            </a:r>
            <a:r>
              <a:rPr lang="cs-CZ" sz="2800" u="none" strike="noStrike" dirty="0" err="1">
                <a:solidFill>
                  <a:srgbClr val="374151"/>
                </a:solidFill>
                <a:effectLst/>
                <a:latin typeface="Avenir Light" panose="020B0402020203020204" pitchFamily="34" charset="0"/>
              </a:rPr>
              <a:t>decision-making</a:t>
            </a:r>
            <a:r>
              <a:rPr lang="cs-CZ" sz="2800" u="none" strike="noStrike" dirty="0">
                <a:solidFill>
                  <a:srgbClr val="374151"/>
                </a:solidFill>
                <a:effectLst/>
                <a:latin typeface="Avenir Light" panose="020B0402020203020204" pitchFamily="34" charset="0"/>
              </a:rPr>
              <a:t>.</a:t>
            </a:r>
            <a:br>
              <a:rPr lang="cs-CZ" sz="2800" u="none" strike="noStrike" dirty="0">
                <a:solidFill>
                  <a:srgbClr val="374151"/>
                </a:solidFill>
                <a:effectLst/>
                <a:latin typeface="Avenir Light" panose="020B0402020203020204" pitchFamily="34" charset="0"/>
              </a:rPr>
            </a:br>
            <a:endParaRPr lang="cs-CZ" sz="2800" u="none" strike="noStrike" dirty="0">
              <a:solidFill>
                <a:srgbClr val="374151"/>
              </a:solidFill>
              <a:effectLst/>
              <a:latin typeface="Avenir Light" panose="020B0402020203020204" pitchFamily="34" charset="0"/>
            </a:endParaRPr>
          </a:p>
          <a:p>
            <a:pPr algn="l">
              <a:buFont typeface="+mj-lt"/>
              <a:buAutoNum type="arabicPeriod"/>
            </a:pPr>
            <a:r>
              <a:rPr lang="cs-CZ" sz="2800" u="none" strike="noStrike" dirty="0">
                <a:solidFill>
                  <a:srgbClr val="374151"/>
                </a:solidFill>
                <a:effectLst/>
                <a:latin typeface="Avenir Light" panose="020B0402020203020204" pitchFamily="34" charset="0"/>
              </a:rPr>
              <a:t> </a:t>
            </a:r>
            <a:r>
              <a:rPr lang="cs-CZ" sz="2800" u="none" strike="noStrike" dirty="0" err="1">
                <a:solidFill>
                  <a:srgbClr val="374151"/>
                </a:solidFill>
                <a:effectLst/>
                <a:latin typeface="Avenir Light" panose="020B0402020203020204" pitchFamily="34" charset="0"/>
              </a:rPr>
              <a:t>Empathy</a:t>
            </a:r>
            <a:r>
              <a:rPr lang="cs-CZ" sz="2800" u="none" strike="noStrike" dirty="0">
                <a:solidFill>
                  <a:srgbClr val="374151"/>
                </a:solidFill>
                <a:effectLst/>
                <a:latin typeface="Avenir Light" panose="020B0402020203020204" pitchFamily="34" charset="0"/>
              </a:rPr>
              <a:t>: A leader </a:t>
            </a:r>
            <a:r>
              <a:rPr lang="cs-CZ" sz="2800" u="none" strike="noStrike" dirty="0" err="1">
                <a:solidFill>
                  <a:srgbClr val="374151"/>
                </a:solidFill>
                <a:effectLst/>
                <a:latin typeface="Avenir Light" panose="020B0402020203020204" pitchFamily="34" charset="0"/>
              </a:rPr>
              <a:t>should</a:t>
            </a:r>
            <a:r>
              <a:rPr lang="cs-CZ" sz="2800" u="none" strike="noStrike" dirty="0">
                <a:solidFill>
                  <a:srgbClr val="374151"/>
                </a:solidFill>
                <a:effectLst/>
                <a:latin typeface="Avenir Light" panose="020B0402020203020204" pitchFamily="34" charset="0"/>
              </a:rPr>
              <a:t> </a:t>
            </a:r>
            <a:r>
              <a:rPr lang="cs-CZ" sz="2800" u="none" strike="noStrike" dirty="0" err="1">
                <a:solidFill>
                  <a:srgbClr val="374151"/>
                </a:solidFill>
                <a:effectLst/>
                <a:latin typeface="Avenir Light" panose="020B0402020203020204" pitchFamily="34" charset="0"/>
              </a:rPr>
              <a:t>be</a:t>
            </a:r>
            <a:r>
              <a:rPr lang="cs-CZ" sz="2800" u="none" strike="noStrike" dirty="0">
                <a:solidFill>
                  <a:srgbClr val="374151"/>
                </a:solidFill>
                <a:effectLst/>
                <a:latin typeface="Avenir Light" panose="020B0402020203020204" pitchFamily="34" charset="0"/>
              </a:rPr>
              <a:t> </a:t>
            </a:r>
            <a:r>
              <a:rPr lang="cs-CZ" sz="2800" u="none" strike="noStrike" dirty="0" err="1">
                <a:solidFill>
                  <a:srgbClr val="374151"/>
                </a:solidFill>
                <a:effectLst/>
                <a:latin typeface="Avenir Light" panose="020B0402020203020204" pitchFamily="34" charset="0"/>
              </a:rPr>
              <a:t>able</a:t>
            </a:r>
            <a:r>
              <a:rPr lang="cs-CZ" sz="2800" u="none" strike="noStrike" dirty="0">
                <a:solidFill>
                  <a:srgbClr val="374151"/>
                </a:solidFill>
                <a:effectLst/>
                <a:latin typeface="Avenir Light" panose="020B0402020203020204" pitchFamily="34" charset="0"/>
              </a:rPr>
              <a:t> to </a:t>
            </a:r>
            <a:r>
              <a:rPr lang="cs-CZ" sz="2800" u="none" strike="noStrike" dirty="0" err="1">
                <a:solidFill>
                  <a:srgbClr val="374151"/>
                </a:solidFill>
                <a:effectLst/>
                <a:latin typeface="Avenir Light" panose="020B0402020203020204" pitchFamily="34" charset="0"/>
              </a:rPr>
              <a:t>understand</a:t>
            </a:r>
            <a:r>
              <a:rPr lang="cs-CZ" sz="2800" u="none" strike="noStrike" dirty="0">
                <a:solidFill>
                  <a:srgbClr val="374151"/>
                </a:solidFill>
                <a:effectLst/>
                <a:latin typeface="Avenir Light" panose="020B0402020203020204" pitchFamily="34" charset="0"/>
              </a:rPr>
              <a:t> and </a:t>
            </a:r>
            <a:r>
              <a:rPr lang="cs-CZ" sz="2800" u="none" strike="noStrike" dirty="0" err="1">
                <a:solidFill>
                  <a:srgbClr val="374151"/>
                </a:solidFill>
                <a:effectLst/>
                <a:latin typeface="Avenir Light" panose="020B0402020203020204" pitchFamily="34" charset="0"/>
              </a:rPr>
              <a:t>connect</a:t>
            </a:r>
            <a:r>
              <a:rPr lang="cs-CZ" sz="2800" u="none" strike="noStrike" dirty="0">
                <a:solidFill>
                  <a:srgbClr val="374151"/>
                </a:solidFill>
                <a:effectLst/>
                <a:latin typeface="Avenir Light" panose="020B0402020203020204" pitchFamily="34" charset="0"/>
              </a:rPr>
              <a:t> </a:t>
            </a:r>
            <a:r>
              <a:rPr lang="cs-CZ" sz="2800" u="none" strike="noStrike" dirty="0" err="1">
                <a:solidFill>
                  <a:srgbClr val="374151"/>
                </a:solidFill>
                <a:effectLst/>
                <a:latin typeface="Avenir Light" panose="020B0402020203020204" pitchFamily="34" charset="0"/>
              </a:rPr>
              <a:t>with</a:t>
            </a:r>
            <a:r>
              <a:rPr lang="cs-CZ" sz="2800" u="none" strike="noStrike" dirty="0">
                <a:solidFill>
                  <a:srgbClr val="374151"/>
                </a:solidFill>
                <a:effectLst/>
                <a:latin typeface="Avenir Light" panose="020B0402020203020204" pitchFamily="34" charset="0"/>
              </a:rPr>
              <a:t> </a:t>
            </a:r>
            <a:r>
              <a:rPr lang="cs-CZ" sz="2800" u="none" strike="noStrike" dirty="0" err="1">
                <a:solidFill>
                  <a:srgbClr val="374151"/>
                </a:solidFill>
                <a:effectLst/>
                <a:latin typeface="Avenir Light" panose="020B0402020203020204" pitchFamily="34" charset="0"/>
              </a:rPr>
              <a:t>the</a:t>
            </a:r>
            <a:r>
              <a:rPr lang="cs-CZ" sz="2800" u="none" strike="noStrike" dirty="0">
                <a:solidFill>
                  <a:srgbClr val="374151"/>
                </a:solidFill>
                <a:effectLst/>
                <a:latin typeface="Avenir Light" panose="020B0402020203020204" pitchFamily="34" charset="0"/>
              </a:rPr>
              <a:t> </a:t>
            </a:r>
            <a:r>
              <a:rPr lang="cs-CZ" sz="2800" u="none" strike="noStrike" dirty="0" err="1">
                <a:solidFill>
                  <a:srgbClr val="374151"/>
                </a:solidFill>
                <a:effectLst/>
                <a:latin typeface="Avenir Light" panose="020B0402020203020204" pitchFamily="34" charset="0"/>
              </a:rPr>
              <a:t>needs</a:t>
            </a:r>
            <a:r>
              <a:rPr lang="cs-CZ" sz="2800" u="none" strike="noStrike" dirty="0">
                <a:solidFill>
                  <a:srgbClr val="374151"/>
                </a:solidFill>
                <a:effectLst/>
                <a:latin typeface="Avenir Light" panose="020B0402020203020204" pitchFamily="34" charset="0"/>
              </a:rPr>
              <a:t> and </a:t>
            </a:r>
            <a:r>
              <a:rPr lang="cs-CZ" sz="2800" u="none" strike="noStrike" dirty="0" err="1">
                <a:solidFill>
                  <a:srgbClr val="374151"/>
                </a:solidFill>
                <a:effectLst/>
                <a:latin typeface="Avenir Light" panose="020B0402020203020204" pitchFamily="34" charset="0"/>
              </a:rPr>
              <a:t>perspectives</a:t>
            </a:r>
            <a:r>
              <a:rPr lang="cs-CZ" sz="2800" u="none" strike="noStrike" dirty="0">
                <a:solidFill>
                  <a:srgbClr val="374151"/>
                </a:solidFill>
                <a:effectLst/>
                <a:latin typeface="Avenir Light" panose="020B0402020203020204" pitchFamily="34" charset="0"/>
              </a:rPr>
              <a:t> of </a:t>
            </a:r>
            <a:r>
              <a:rPr lang="cs-CZ" sz="2800" u="none" strike="noStrike" dirty="0" err="1">
                <a:solidFill>
                  <a:srgbClr val="374151"/>
                </a:solidFill>
                <a:effectLst/>
                <a:latin typeface="Avenir Light" panose="020B0402020203020204" pitchFamily="34" charset="0"/>
              </a:rPr>
              <a:t>their</a:t>
            </a:r>
            <a:r>
              <a:rPr lang="cs-CZ" sz="2800" u="none" strike="noStrike" dirty="0">
                <a:solidFill>
                  <a:srgbClr val="374151"/>
                </a:solidFill>
                <a:effectLst/>
                <a:latin typeface="Avenir Light" panose="020B0402020203020204" pitchFamily="34" charset="0"/>
              </a:rPr>
              <a:t> </a:t>
            </a:r>
            <a:r>
              <a:rPr lang="cs-CZ" sz="2800" u="none" strike="noStrike" dirty="0" err="1">
                <a:solidFill>
                  <a:srgbClr val="374151"/>
                </a:solidFill>
                <a:effectLst/>
                <a:latin typeface="Avenir Light" panose="020B0402020203020204" pitchFamily="34" charset="0"/>
              </a:rPr>
              <a:t>followers</a:t>
            </a:r>
            <a:r>
              <a:rPr lang="cs-CZ" sz="2800" u="none" strike="noStrike" dirty="0">
                <a:solidFill>
                  <a:srgbClr val="374151"/>
                </a:solidFill>
                <a:effectLst/>
                <a:latin typeface="Avenir Light" panose="020B0402020203020204" pitchFamily="34" charset="0"/>
              </a:rPr>
              <a:t>, and </a:t>
            </a:r>
            <a:r>
              <a:rPr lang="cs-CZ" sz="2800" u="none" strike="noStrike" dirty="0" err="1">
                <a:solidFill>
                  <a:srgbClr val="374151"/>
                </a:solidFill>
                <a:effectLst/>
                <a:latin typeface="Avenir Light" panose="020B0402020203020204" pitchFamily="34" charset="0"/>
              </a:rPr>
              <a:t>be</a:t>
            </a:r>
            <a:r>
              <a:rPr lang="cs-CZ" sz="2800" u="none" strike="noStrike" dirty="0">
                <a:solidFill>
                  <a:srgbClr val="374151"/>
                </a:solidFill>
                <a:effectLst/>
                <a:latin typeface="Avenir Light" panose="020B0402020203020204" pitchFamily="34" charset="0"/>
              </a:rPr>
              <a:t> </a:t>
            </a:r>
            <a:r>
              <a:rPr lang="cs-CZ" sz="2800" u="none" strike="noStrike" dirty="0" err="1">
                <a:solidFill>
                  <a:srgbClr val="374151"/>
                </a:solidFill>
                <a:effectLst/>
                <a:latin typeface="Avenir Light" panose="020B0402020203020204" pitchFamily="34" charset="0"/>
              </a:rPr>
              <a:t>able</a:t>
            </a:r>
            <a:r>
              <a:rPr lang="cs-CZ" sz="2800" u="none" strike="noStrike" dirty="0">
                <a:solidFill>
                  <a:srgbClr val="374151"/>
                </a:solidFill>
                <a:effectLst/>
                <a:latin typeface="Avenir Light" panose="020B0402020203020204" pitchFamily="34" charset="0"/>
              </a:rPr>
              <a:t> to show </a:t>
            </a:r>
            <a:r>
              <a:rPr lang="cs-CZ" sz="2800" u="none" strike="noStrike" dirty="0" err="1">
                <a:solidFill>
                  <a:srgbClr val="374151"/>
                </a:solidFill>
                <a:effectLst/>
                <a:latin typeface="Avenir Light" panose="020B0402020203020204" pitchFamily="34" charset="0"/>
              </a:rPr>
              <a:t>compassion</a:t>
            </a:r>
            <a:r>
              <a:rPr lang="cs-CZ" sz="2800" u="none" strike="noStrike" dirty="0">
                <a:solidFill>
                  <a:srgbClr val="374151"/>
                </a:solidFill>
                <a:effectLst/>
                <a:latin typeface="Avenir Light" panose="020B0402020203020204" pitchFamily="34" charset="0"/>
              </a:rPr>
              <a:t> and support </a:t>
            </a:r>
            <a:r>
              <a:rPr lang="cs-CZ" sz="2800" u="none" strike="noStrike" dirty="0" err="1">
                <a:solidFill>
                  <a:srgbClr val="374151"/>
                </a:solidFill>
                <a:effectLst/>
                <a:latin typeface="Avenir Light" panose="020B0402020203020204" pitchFamily="34" charset="0"/>
              </a:rPr>
              <a:t>when</a:t>
            </a:r>
            <a:r>
              <a:rPr lang="cs-CZ" sz="2800" u="none" strike="noStrike" dirty="0">
                <a:solidFill>
                  <a:srgbClr val="374151"/>
                </a:solidFill>
                <a:effectLst/>
                <a:latin typeface="Avenir Light" panose="020B0402020203020204" pitchFamily="34" charset="0"/>
              </a:rPr>
              <a:t> </a:t>
            </a:r>
            <a:r>
              <a:rPr lang="cs-CZ" sz="2800" u="none" strike="noStrike" dirty="0" err="1">
                <a:solidFill>
                  <a:srgbClr val="374151"/>
                </a:solidFill>
                <a:effectLst/>
                <a:latin typeface="Avenir Light" panose="020B0402020203020204" pitchFamily="34" charset="0"/>
              </a:rPr>
              <a:t>needed</a:t>
            </a:r>
            <a:r>
              <a:rPr lang="cs-CZ" sz="2800" u="none" strike="noStrike" dirty="0">
                <a:solidFill>
                  <a:srgbClr val="374151"/>
                </a:solidFill>
                <a:effectLst/>
                <a:latin typeface="Avenir Light" panose="020B0402020203020204" pitchFamily="34" charset="0"/>
              </a:rPr>
              <a:t>.</a:t>
            </a:r>
            <a:br>
              <a:rPr lang="cs-CZ" sz="2800" u="none" strike="noStrike" dirty="0">
                <a:solidFill>
                  <a:srgbClr val="374151"/>
                </a:solidFill>
                <a:effectLst/>
                <a:latin typeface="Avenir Light" panose="020B0402020203020204" pitchFamily="34" charset="0"/>
              </a:rPr>
            </a:br>
            <a:endParaRPr lang="cs-CZ" sz="2800" u="none" strike="noStrike" dirty="0">
              <a:solidFill>
                <a:srgbClr val="374151"/>
              </a:solidFill>
              <a:effectLst/>
              <a:latin typeface="Avenir Light" panose="020B0402020203020204" pitchFamily="34" charset="0"/>
            </a:endParaRPr>
          </a:p>
          <a:p>
            <a:pPr algn="l">
              <a:buFont typeface="+mj-lt"/>
              <a:buAutoNum type="arabicPeriod"/>
            </a:pPr>
            <a:r>
              <a:rPr lang="cs-CZ" sz="2800" u="none" strike="noStrike" dirty="0">
                <a:solidFill>
                  <a:srgbClr val="374151"/>
                </a:solidFill>
                <a:effectLst/>
                <a:latin typeface="Avenir Light" panose="020B0402020203020204" pitchFamily="34" charset="0"/>
              </a:rPr>
              <a:t> </a:t>
            </a:r>
            <a:r>
              <a:rPr lang="cs-CZ" sz="2800" u="none" strike="noStrike" dirty="0" err="1">
                <a:solidFill>
                  <a:srgbClr val="374151"/>
                </a:solidFill>
                <a:effectLst/>
                <a:latin typeface="Avenir Light" panose="020B0402020203020204" pitchFamily="34" charset="0"/>
              </a:rPr>
              <a:t>Confidence</a:t>
            </a:r>
            <a:r>
              <a:rPr lang="cs-CZ" sz="2800" u="none" strike="noStrike" dirty="0">
                <a:solidFill>
                  <a:srgbClr val="374151"/>
                </a:solidFill>
                <a:effectLst/>
                <a:latin typeface="Avenir Light" panose="020B0402020203020204" pitchFamily="34" charset="0"/>
              </a:rPr>
              <a:t>: A leader </a:t>
            </a:r>
            <a:r>
              <a:rPr lang="cs-CZ" sz="2800" u="none" strike="noStrike" dirty="0" err="1">
                <a:solidFill>
                  <a:srgbClr val="374151"/>
                </a:solidFill>
                <a:effectLst/>
                <a:latin typeface="Avenir Light" panose="020B0402020203020204" pitchFamily="34" charset="0"/>
              </a:rPr>
              <a:t>should</a:t>
            </a:r>
            <a:r>
              <a:rPr lang="cs-CZ" sz="2800" u="none" strike="noStrike" dirty="0">
                <a:solidFill>
                  <a:srgbClr val="374151"/>
                </a:solidFill>
                <a:effectLst/>
                <a:latin typeface="Avenir Light" panose="020B0402020203020204" pitchFamily="34" charset="0"/>
              </a:rPr>
              <a:t> have </a:t>
            </a:r>
            <a:r>
              <a:rPr lang="cs-CZ" sz="2800" u="none" strike="noStrike" dirty="0" err="1">
                <a:solidFill>
                  <a:srgbClr val="374151"/>
                </a:solidFill>
                <a:effectLst/>
                <a:latin typeface="Avenir Light" panose="020B0402020203020204" pitchFamily="34" charset="0"/>
              </a:rPr>
              <a:t>confidence</a:t>
            </a:r>
            <a:r>
              <a:rPr lang="cs-CZ" sz="2800" u="none" strike="noStrike" dirty="0">
                <a:solidFill>
                  <a:srgbClr val="374151"/>
                </a:solidFill>
                <a:effectLst/>
                <a:latin typeface="Avenir Light" panose="020B0402020203020204" pitchFamily="34" charset="0"/>
              </a:rPr>
              <a:t> in </a:t>
            </a:r>
            <a:r>
              <a:rPr lang="cs-CZ" sz="2800" u="none" strike="noStrike" dirty="0" err="1">
                <a:solidFill>
                  <a:srgbClr val="374151"/>
                </a:solidFill>
                <a:effectLst/>
                <a:latin typeface="Avenir Light" panose="020B0402020203020204" pitchFamily="34" charset="0"/>
              </a:rPr>
              <a:t>their</a:t>
            </a:r>
            <a:r>
              <a:rPr lang="cs-CZ" sz="2800" u="none" strike="noStrike" dirty="0">
                <a:solidFill>
                  <a:srgbClr val="374151"/>
                </a:solidFill>
                <a:effectLst/>
                <a:latin typeface="Avenir Light" panose="020B0402020203020204" pitchFamily="34" charset="0"/>
              </a:rPr>
              <a:t> </a:t>
            </a:r>
            <a:r>
              <a:rPr lang="cs-CZ" sz="2800" u="none" strike="noStrike" dirty="0" err="1">
                <a:solidFill>
                  <a:srgbClr val="374151"/>
                </a:solidFill>
                <a:effectLst/>
                <a:latin typeface="Avenir Light" panose="020B0402020203020204" pitchFamily="34" charset="0"/>
              </a:rPr>
              <a:t>own</a:t>
            </a:r>
            <a:r>
              <a:rPr lang="cs-CZ" sz="2800" u="none" strike="noStrike" dirty="0">
                <a:solidFill>
                  <a:srgbClr val="374151"/>
                </a:solidFill>
                <a:effectLst/>
                <a:latin typeface="Avenir Light" panose="020B0402020203020204" pitchFamily="34" charset="0"/>
              </a:rPr>
              <a:t> </a:t>
            </a:r>
            <a:r>
              <a:rPr lang="cs-CZ" sz="2800" u="none" strike="noStrike" dirty="0" err="1">
                <a:solidFill>
                  <a:srgbClr val="374151"/>
                </a:solidFill>
                <a:effectLst/>
                <a:latin typeface="Avenir Light" panose="020B0402020203020204" pitchFamily="34" charset="0"/>
              </a:rPr>
              <a:t>abilities</a:t>
            </a:r>
            <a:r>
              <a:rPr lang="cs-CZ" sz="2800" u="none" strike="noStrike" dirty="0">
                <a:solidFill>
                  <a:srgbClr val="374151"/>
                </a:solidFill>
                <a:effectLst/>
                <a:latin typeface="Avenir Light" panose="020B0402020203020204" pitchFamily="34" charset="0"/>
              </a:rPr>
              <a:t>, as </a:t>
            </a:r>
            <a:r>
              <a:rPr lang="cs-CZ" sz="2800" u="none" strike="noStrike" dirty="0" err="1">
                <a:solidFill>
                  <a:srgbClr val="374151"/>
                </a:solidFill>
                <a:effectLst/>
                <a:latin typeface="Avenir Light" panose="020B0402020203020204" pitchFamily="34" charset="0"/>
              </a:rPr>
              <a:t>well</a:t>
            </a:r>
            <a:r>
              <a:rPr lang="cs-CZ" sz="2800" u="none" strike="noStrike" dirty="0">
                <a:solidFill>
                  <a:srgbClr val="374151"/>
                </a:solidFill>
                <a:effectLst/>
                <a:latin typeface="Avenir Light" panose="020B0402020203020204" pitchFamily="34" charset="0"/>
              </a:rPr>
              <a:t> as in </a:t>
            </a:r>
            <a:r>
              <a:rPr lang="cs-CZ" sz="2800" u="none" strike="noStrike" dirty="0" err="1">
                <a:solidFill>
                  <a:srgbClr val="374151"/>
                </a:solidFill>
                <a:effectLst/>
                <a:latin typeface="Avenir Light" panose="020B0402020203020204" pitchFamily="34" charset="0"/>
              </a:rPr>
              <a:t>the</a:t>
            </a:r>
            <a:r>
              <a:rPr lang="cs-CZ" sz="2800" u="none" strike="noStrike" dirty="0">
                <a:solidFill>
                  <a:srgbClr val="374151"/>
                </a:solidFill>
                <a:effectLst/>
                <a:latin typeface="Avenir Light" panose="020B0402020203020204" pitchFamily="34" charset="0"/>
              </a:rPr>
              <a:t> </a:t>
            </a:r>
            <a:r>
              <a:rPr lang="cs-CZ" sz="2800" u="none" strike="noStrike" dirty="0" err="1">
                <a:solidFill>
                  <a:srgbClr val="374151"/>
                </a:solidFill>
                <a:effectLst/>
                <a:latin typeface="Avenir Light" panose="020B0402020203020204" pitchFamily="34" charset="0"/>
              </a:rPr>
              <a:t>abilities</a:t>
            </a:r>
            <a:r>
              <a:rPr lang="cs-CZ" sz="2800" u="none" strike="noStrike" dirty="0">
                <a:solidFill>
                  <a:srgbClr val="374151"/>
                </a:solidFill>
                <a:effectLst/>
                <a:latin typeface="Avenir Light" panose="020B0402020203020204" pitchFamily="34" charset="0"/>
              </a:rPr>
              <a:t> of </a:t>
            </a:r>
            <a:r>
              <a:rPr lang="cs-CZ" sz="2800" u="none" strike="noStrike" dirty="0" err="1">
                <a:solidFill>
                  <a:srgbClr val="374151"/>
                </a:solidFill>
                <a:effectLst/>
                <a:latin typeface="Avenir Light" panose="020B0402020203020204" pitchFamily="34" charset="0"/>
              </a:rPr>
              <a:t>their</a:t>
            </a:r>
            <a:r>
              <a:rPr lang="cs-CZ" sz="2800" u="none" strike="noStrike" dirty="0">
                <a:solidFill>
                  <a:srgbClr val="374151"/>
                </a:solidFill>
                <a:effectLst/>
                <a:latin typeface="Avenir Light" panose="020B0402020203020204" pitchFamily="34" charset="0"/>
              </a:rPr>
              <a:t> team </a:t>
            </a:r>
            <a:r>
              <a:rPr lang="cs-CZ" sz="2800" u="none" strike="noStrike" dirty="0" err="1">
                <a:solidFill>
                  <a:srgbClr val="374151"/>
                </a:solidFill>
                <a:effectLst/>
                <a:latin typeface="Avenir Light" panose="020B0402020203020204" pitchFamily="34" charset="0"/>
              </a:rPr>
              <a:t>or</a:t>
            </a:r>
            <a:r>
              <a:rPr lang="cs-CZ" sz="2800" u="none" strike="noStrike" dirty="0">
                <a:solidFill>
                  <a:srgbClr val="374151"/>
                </a:solidFill>
                <a:effectLst/>
                <a:latin typeface="Avenir Light" panose="020B0402020203020204" pitchFamily="34" charset="0"/>
              </a:rPr>
              <a:t> </a:t>
            </a:r>
            <a:r>
              <a:rPr lang="cs-CZ" sz="2800" u="none" strike="noStrike" dirty="0" err="1">
                <a:solidFill>
                  <a:srgbClr val="374151"/>
                </a:solidFill>
                <a:effectLst/>
                <a:latin typeface="Avenir Light" panose="020B0402020203020204" pitchFamily="34" charset="0"/>
              </a:rPr>
              <a:t>organization</a:t>
            </a:r>
            <a:r>
              <a:rPr lang="cs-CZ" sz="2800" u="none" strike="noStrike" dirty="0">
                <a:solidFill>
                  <a:srgbClr val="374151"/>
                </a:solidFill>
                <a:effectLst/>
                <a:latin typeface="Avenir Light" panose="020B0402020203020204" pitchFamily="34" charset="0"/>
              </a:rPr>
              <a:t>.</a:t>
            </a:r>
            <a:br>
              <a:rPr lang="cs-CZ" sz="2800" u="none" strike="noStrike" dirty="0">
                <a:solidFill>
                  <a:srgbClr val="374151"/>
                </a:solidFill>
                <a:effectLst/>
                <a:latin typeface="Avenir Light" panose="020B0402020203020204" pitchFamily="34" charset="0"/>
              </a:rPr>
            </a:br>
            <a:endParaRPr lang="cs-CZ" sz="2800" u="none" strike="noStrike" dirty="0">
              <a:solidFill>
                <a:srgbClr val="374151"/>
              </a:solidFill>
              <a:effectLst/>
              <a:latin typeface="Avenir Light" panose="020B0402020203020204" pitchFamily="34" charset="0"/>
            </a:endParaRPr>
          </a:p>
          <a:p>
            <a:pPr algn="l">
              <a:buFont typeface="+mj-lt"/>
              <a:buAutoNum type="arabicPeriod"/>
            </a:pPr>
            <a:r>
              <a:rPr lang="cs-CZ" sz="2800" u="none" strike="noStrike" dirty="0">
                <a:solidFill>
                  <a:srgbClr val="374151"/>
                </a:solidFill>
                <a:effectLst/>
                <a:latin typeface="Avenir Light" panose="020B0402020203020204" pitchFamily="34" charset="0"/>
              </a:rPr>
              <a:t> </a:t>
            </a:r>
            <a:r>
              <a:rPr lang="cs-CZ" sz="2800" u="none" strike="noStrike" dirty="0" err="1">
                <a:solidFill>
                  <a:srgbClr val="374151"/>
                </a:solidFill>
                <a:effectLst/>
                <a:latin typeface="Avenir Light" panose="020B0402020203020204" pitchFamily="34" charset="0"/>
              </a:rPr>
              <a:t>Communication</a:t>
            </a:r>
            <a:r>
              <a:rPr lang="cs-CZ" sz="2800" u="none" strike="noStrike" dirty="0">
                <a:solidFill>
                  <a:srgbClr val="374151"/>
                </a:solidFill>
                <a:effectLst/>
                <a:latin typeface="Avenir Light" panose="020B0402020203020204" pitchFamily="34" charset="0"/>
              </a:rPr>
              <a:t>: A leader </a:t>
            </a:r>
            <a:r>
              <a:rPr lang="cs-CZ" sz="2800" u="none" strike="noStrike" dirty="0" err="1">
                <a:solidFill>
                  <a:srgbClr val="374151"/>
                </a:solidFill>
                <a:effectLst/>
                <a:latin typeface="Avenir Light" panose="020B0402020203020204" pitchFamily="34" charset="0"/>
              </a:rPr>
              <a:t>should</a:t>
            </a:r>
            <a:r>
              <a:rPr lang="cs-CZ" sz="2800" u="none" strike="noStrike" dirty="0">
                <a:solidFill>
                  <a:srgbClr val="374151"/>
                </a:solidFill>
                <a:effectLst/>
                <a:latin typeface="Avenir Light" panose="020B0402020203020204" pitchFamily="34" charset="0"/>
              </a:rPr>
              <a:t> </a:t>
            </a:r>
            <a:r>
              <a:rPr lang="cs-CZ" sz="2800" u="none" strike="noStrike" dirty="0" err="1">
                <a:solidFill>
                  <a:srgbClr val="374151"/>
                </a:solidFill>
                <a:effectLst/>
                <a:latin typeface="Avenir Light" panose="020B0402020203020204" pitchFamily="34" charset="0"/>
              </a:rPr>
              <a:t>be</a:t>
            </a:r>
            <a:r>
              <a:rPr lang="cs-CZ" sz="2800" u="none" strike="noStrike" dirty="0">
                <a:solidFill>
                  <a:srgbClr val="374151"/>
                </a:solidFill>
                <a:effectLst/>
                <a:latin typeface="Avenir Light" panose="020B0402020203020204" pitchFamily="34" charset="0"/>
              </a:rPr>
              <a:t> </a:t>
            </a:r>
            <a:r>
              <a:rPr lang="cs-CZ" sz="2800" u="none" strike="noStrike" dirty="0" err="1">
                <a:solidFill>
                  <a:srgbClr val="374151"/>
                </a:solidFill>
                <a:effectLst/>
                <a:latin typeface="Avenir Light" panose="020B0402020203020204" pitchFamily="34" charset="0"/>
              </a:rPr>
              <a:t>an</a:t>
            </a:r>
            <a:r>
              <a:rPr lang="cs-CZ" sz="2800" u="none" strike="noStrike" dirty="0">
                <a:solidFill>
                  <a:srgbClr val="374151"/>
                </a:solidFill>
                <a:effectLst/>
                <a:latin typeface="Avenir Light" panose="020B0402020203020204" pitchFamily="34" charset="0"/>
              </a:rPr>
              <a:t> </a:t>
            </a:r>
            <a:r>
              <a:rPr lang="cs-CZ" sz="2800" u="none" strike="noStrike" dirty="0" err="1">
                <a:solidFill>
                  <a:srgbClr val="374151"/>
                </a:solidFill>
                <a:effectLst/>
                <a:latin typeface="Avenir Light" panose="020B0402020203020204" pitchFamily="34" charset="0"/>
              </a:rPr>
              <a:t>effective</a:t>
            </a:r>
            <a:r>
              <a:rPr lang="cs-CZ" sz="2800" u="none" strike="noStrike" dirty="0">
                <a:solidFill>
                  <a:srgbClr val="374151"/>
                </a:solidFill>
                <a:effectLst/>
                <a:latin typeface="Avenir Light" panose="020B0402020203020204" pitchFamily="34" charset="0"/>
              </a:rPr>
              <a:t> </a:t>
            </a:r>
            <a:r>
              <a:rPr lang="cs-CZ" sz="2800" u="none" strike="noStrike" dirty="0" err="1">
                <a:solidFill>
                  <a:srgbClr val="374151"/>
                </a:solidFill>
                <a:effectLst/>
                <a:latin typeface="Avenir Light" panose="020B0402020203020204" pitchFamily="34" charset="0"/>
              </a:rPr>
              <a:t>communicator</a:t>
            </a:r>
            <a:r>
              <a:rPr lang="cs-CZ" sz="2800" u="none" strike="noStrike" dirty="0">
                <a:solidFill>
                  <a:srgbClr val="374151"/>
                </a:solidFill>
                <a:effectLst/>
                <a:latin typeface="Avenir Light" panose="020B0402020203020204" pitchFamily="34" charset="0"/>
              </a:rPr>
              <a:t>, </a:t>
            </a:r>
            <a:r>
              <a:rPr lang="cs-CZ" sz="2800" u="none" strike="noStrike" dirty="0" err="1">
                <a:solidFill>
                  <a:srgbClr val="374151"/>
                </a:solidFill>
                <a:effectLst/>
                <a:latin typeface="Avenir Light" panose="020B0402020203020204" pitchFamily="34" charset="0"/>
              </a:rPr>
              <a:t>able</a:t>
            </a:r>
            <a:r>
              <a:rPr lang="cs-CZ" sz="2800" u="none" strike="noStrike" dirty="0">
                <a:solidFill>
                  <a:srgbClr val="374151"/>
                </a:solidFill>
                <a:effectLst/>
                <a:latin typeface="Avenir Light" panose="020B0402020203020204" pitchFamily="34" charset="0"/>
              </a:rPr>
              <a:t> to listen </a:t>
            </a:r>
            <a:r>
              <a:rPr lang="cs-CZ" sz="2800" u="none" strike="noStrike" dirty="0" err="1">
                <a:solidFill>
                  <a:srgbClr val="374151"/>
                </a:solidFill>
                <a:effectLst/>
                <a:latin typeface="Avenir Light" panose="020B0402020203020204" pitchFamily="34" charset="0"/>
              </a:rPr>
              <a:t>actively</a:t>
            </a:r>
            <a:r>
              <a:rPr lang="cs-CZ" sz="2800" u="none" strike="noStrike" dirty="0">
                <a:solidFill>
                  <a:srgbClr val="374151"/>
                </a:solidFill>
                <a:effectLst/>
                <a:latin typeface="Avenir Light" panose="020B0402020203020204" pitchFamily="34" charset="0"/>
              </a:rPr>
              <a:t>, </a:t>
            </a:r>
            <a:r>
              <a:rPr lang="cs-CZ" sz="2800" u="none" strike="noStrike" dirty="0" err="1">
                <a:solidFill>
                  <a:srgbClr val="374151"/>
                </a:solidFill>
                <a:effectLst/>
                <a:latin typeface="Avenir Light" panose="020B0402020203020204" pitchFamily="34" charset="0"/>
              </a:rPr>
              <a:t>convey</a:t>
            </a:r>
            <a:r>
              <a:rPr lang="cs-CZ" sz="2800" u="none" strike="noStrike" dirty="0">
                <a:solidFill>
                  <a:srgbClr val="374151"/>
                </a:solidFill>
                <a:effectLst/>
                <a:latin typeface="Avenir Light" panose="020B0402020203020204" pitchFamily="34" charset="0"/>
              </a:rPr>
              <a:t> </a:t>
            </a:r>
            <a:r>
              <a:rPr lang="cs-CZ" sz="2800" u="none" strike="noStrike" dirty="0" err="1">
                <a:solidFill>
                  <a:srgbClr val="374151"/>
                </a:solidFill>
                <a:effectLst/>
                <a:latin typeface="Avenir Light" panose="020B0402020203020204" pitchFamily="34" charset="0"/>
              </a:rPr>
              <a:t>information</a:t>
            </a:r>
            <a:r>
              <a:rPr lang="cs-CZ" sz="2800" u="none" strike="noStrike" dirty="0">
                <a:solidFill>
                  <a:srgbClr val="374151"/>
                </a:solidFill>
                <a:effectLst/>
                <a:latin typeface="Avenir Light" panose="020B0402020203020204" pitchFamily="34" charset="0"/>
              </a:rPr>
              <a:t> </a:t>
            </a:r>
            <a:r>
              <a:rPr lang="cs-CZ" sz="2800" u="none" strike="noStrike" dirty="0" err="1">
                <a:solidFill>
                  <a:srgbClr val="374151"/>
                </a:solidFill>
                <a:effectLst/>
                <a:latin typeface="Avenir Light" panose="020B0402020203020204" pitchFamily="34" charset="0"/>
              </a:rPr>
              <a:t>clearly</a:t>
            </a:r>
            <a:r>
              <a:rPr lang="cs-CZ" sz="2800" u="none" strike="noStrike" dirty="0">
                <a:solidFill>
                  <a:srgbClr val="374151"/>
                </a:solidFill>
                <a:effectLst/>
                <a:latin typeface="Avenir Light" panose="020B0402020203020204" pitchFamily="34" charset="0"/>
              </a:rPr>
              <a:t>, and </a:t>
            </a:r>
            <a:r>
              <a:rPr lang="cs-CZ" sz="2800" u="none" strike="noStrike" dirty="0" err="1">
                <a:solidFill>
                  <a:srgbClr val="374151"/>
                </a:solidFill>
                <a:effectLst/>
                <a:latin typeface="Avenir Light" panose="020B0402020203020204" pitchFamily="34" charset="0"/>
              </a:rPr>
              <a:t>tailor</a:t>
            </a:r>
            <a:r>
              <a:rPr lang="cs-CZ" sz="2800" u="none" strike="noStrike" dirty="0">
                <a:solidFill>
                  <a:srgbClr val="374151"/>
                </a:solidFill>
                <a:effectLst/>
                <a:latin typeface="Avenir Light" panose="020B0402020203020204" pitchFamily="34" charset="0"/>
              </a:rPr>
              <a:t> </a:t>
            </a:r>
            <a:r>
              <a:rPr lang="cs-CZ" sz="2800" u="none" strike="noStrike" dirty="0" err="1">
                <a:solidFill>
                  <a:srgbClr val="374151"/>
                </a:solidFill>
                <a:effectLst/>
                <a:latin typeface="Avenir Light" panose="020B0402020203020204" pitchFamily="34" charset="0"/>
              </a:rPr>
              <a:t>their</a:t>
            </a:r>
            <a:r>
              <a:rPr lang="cs-CZ" sz="2800" u="none" strike="noStrike" dirty="0">
                <a:solidFill>
                  <a:srgbClr val="374151"/>
                </a:solidFill>
                <a:effectLst/>
                <a:latin typeface="Avenir Light" panose="020B0402020203020204" pitchFamily="34" charset="0"/>
              </a:rPr>
              <a:t> message to </a:t>
            </a:r>
            <a:r>
              <a:rPr lang="cs-CZ" sz="2800" u="none" strike="noStrike" dirty="0" err="1">
                <a:solidFill>
                  <a:srgbClr val="374151"/>
                </a:solidFill>
                <a:effectLst/>
                <a:latin typeface="Avenir Light" panose="020B0402020203020204" pitchFamily="34" charset="0"/>
              </a:rPr>
              <a:t>the</a:t>
            </a:r>
            <a:r>
              <a:rPr lang="cs-CZ" sz="2800" u="none" strike="noStrike" dirty="0">
                <a:solidFill>
                  <a:srgbClr val="374151"/>
                </a:solidFill>
                <a:effectLst/>
                <a:latin typeface="Avenir Light" panose="020B0402020203020204" pitchFamily="34" charset="0"/>
              </a:rPr>
              <a:t> </a:t>
            </a:r>
            <a:r>
              <a:rPr lang="cs-CZ" sz="2800" u="none" strike="noStrike" dirty="0" err="1">
                <a:solidFill>
                  <a:srgbClr val="374151"/>
                </a:solidFill>
                <a:effectLst/>
                <a:latin typeface="Avenir Light" panose="020B0402020203020204" pitchFamily="34" charset="0"/>
              </a:rPr>
              <a:t>needs</a:t>
            </a:r>
            <a:r>
              <a:rPr lang="cs-CZ" sz="2800" u="none" strike="noStrike" dirty="0">
                <a:solidFill>
                  <a:srgbClr val="374151"/>
                </a:solidFill>
                <a:effectLst/>
                <a:latin typeface="Avenir Light" panose="020B0402020203020204" pitchFamily="34" charset="0"/>
              </a:rPr>
              <a:t> and </a:t>
            </a:r>
            <a:r>
              <a:rPr lang="cs-CZ" sz="2800" u="none" strike="noStrike" dirty="0" err="1">
                <a:solidFill>
                  <a:srgbClr val="374151"/>
                </a:solidFill>
                <a:effectLst/>
                <a:latin typeface="Avenir Light" panose="020B0402020203020204" pitchFamily="34" charset="0"/>
              </a:rPr>
              <a:t>preferences</a:t>
            </a:r>
            <a:r>
              <a:rPr lang="cs-CZ" sz="2800" u="none" strike="noStrike" dirty="0">
                <a:solidFill>
                  <a:srgbClr val="374151"/>
                </a:solidFill>
                <a:effectLst/>
                <a:latin typeface="Avenir Light" panose="020B0402020203020204" pitchFamily="34" charset="0"/>
              </a:rPr>
              <a:t> of </a:t>
            </a:r>
            <a:r>
              <a:rPr lang="cs-CZ" sz="2800" u="none" strike="noStrike" dirty="0" err="1">
                <a:solidFill>
                  <a:srgbClr val="374151"/>
                </a:solidFill>
                <a:effectLst/>
                <a:latin typeface="Avenir Light" panose="020B0402020203020204" pitchFamily="34" charset="0"/>
              </a:rPr>
              <a:t>their</a:t>
            </a:r>
            <a:r>
              <a:rPr lang="cs-CZ" sz="2800" u="none" strike="noStrike" dirty="0">
                <a:solidFill>
                  <a:srgbClr val="374151"/>
                </a:solidFill>
                <a:effectLst/>
                <a:latin typeface="Avenir Light" panose="020B0402020203020204" pitchFamily="34" charset="0"/>
              </a:rPr>
              <a:t> audience.</a:t>
            </a:r>
          </a:p>
        </p:txBody>
      </p:sp>
    </p:spTree>
    <p:extLst>
      <p:ext uri="{BB962C8B-B14F-4D97-AF65-F5344CB8AC3E}">
        <p14:creationId xmlns:p14="http://schemas.microsoft.com/office/powerpoint/2010/main" val="10053693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344886BA-A998-ABBA-0C70-DAD19BDC47A0}"/>
              </a:ext>
            </a:extLst>
          </p:cNvPr>
          <p:cNvSpPr txBox="1"/>
          <p:nvPr/>
        </p:nvSpPr>
        <p:spPr>
          <a:xfrm>
            <a:off x="315309" y="983948"/>
            <a:ext cx="13069614" cy="7478970"/>
          </a:xfrm>
          <a:prstGeom prst="rect">
            <a:avLst/>
          </a:prstGeom>
          <a:noFill/>
        </p:spPr>
        <p:txBody>
          <a:bodyPr wrap="square">
            <a:spAutoFit/>
          </a:bodyPr>
          <a:lstStyle/>
          <a:p>
            <a:pPr algn="l"/>
            <a:r>
              <a:rPr lang="cs-CZ" sz="3200" dirty="0">
                <a:solidFill>
                  <a:srgbClr val="374151"/>
                </a:solidFill>
                <a:latin typeface="Avenir Light" panose="020B0402020203020204" pitchFamily="34" charset="0"/>
              </a:rPr>
              <a:t>6. </a:t>
            </a:r>
            <a:r>
              <a:rPr lang="cs-CZ" sz="3200" u="none" strike="noStrike" dirty="0" err="1">
                <a:solidFill>
                  <a:srgbClr val="374151"/>
                </a:solidFill>
                <a:effectLst/>
                <a:latin typeface="Avenir Light" panose="020B0402020203020204" pitchFamily="34" charset="0"/>
              </a:rPr>
              <a:t>Decisiveness</a:t>
            </a:r>
            <a:r>
              <a:rPr lang="cs-CZ" sz="3200" u="none" strike="noStrike" dirty="0">
                <a:solidFill>
                  <a:srgbClr val="374151"/>
                </a:solidFill>
                <a:effectLst/>
                <a:latin typeface="Avenir Light" panose="020B0402020203020204" pitchFamily="34" charset="0"/>
              </a:rPr>
              <a:t>: A leader </a:t>
            </a:r>
            <a:r>
              <a:rPr lang="cs-CZ" sz="3200" u="none" strike="noStrike" dirty="0" err="1">
                <a:solidFill>
                  <a:srgbClr val="374151"/>
                </a:solidFill>
                <a:effectLst/>
                <a:latin typeface="Avenir Light" panose="020B0402020203020204" pitchFamily="34" charset="0"/>
              </a:rPr>
              <a:t>should</a:t>
            </a:r>
            <a:r>
              <a:rPr lang="cs-CZ" sz="3200" u="none" strike="noStrike" dirty="0">
                <a:solidFill>
                  <a:srgbClr val="374151"/>
                </a:solidFill>
                <a:effectLst/>
                <a:latin typeface="Avenir Light" panose="020B0402020203020204" pitchFamily="34" charset="0"/>
              </a:rPr>
              <a:t> </a:t>
            </a:r>
            <a:r>
              <a:rPr lang="cs-CZ" sz="3200" u="none" strike="noStrike" dirty="0" err="1">
                <a:solidFill>
                  <a:srgbClr val="374151"/>
                </a:solidFill>
                <a:effectLst/>
                <a:latin typeface="Avenir Light" panose="020B0402020203020204" pitchFamily="34" charset="0"/>
              </a:rPr>
              <a:t>be</a:t>
            </a:r>
            <a:r>
              <a:rPr lang="cs-CZ" sz="3200" u="none" strike="noStrike" dirty="0">
                <a:solidFill>
                  <a:srgbClr val="374151"/>
                </a:solidFill>
                <a:effectLst/>
                <a:latin typeface="Avenir Light" panose="020B0402020203020204" pitchFamily="34" charset="0"/>
              </a:rPr>
              <a:t> </a:t>
            </a:r>
            <a:r>
              <a:rPr lang="cs-CZ" sz="3200" u="none" strike="noStrike" dirty="0" err="1">
                <a:solidFill>
                  <a:srgbClr val="374151"/>
                </a:solidFill>
                <a:effectLst/>
                <a:latin typeface="Avenir Light" panose="020B0402020203020204" pitchFamily="34" charset="0"/>
              </a:rPr>
              <a:t>able</a:t>
            </a:r>
            <a:r>
              <a:rPr lang="cs-CZ" sz="3200" u="none" strike="noStrike" dirty="0">
                <a:solidFill>
                  <a:srgbClr val="374151"/>
                </a:solidFill>
                <a:effectLst/>
                <a:latin typeface="Avenir Light" panose="020B0402020203020204" pitchFamily="34" charset="0"/>
              </a:rPr>
              <a:t> to make </a:t>
            </a:r>
            <a:r>
              <a:rPr lang="cs-CZ" sz="3200" u="none" strike="noStrike" dirty="0" err="1">
                <a:solidFill>
                  <a:srgbClr val="374151"/>
                </a:solidFill>
                <a:effectLst/>
                <a:latin typeface="Avenir Light" panose="020B0402020203020204" pitchFamily="34" charset="0"/>
              </a:rPr>
              <a:t>difficult</a:t>
            </a:r>
            <a:r>
              <a:rPr lang="cs-CZ" sz="3200" u="none" strike="noStrike" dirty="0">
                <a:solidFill>
                  <a:srgbClr val="374151"/>
                </a:solidFill>
                <a:effectLst/>
                <a:latin typeface="Avenir Light" panose="020B0402020203020204" pitchFamily="34" charset="0"/>
              </a:rPr>
              <a:t> </a:t>
            </a:r>
            <a:r>
              <a:rPr lang="cs-CZ" sz="3200" u="none" strike="noStrike" dirty="0" err="1">
                <a:solidFill>
                  <a:srgbClr val="374151"/>
                </a:solidFill>
                <a:effectLst/>
                <a:latin typeface="Avenir Light" panose="020B0402020203020204" pitchFamily="34" charset="0"/>
              </a:rPr>
              <a:t>decisions</a:t>
            </a:r>
            <a:r>
              <a:rPr lang="cs-CZ" sz="3200" u="none" strike="noStrike" dirty="0">
                <a:solidFill>
                  <a:srgbClr val="374151"/>
                </a:solidFill>
                <a:effectLst/>
                <a:latin typeface="Avenir Light" panose="020B0402020203020204" pitchFamily="34" charset="0"/>
              </a:rPr>
              <a:t>, </a:t>
            </a:r>
            <a:r>
              <a:rPr lang="cs-CZ" sz="3200" u="none" strike="noStrike" dirty="0" err="1">
                <a:solidFill>
                  <a:srgbClr val="374151"/>
                </a:solidFill>
                <a:effectLst/>
                <a:latin typeface="Avenir Light" panose="020B0402020203020204" pitchFamily="34" charset="0"/>
              </a:rPr>
              <a:t>even</a:t>
            </a:r>
            <a:r>
              <a:rPr lang="cs-CZ" sz="3200" u="none" strike="noStrike" dirty="0">
                <a:solidFill>
                  <a:srgbClr val="374151"/>
                </a:solidFill>
                <a:effectLst/>
                <a:latin typeface="Avenir Light" panose="020B0402020203020204" pitchFamily="34" charset="0"/>
              </a:rPr>
              <a:t> in </a:t>
            </a:r>
            <a:r>
              <a:rPr lang="cs-CZ" sz="3200" u="none" strike="noStrike" dirty="0" err="1">
                <a:solidFill>
                  <a:srgbClr val="374151"/>
                </a:solidFill>
                <a:effectLst/>
                <a:latin typeface="Avenir Light" panose="020B0402020203020204" pitchFamily="34" charset="0"/>
              </a:rPr>
              <a:t>the</a:t>
            </a:r>
            <a:r>
              <a:rPr lang="cs-CZ" sz="3200" u="none" strike="noStrike" dirty="0">
                <a:solidFill>
                  <a:srgbClr val="374151"/>
                </a:solidFill>
                <a:effectLst/>
                <a:latin typeface="Avenir Light" panose="020B0402020203020204" pitchFamily="34" charset="0"/>
              </a:rPr>
              <a:t> face of </a:t>
            </a:r>
            <a:r>
              <a:rPr lang="cs-CZ" sz="3200" u="none" strike="noStrike" dirty="0" err="1">
                <a:solidFill>
                  <a:srgbClr val="374151"/>
                </a:solidFill>
                <a:effectLst/>
                <a:latin typeface="Avenir Light" panose="020B0402020203020204" pitchFamily="34" charset="0"/>
              </a:rPr>
              <a:t>uncertainty</a:t>
            </a:r>
            <a:r>
              <a:rPr lang="cs-CZ" sz="3200" u="none" strike="noStrike" dirty="0">
                <a:solidFill>
                  <a:srgbClr val="374151"/>
                </a:solidFill>
                <a:effectLst/>
                <a:latin typeface="Avenir Light" panose="020B0402020203020204" pitchFamily="34" charset="0"/>
              </a:rPr>
              <a:t> </a:t>
            </a:r>
            <a:r>
              <a:rPr lang="cs-CZ" sz="3200" u="none" strike="noStrike" dirty="0" err="1">
                <a:solidFill>
                  <a:srgbClr val="374151"/>
                </a:solidFill>
                <a:effectLst/>
                <a:latin typeface="Avenir Light" panose="020B0402020203020204" pitchFamily="34" charset="0"/>
              </a:rPr>
              <a:t>or</a:t>
            </a:r>
            <a:r>
              <a:rPr lang="cs-CZ" sz="3200" u="none" strike="noStrike" dirty="0">
                <a:solidFill>
                  <a:srgbClr val="374151"/>
                </a:solidFill>
                <a:effectLst/>
                <a:latin typeface="Avenir Light" panose="020B0402020203020204" pitchFamily="34" charset="0"/>
              </a:rPr>
              <a:t> </a:t>
            </a:r>
            <a:r>
              <a:rPr lang="cs-CZ" sz="3200" u="none" strike="noStrike" dirty="0" err="1">
                <a:solidFill>
                  <a:srgbClr val="374151"/>
                </a:solidFill>
                <a:effectLst/>
                <a:latin typeface="Avenir Light" panose="020B0402020203020204" pitchFamily="34" charset="0"/>
              </a:rPr>
              <a:t>ambiguity</a:t>
            </a:r>
            <a:r>
              <a:rPr lang="cs-CZ" sz="3200" u="none" strike="noStrike" dirty="0">
                <a:solidFill>
                  <a:srgbClr val="374151"/>
                </a:solidFill>
                <a:effectLst/>
                <a:latin typeface="Avenir Light" panose="020B0402020203020204" pitchFamily="34" charset="0"/>
              </a:rPr>
              <a:t>.</a:t>
            </a:r>
            <a:br>
              <a:rPr lang="cs-CZ" sz="3200" u="none" strike="noStrike" dirty="0">
                <a:solidFill>
                  <a:srgbClr val="374151"/>
                </a:solidFill>
                <a:effectLst/>
                <a:latin typeface="Avenir Light" panose="020B0402020203020204" pitchFamily="34" charset="0"/>
              </a:rPr>
            </a:br>
            <a:br>
              <a:rPr lang="cs-CZ" sz="3200" u="none" strike="noStrike" dirty="0">
                <a:solidFill>
                  <a:srgbClr val="374151"/>
                </a:solidFill>
                <a:effectLst/>
                <a:latin typeface="Avenir Light" panose="020B0402020203020204" pitchFamily="34" charset="0"/>
              </a:rPr>
            </a:br>
            <a:r>
              <a:rPr lang="cs-CZ" sz="3200" u="none" strike="noStrike" dirty="0">
                <a:solidFill>
                  <a:srgbClr val="374151"/>
                </a:solidFill>
                <a:effectLst/>
                <a:latin typeface="Avenir Light" panose="020B0402020203020204" pitchFamily="34" charset="0"/>
              </a:rPr>
              <a:t>7</a:t>
            </a:r>
            <a:r>
              <a:rPr lang="cs-CZ" sz="3200" dirty="0">
                <a:solidFill>
                  <a:srgbClr val="374151"/>
                </a:solidFill>
                <a:latin typeface="Avenir Light" panose="020B0402020203020204" pitchFamily="34" charset="0"/>
              </a:rPr>
              <a:t>.</a:t>
            </a:r>
            <a:r>
              <a:rPr lang="cs-CZ" sz="3200" u="none" strike="noStrike" dirty="0">
                <a:solidFill>
                  <a:srgbClr val="374151"/>
                </a:solidFill>
                <a:effectLst/>
                <a:latin typeface="Avenir Light" panose="020B0402020203020204" pitchFamily="34" charset="0"/>
              </a:rPr>
              <a:t> Adaptability: A leader </a:t>
            </a:r>
            <a:r>
              <a:rPr lang="cs-CZ" sz="3200" u="none" strike="noStrike" dirty="0" err="1">
                <a:solidFill>
                  <a:srgbClr val="374151"/>
                </a:solidFill>
                <a:effectLst/>
                <a:latin typeface="Avenir Light" panose="020B0402020203020204" pitchFamily="34" charset="0"/>
              </a:rPr>
              <a:t>should</a:t>
            </a:r>
            <a:r>
              <a:rPr lang="cs-CZ" sz="3200" u="none" strike="noStrike" dirty="0">
                <a:solidFill>
                  <a:srgbClr val="374151"/>
                </a:solidFill>
                <a:effectLst/>
                <a:latin typeface="Avenir Light" panose="020B0402020203020204" pitchFamily="34" charset="0"/>
              </a:rPr>
              <a:t> </a:t>
            </a:r>
            <a:r>
              <a:rPr lang="cs-CZ" sz="3200" u="none" strike="noStrike" dirty="0" err="1">
                <a:solidFill>
                  <a:srgbClr val="374151"/>
                </a:solidFill>
                <a:effectLst/>
                <a:latin typeface="Avenir Light" panose="020B0402020203020204" pitchFamily="34" charset="0"/>
              </a:rPr>
              <a:t>be</a:t>
            </a:r>
            <a:r>
              <a:rPr lang="cs-CZ" sz="3200" u="none" strike="noStrike" dirty="0">
                <a:solidFill>
                  <a:srgbClr val="374151"/>
                </a:solidFill>
                <a:effectLst/>
                <a:latin typeface="Avenir Light" panose="020B0402020203020204" pitchFamily="34" charset="0"/>
              </a:rPr>
              <a:t> </a:t>
            </a:r>
            <a:r>
              <a:rPr lang="cs-CZ" sz="3200" u="none" strike="noStrike" dirty="0" err="1">
                <a:solidFill>
                  <a:srgbClr val="374151"/>
                </a:solidFill>
                <a:effectLst/>
                <a:latin typeface="Avenir Light" panose="020B0402020203020204" pitchFamily="34" charset="0"/>
              </a:rPr>
              <a:t>able</a:t>
            </a:r>
            <a:r>
              <a:rPr lang="cs-CZ" sz="3200" u="none" strike="noStrike" dirty="0">
                <a:solidFill>
                  <a:srgbClr val="374151"/>
                </a:solidFill>
                <a:effectLst/>
                <a:latin typeface="Avenir Light" panose="020B0402020203020204" pitchFamily="34" charset="0"/>
              </a:rPr>
              <a:t> to </a:t>
            </a:r>
            <a:r>
              <a:rPr lang="cs-CZ" sz="3200" u="none" strike="noStrike" dirty="0" err="1">
                <a:solidFill>
                  <a:srgbClr val="374151"/>
                </a:solidFill>
                <a:effectLst/>
                <a:latin typeface="Avenir Light" panose="020B0402020203020204" pitchFamily="34" charset="0"/>
              </a:rPr>
              <a:t>adapt</a:t>
            </a:r>
            <a:r>
              <a:rPr lang="cs-CZ" sz="3200" u="none" strike="noStrike" dirty="0">
                <a:solidFill>
                  <a:srgbClr val="374151"/>
                </a:solidFill>
                <a:effectLst/>
                <a:latin typeface="Avenir Light" panose="020B0402020203020204" pitchFamily="34" charset="0"/>
              </a:rPr>
              <a:t> to </a:t>
            </a:r>
            <a:r>
              <a:rPr lang="cs-CZ" sz="3200" u="none" strike="noStrike" dirty="0" err="1">
                <a:solidFill>
                  <a:srgbClr val="374151"/>
                </a:solidFill>
                <a:effectLst/>
                <a:latin typeface="Avenir Light" panose="020B0402020203020204" pitchFamily="34" charset="0"/>
              </a:rPr>
              <a:t>changing</a:t>
            </a:r>
            <a:r>
              <a:rPr lang="cs-CZ" sz="3200" u="none" strike="noStrike" dirty="0">
                <a:solidFill>
                  <a:srgbClr val="374151"/>
                </a:solidFill>
                <a:effectLst/>
                <a:latin typeface="Avenir Light" panose="020B0402020203020204" pitchFamily="34" charset="0"/>
              </a:rPr>
              <a:t> </a:t>
            </a:r>
            <a:r>
              <a:rPr lang="cs-CZ" sz="3200" u="none" strike="noStrike" dirty="0" err="1">
                <a:solidFill>
                  <a:srgbClr val="374151"/>
                </a:solidFill>
                <a:effectLst/>
                <a:latin typeface="Avenir Light" panose="020B0402020203020204" pitchFamily="34" charset="0"/>
              </a:rPr>
              <a:t>circumstances</a:t>
            </a:r>
            <a:r>
              <a:rPr lang="cs-CZ" sz="3200" u="none" strike="noStrike" dirty="0">
                <a:solidFill>
                  <a:srgbClr val="374151"/>
                </a:solidFill>
                <a:effectLst/>
                <a:latin typeface="Avenir Light" panose="020B0402020203020204" pitchFamily="34" charset="0"/>
              </a:rPr>
              <a:t> and </a:t>
            </a:r>
            <a:r>
              <a:rPr lang="cs-CZ" sz="3200" u="none" strike="noStrike" dirty="0" err="1">
                <a:solidFill>
                  <a:srgbClr val="374151"/>
                </a:solidFill>
                <a:effectLst/>
                <a:latin typeface="Avenir Light" panose="020B0402020203020204" pitchFamily="34" charset="0"/>
              </a:rPr>
              <a:t>be</a:t>
            </a:r>
            <a:r>
              <a:rPr lang="cs-CZ" sz="3200" u="none" strike="noStrike" dirty="0">
                <a:solidFill>
                  <a:srgbClr val="374151"/>
                </a:solidFill>
                <a:effectLst/>
                <a:latin typeface="Avenir Light" panose="020B0402020203020204" pitchFamily="34" charset="0"/>
              </a:rPr>
              <a:t> </a:t>
            </a:r>
            <a:r>
              <a:rPr lang="cs-CZ" sz="3200" u="none" strike="noStrike" dirty="0" err="1">
                <a:solidFill>
                  <a:srgbClr val="374151"/>
                </a:solidFill>
                <a:effectLst/>
                <a:latin typeface="Avenir Light" panose="020B0402020203020204" pitchFamily="34" charset="0"/>
              </a:rPr>
              <a:t>flexible</a:t>
            </a:r>
            <a:r>
              <a:rPr lang="cs-CZ" sz="3200" u="none" strike="noStrike" dirty="0">
                <a:solidFill>
                  <a:srgbClr val="374151"/>
                </a:solidFill>
                <a:effectLst/>
                <a:latin typeface="Avenir Light" panose="020B0402020203020204" pitchFamily="34" charset="0"/>
              </a:rPr>
              <a:t> in </a:t>
            </a:r>
            <a:r>
              <a:rPr lang="cs-CZ" sz="3200" u="none" strike="noStrike" dirty="0" err="1">
                <a:solidFill>
                  <a:srgbClr val="374151"/>
                </a:solidFill>
                <a:effectLst/>
                <a:latin typeface="Avenir Light" panose="020B0402020203020204" pitchFamily="34" charset="0"/>
              </a:rPr>
              <a:t>their</a:t>
            </a:r>
            <a:r>
              <a:rPr lang="cs-CZ" sz="3200" u="none" strike="noStrike" dirty="0">
                <a:solidFill>
                  <a:srgbClr val="374151"/>
                </a:solidFill>
                <a:effectLst/>
                <a:latin typeface="Avenir Light" panose="020B0402020203020204" pitchFamily="34" charset="0"/>
              </a:rPr>
              <a:t> </a:t>
            </a:r>
            <a:r>
              <a:rPr lang="cs-CZ" sz="3200" u="none" strike="noStrike" dirty="0" err="1">
                <a:solidFill>
                  <a:srgbClr val="374151"/>
                </a:solidFill>
                <a:effectLst/>
                <a:latin typeface="Avenir Light" panose="020B0402020203020204" pitchFamily="34" charset="0"/>
              </a:rPr>
              <a:t>approach</a:t>
            </a:r>
            <a:r>
              <a:rPr lang="cs-CZ" sz="3200" u="none" strike="noStrike" dirty="0">
                <a:solidFill>
                  <a:srgbClr val="374151"/>
                </a:solidFill>
                <a:effectLst/>
                <a:latin typeface="Avenir Light" panose="020B0402020203020204" pitchFamily="34" charset="0"/>
              </a:rPr>
              <a:t> to </a:t>
            </a:r>
            <a:r>
              <a:rPr lang="cs-CZ" sz="3200" u="none" strike="noStrike" dirty="0" err="1">
                <a:solidFill>
                  <a:srgbClr val="374151"/>
                </a:solidFill>
                <a:effectLst/>
                <a:latin typeface="Avenir Light" panose="020B0402020203020204" pitchFamily="34" charset="0"/>
              </a:rPr>
              <a:t>problem-solving</a:t>
            </a:r>
            <a:r>
              <a:rPr lang="cs-CZ" sz="3200" u="none" strike="noStrike" dirty="0">
                <a:solidFill>
                  <a:srgbClr val="374151"/>
                </a:solidFill>
                <a:effectLst/>
                <a:latin typeface="Avenir Light" panose="020B0402020203020204" pitchFamily="34" charset="0"/>
              </a:rPr>
              <a:t>.</a:t>
            </a:r>
            <a:br>
              <a:rPr lang="cs-CZ" sz="3200" u="none" strike="noStrike" dirty="0">
                <a:solidFill>
                  <a:srgbClr val="374151"/>
                </a:solidFill>
                <a:effectLst/>
                <a:latin typeface="Avenir Light" panose="020B0402020203020204" pitchFamily="34" charset="0"/>
              </a:rPr>
            </a:br>
            <a:endParaRPr lang="cs-CZ" sz="3200" u="none" strike="noStrike" dirty="0">
              <a:solidFill>
                <a:srgbClr val="374151"/>
              </a:solidFill>
              <a:effectLst/>
              <a:latin typeface="Avenir Light" panose="020B0402020203020204" pitchFamily="34" charset="0"/>
            </a:endParaRPr>
          </a:p>
          <a:p>
            <a:pPr algn="l"/>
            <a:r>
              <a:rPr lang="cs-CZ" sz="3200" dirty="0">
                <a:solidFill>
                  <a:srgbClr val="374151"/>
                </a:solidFill>
                <a:latin typeface="Avenir Light" panose="020B0402020203020204" pitchFamily="34" charset="0"/>
              </a:rPr>
              <a:t>8. </a:t>
            </a:r>
            <a:r>
              <a:rPr lang="cs-CZ" sz="3200" u="none" strike="noStrike" dirty="0" err="1">
                <a:solidFill>
                  <a:srgbClr val="374151"/>
                </a:solidFill>
                <a:effectLst/>
                <a:latin typeface="Avenir Light" panose="020B0402020203020204" pitchFamily="34" charset="0"/>
              </a:rPr>
              <a:t>Resilience</a:t>
            </a:r>
            <a:r>
              <a:rPr lang="cs-CZ" sz="3200" u="none" strike="noStrike" dirty="0">
                <a:solidFill>
                  <a:srgbClr val="374151"/>
                </a:solidFill>
                <a:effectLst/>
                <a:latin typeface="Avenir Light" panose="020B0402020203020204" pitchFamily="34" charset="0"/>
              </a:rPr>
              <a:t>: A leader </a:t>
            </a:r>
            <a:r>
              <a:rPr lang="cs-CZ" sz="3200" u="none" strike="noStrike" dirty="0" err="1">
                <a:solidFill>
                  <a:srgbClr val="374151"/>
                </a:solidFill>
                <a:effectLst/>
                <a:latin typeface="Avenir Light" panose="020B0402020203020204" pitchFamily="34" charset="0"/>
              </a:rPr>
              <a:t>should</a:t>
            </a:r>
            <a:r>
              <a:rPr lang="cs-CZ" sz="3200" u="none" strike="noStrike" dirty="0">
                <a:solidFill>
                  <a:srgbClr val="374151"/>
                </a:solidFill>
                <a:effectLst/>
                <a:latin typeface="Avenir Light" panose="020B0402020203020204" pitchFamily="34" charset="0"/>
              </a:rPr>
              <a:t> </a:t>
            </a:r>
            <a:r>
              <a:rPr lang="cs-CZ" sz="3200" u="none" strike="noStrike" dirty="0" err="1">
                <a:solidFill>
                  <a:srgbClr val="374151"/>
                </a:solidFill>
                <a:effectLst/>
                <a:latin typeface="Avenir Light" panose="020B0402020203020204" pitchFamily="34" charset="0"/>
              </a:rPr>
              <a:t>be</a:t>
            </a:r>
            <a:r>
              <a:rPr lang="cs-CZ" sz="3200" u="none" strike="noStrike" dirty="0">
                <a:solidFill>
                  <a:srgbClr val="374151"/>
                </a:solidFill>
                <a:effectLst/>
                <a:latin typeface="Avenir Light" panose="020B0402020203020204" pitchFamily="34" charset="0"/>
              </a:rPr>
              <a:t> </a:t>
            </a:r>
            <a:r>
              <a:rPr lang="cs-CZ" sz="3200" u="none" strike="noStrike" dirty="0" err="1">
                <a:solidFill>
                  <a:srgbClr val="374151"/>
                </a:solidFill>
                <a:effectLst/>
                <a:latin typeface="Avenir Light" panose="020B0402020203020204" pitchFamily="34" charset="0"/>
              </a:rPr>
              <a:t>able</a:t>
            </a:r>
            <a:r>
              <a:rPr lang="cs-CZ" sz="3200" u="none" strike="noStrike" dirty="0">
                <a:solidFill>
                  <a:srgbClr val="374151"/>
                </a:solidFill>
                <a:effectLst/>
                <a:latin typeface="Avenir Light" panose="020B0402020203020204" pitchFamily="34" charset="0"/>
              </a:rPr>
              <a:t> to </a:t>
            </a:r>
            <a:r>
              <a:rPr lang="cs-CZ" sz="3200" u="none" strike="noStrike" dirty="0" err="1">
                <a:solidFill>
                  <a:srgbClr val="374151"/>
                </a:solidFill>
                <a:effectLst/>
                <a:latin typeface="Avenir Light" panose="020B0402020203020204" pitchFamily="34" charset="0"/>
              </a:rPr>
              <a:t>bounce</a:t>
            </a:r>
            <a:r>
              <a:rPr lang="cs-CZ" sz="3200" u="none" strike="noStrike" dirty="0">
                <a:solidFill>
                  <a:srgbClr val="374151"/>
                </a:solidFill>
                <a:effectLst/>
                <a:latin typeface="Avenir Light" panose="020B0402020203020204" pitchFamily="34" charset="0"/>
              </a:rPr>
              <a:t> </a:t>
            </a:r>
            <a:r>
              <a:rPr lang="cs-CZ" sz="3200" u="none" strike="noStrike" dirty="0" err="1">
                <a:solidFill>
                  <a:srgbClr val="374151"/>
                </a:solidFill>
                <a:effectLst/>
                <a:latin typeface="Avenir Light" panose="020B0402020203020204" pitchFamily="34" charset="0"/>
              </a:rPr>
              <a:t>back</a:t>
            </a:r>
            <a:r>
              <a:rPr lang="cs-CZ" sz="3200" u="none" strike="noStrike" dirty="0">
                <a:solidFill>
                  <a:srgbClr val="374151"/>
                </a:solidFill>
                <a:effectLst/>
                <a:latin typeface="Avenir Light" panose="020B0402020203020204" pitchFamily="34" charset="0"/>
              </a:rPr>
              <a:t> </a:t>
            </a:r>
            <a:r>
              <a:rPr lang="cs-CZ" sz="3200" u="none" strike="noStrike" dirty="0" err="1">
                <a:solidFill>
                  <a:srgbClr val="374151"/>
                </a:solidFill>
                <a:effectLst/>
                <a:latin typeface="Avenir Light" panose="020B0402020203020204" pitchFamily="34" charset="0"/>
              </a:rPr>
              <a:t>from</a:t>
            </a:r>
            <a:r>
              <a:rPr lang="cs-CZ" sz="3200" u="none" strike="noStrike" dirty="0">
                <a:solidFill>
                  <a:srgbClr val="374151"/>
                </a:solidFill>
                <a:effectLst/>
                <a:latin typeface="Avenir Light" panose="020B0402020203020204" pitchFamily="34" charset="0"/>
              </a:rPr>
              <a:t> </a:t>
            </a:r>
            <a:r>
              <a:rPr lang="cs-CZ" sz="3200" u="none" strike="noStrike" dirty="0" err="1">
                <a:solidFill>
                  <a:srgbClr val="374151"/>
                </a:solidFill>
                <a:effectLst/>
                <a:latin typeface="Avenir Light" panose="020B0402020203020204" pitchFamily="34" charset="0"/>
              </a:rPr>
              <a:t>setbacks</a:t>
            </a:r>
            <a:r>
              <a:rPr lang="cs-CZ" sz="3200" u="none" strike="noStrike" dirty="0">
                <a:solidFill>
                  <a:srgbClr val="374151"/>
                </a:solidFill>
                <a:effectLst/>
                <a:latin typeface="Avenir Light" panose="020B0402020203020204" pitchFamily="34" charset="0"/>
              </a:rPr>
              <a:t> and </a:t>
            </a:r>
            <a:r>
              <a:rPr lang="cs-CZ" sz="3200" u="none" strike="noStrike" dirty="0" err="1">
                <a:solidFill>
                  <a:srgbClr val="374151"/>
                </a:solidFill>
                <a:effectLst/>
                <a:latin typeface="Avenir Light" panose="020B0402020203020204" pitchFamily="34" charset="0"/>
              </a:rPr>
              <a:t>persevere</a:t>
            </a:r>
            <a:r>
              <a:rPr lang="cs-CZ" sz="3200" u="none" strike="noStrike" dirty="0">
                <a:solidFill>
                  <a:srgbClr val="374151"/>
                </a:solidFill>
                <a:effectLst/>
                <a:latin typeface="Avenir Light" panose="020B0402020203020204" pitchFamily="34" charset="0"/>
              </a:rPr>
              <a:t> in </a:t>
            </a:r>
            <a:r>
              <a:rPr lang="cs-CZ" sz="3200" u="none" strike="noStrike" dirty="0" err="1">
                <a:solidFill>
                  <a:srgbClr val="374151"/>
                </a:solidFill>
                <a:effectLst/>
                <a:latin typeface="Avenir Light" panose="020B0402020203020204" pitchFamily="34" charset="0"/>
              </a:rPr>
              <a:t>the</a:t>
            </a:r>
            <a:r>
              <a:rPr lang="cs-CZ" sz="3200" u="none" strike="noStrike" dirty="0">
                <a:solidFill>
                  <a:srgbClr val="374151"/>
                </a:solidFill>
                <a:effectLst/>
                <a:latin typeface="Avenir Light" panose="020B0402020203020204" pitchFamily="34" charset="0"/>
              </a:rPr>
              <a:t> face of </a:t>
            </a:r>
            <a:r>
              <a:rPr lang="cs-CZ" sz="3200" u="none" strike="noStrike" dirty="0" err="1">
                <a:solidFill>
                  <a:srgbClr val="374151"/>
                </a:solidFill>
                <a:effectLst/>
                <a:latin typeface="Avenir Light" panose="020B0402020203020204" pitchFamily="34" charset="0"/>
              </a:rPr>
              <a:t>challenges</a:t>
            </a:r>
            <a:r>
              <a:rPr lang="cs-CZ" sz="3200" u="none" strike="noStrike" dirty="0">
                <a:solidFill>
                  <a:srgbClr val="374151"/>
                </a:solidFill>
                <a:effectLst/>
                <a:latin typeface="Avenir Light" panose="020B0402020203020204" pitchFamily="34" charset="0"/>
              </a:rPr>
              <a:t>.</a:t>
            </a:r>
            <a:br>
              <a:rPr lang="cs-CZ" sz="3200" u="none" strike="noStrike" dirty="0">
                <a:solidFill>
                  <a:srgbClr val="374151"/>
                </a:solidFill>
                <a:effectLst/>
                <a:latin typeface="Avenir Light" panose="020B0402020203020204" pitchFamily="34" charset="0"/>
              </a:rPr>
            </a:br>
            <a:endParaRPr lang="cs-CZ" sz="3200" u="none" strike="noStrike" dirty="0">
              <a:solidFill>
                <a:srgbClr val="374151"/>
              </a:solidFill>
              <a:effectLst/>
              <a:latin typeface="Avenir Light" panose="020B0402020203020204" pitchFamily="34" charset="0"/>
            </a:endParaRPr>
          </a:p>
          <a:p>
            <a:pPr algn="l"/>
            <a:r>
              <a:rPr lang="cs-CZ" sz="3200" dirty="0">
                <a:solidFill>
                  <a:srgbClr val="374151"/>
                </a:solidFill>
                <a:latin typeface="Avenir Light" panose="020B0402020203020204" pitchFamily="34" charset="0"/>
              </a:rPr>
              <a:t>9. </a:t>
            </a:r>
            <a:r>
              <a:rPr lang="cs-CZ" sz="3200" u="none" strike="noStrike" dirty="0" err="1">
                <a:solidFill>
                  <a:srgbClr val="374151"/>
                </a:solidFill>
                <a:effectLst/>
                <a:latin typeface="Avenir Light" panose="020B0402020203020204" pitchFamily="34" charset="0"/>
              </a:rPr>
              <a:t>Creativity</a:t>
            </a:r>
            <a:r>
              <a:rPr lang="cs-CZ" sz="3200" u="none" strike="noStrike" dirty="0">
                <a:solidFill>
                  <a:srgbClr val="374151"/>
                </a:solidFill>
                <a:effectLst/>
                <a:latin typeface="Avenir Light" panose="020B0402020203020204" pitchFamily="34" charset="0"/>
              </a:rPr>
              <a:t>: A leader </a:t>
            </a:r>
            <a:r>
              <a:rPr lang="cs-CZ" sz="3200" u="none" strike="noStrike" dirty="0" err="1">
                <a:solidFill>
                  <a:srgbClr val="374151"/>
                </a:solidFill>
                <a:effectLst/>
                <a:latin typeface="Avenir Light" panose="020B0402020203020204" pitchFamily="34" charset="0"/>
              </a:rPr>
              <a:t>should</a:t>
            </a:r>
            <a:r>
              <a:rPr lang="cs-CZ" sz="3200" u="none" strike="noStrike" dirty="0">
                <a:solidFill>
                  <a:srgbClr val="374151"/>
                </a:solidFill>
                <a:effectLst/>
                <a:latin typeface="Avenir Light" panose="020B0402020203020204" pitchFamily="34" charset="0"/>
              </a:rPr>
              <a:t> </a:t>
            </a:r>
            <a:r>
              <a:rPr lang="cs-CZ" sz="3200" u="none" strike="noStrike" dirty="0" err="1">
                <a:solidFill>
                  <a:srgbClr val="374151"/>
                </a:solidFill>
                <a:effectLst/>
                <a:latin typeface="Avenir Light" panose="020B0402020203020204" pitchFamily="34" charset="0"/>
              </a:rPr>
              <a:t>be</a:t>
            </a:r>
            <a:r>
              <a:rPr lang="cs-CZ" sz="3200" u="none" strike="noStrike" dirty="0">
                <a:solidFill>
                  <a:srgbClr val="374151"/>
                </a:solidFill>
                <a:effectLst/>
                <a:latin typeface="Avenir Light" panose="020B0402020203020204" pitchFamily="34" charset="0"/>
              </a:rPr>
              <a:t> </a:t>
            </a:r>
            <a:r>
              <a:rPr lang="cs-CZ" sz="3200" u="none" strike="noStrike" dirty="0" err="1">
                <a:solidFill>
                  <a:srgbClr val="374151"/>
                </a:solidFill>
                <a:effectLst/>
                <a:latin typeface="Avenir Light" panose="020B0402020203020204" pitchFamily="34" charset="0"/>
              </a:rPr>
              <a:t>able</a:t>
            </a:r>
            <a:r>
              <a:rPr lang="cs-CZ" sz="3200" u="none" strike="noStrike" dirty="0">
                <a:solidFill>
                  <a:srgbClr val="374151"/>
                </a:solidFill>
                <a:effectLst/>
                <a:latin typeface="Avenir Light" panose="020B0402020203020204" pitchFamily="34" charset="0"/>
              </a:rPr>
              <a:t> to </a:t>
            </a:r>
            <a:r>
              <a:rPr lang="cs-CZ" sz="3200" u="none" strike="noStrike" dirty="0" err="1">
                <a:solidFill>
                  <a:srgbClr val="374151"/>
                </a:solidFill>
                <a:effectLst/>
                <a:latin typeface="Avenir Light" panose="020B0402020203020204" pitchFamily="34" charset="0"/>
              </a:rPr>
              <a:t>think</a:t>
            </a:r>
            <a:r>
              <a:rPr lang="cs-CZ" sz="3200" u="none" strike="noStrike" dirty="0">
                <a:solidFill>
                  <a:srgbClr val="374151"/>
                </a:solidFill>
                <a:effectLst/>
                <a:latin typeface="Avenir Light" panose="020B0402020203020204" pitchFamily="34" charset="0"/>
              </a:rPr>
              <a:t> </a:t>
            </a:r>
            <a:r>
              <a:rPr lang="cs-CZ" sz="3200" u="none" strike="noStrike" dirty="0" err="1">
                <a:solidFill>
                  <a:srgbClr val="374151"/>
                </a:solidFill>
                <a:effectLst/>
                <a:latin typeface="Avenir Light" panose="020B0402020203020204" pitchFamily="34" charset="0"/>
              </a:rPr>
              <a:t>creatively</a:t>
            </a:r>
            <a:r>
              <a:rPr lang="cs-CZ" sz="3200" u="none" strike="noStrike" dirty="0">
                <a:solidFill>
                  <a:srgbClr val="374151"/>
                </a:solidFill>
                <a:effectLst/>
                <a:latin typeface="Avenir Light" panose="020B0402020203020204" pitchFamily="34" charset="0"/>
              </a:rPr>
              <a:t> and </a:t>
            </a:r>
            <a:r>
              <a:rPr lang="cs-CZ" sz="3200" u="none" strike="noStrike" dirty="0" err="1">
                <a:solidFill>
                  <a:srgbClr val="374151"/>
                </a:solidFill>
                <a:effectLst/>
                <a:latin typeface="Avenir Light" panose="020B0402020203020204" pitchFamily="34" charset="0"/>
              </a:rPr>
              <a:t>generate</a:t>
            </a:r>
            <a:r>
              <a:rPr lang="cs-CZ" sz="3200" u="none" strike="noStrike" dirty="0">
                <a:solidFill>
                  <a:srgbClr val="374151"/>
                </a:solidFill>
                <a:effectLst/>
                <a:latin typeface="Avenir Light" panose="020B0402020203020204" pitchFamily="34" charset="0"/>
              </a:rPr>
              <a:t> </a:t>
            </a:r>
            <a:r>
              <a:rPr lang="cs-CZ" sz="3200" u="none" strike="noStrike" dirty="0" err="1">
                <a:solidFill>
                  <a:srgbClr val="374151"/>
                </a:solidFill>
                <a:effectLst/>
                <a:latin typeface="Avenir Light" panose="020B0402020203020204" pitchFamily="34" charset="0"/>
              </a:rPr>
              <a:t>new</a:t>
            </a:r>
            <a:r>
              <a:rPr lang="cs-CZ" sz="3200" u="none" strike="noStrike" dirty="0">
                <a:solidFill>
                  <a:srgbClr val="374151"/>
                </a:solidFill>
                <a:effectLst/>
                <a:latin typeface="Avenir Light" panose="020B0402020203020204" pitchFamily="34" charset="0"/>
              </a:rPr>
              <a:t> </a:t>
            </a:r>
            <a:r>
              <a:rPr lang="cs-CZ" sz="3200" u="none" strike="noStrike" dirty="0" err="1">
                <a:solidFill>
                  <a:srgbClr val="374151"/>
                </a:solidFill>
                <a:effectLst/>
                <a:latin typeface="Avenir Light" panose="020B0402020203020204" pitchFamily="34" charset="0"/>
              </a:rPr>
              <a:t>ideas</a:t>
            </a:r>
            <a:r>
              <a:rPr lang="cs-CZ" sz="3200" u="none" strike="noStrike" dirty="0">
                <a:solidFill>
                  <a:srgbClr val="374151"/>
                </a:solidFill>
                <a:effectLst/>
                <a:latin typeface="Avenir Light" panose="020B0402020203020204" pitchFamily="34" charset="0"/>
              </a:rPr>
              <a:t> and </a:t>
            </a:r>
            <a:r>
              <a:rPr lang="cs-CZ" sz="3200" u="none" strike="noStrike" dirty="0" err="1">
                <a:solidFill>
                  <a:srgbClr val="374151"/>
                </a:solidFill>
                <a:effectLst/>
                <a:latin typeface="Avenir Light" panose="020B0402020203020204" pitchFamily="34" charset="0"/>
              </a:rPr>
              <a:t>solutions</a:t>
            </a:r>
            <a:r>
              <a:rPr lang="cs-CZ" sz="3200" u="none" strike="noStrike" dirty="0">
                <a:solidFill>
                  <a:srgbClr val="374151"/>
                </a:solidFill>
                <a:effectLst/>
                <a:latin typeface="Avenir Light" panose="020B0402020203020204" pitchFamily="34" charset="0"/>
              </a:rPr>
              <a:t>.</a:t>
            </a:r>
            <a:br>
              <a:rPr lang="cs-CZ" sz="3200" u="none" strike="noStrike" dirty="0">
                <a:solidFill>
                  <a:srgbClr val="374151"/>
                </a:solidFill>
                <a:effectLst/>
                <a:latin typeface="Avenir Light" panose="020B0402020203020204" pitchFamily="34" charset="0"/>
              </a:rPr>
            </a:br>
            <a:endParaRPr lang="cs-CZ" sz="3200" u="none" strike="noStrike" dirty="0">
              <a:solidFill>
                <a:srgbClr val="374151"/>
              </a:solidFill>
              <a:effectLst/>
              <a:latin typeface="Avenir Light" panose="020B0402020203020204" pitchFamily="34" charset="0"/>
            </a:endParaRPr>
          </a:p>
          <a:p>
            <a:pPr algn="l"/>
            <a:r>
              <a:rPr lang="cs-CZ" sz="3200" dirty="0">
                <a:solidFill>
                  <a:srgbClr val="374151"/>
                </a:solidFill>
                <a:latin typeface="Avenir Light" panose="020B0402020203020204" pitchFamily="34" charset="0"/>
              </a:rPr>
              <a:t>10. </a:t>
            </a:r>
            <a:r>
              <a:rPr lang="cs-CZ" sz="3200" u="none" strike="noStrike" dirty="0" err="1">
                <a:solidFill>
                  <a:srgbClr val="374151"/>
                </a:solidFill>
                <a:effectLst/>
                <a:latin typeface="Avenir Light" panose="020B0402020203020204" pitchFamily="34" charset="0"/>
              </a:rPr>
              <a:t>Accountability</a:t>
            </a:r>
            <a:r>
              <a:rPr lang="cs-CZ" sz="3200" u="none" strike="noStrike" dirty="0">
                <a:solidFill>
                  <a:srgbClr val="374151"/>
                </a:solidFill>
                <a:effectLst/>
                <a:latin typeface="Avenir Light" panose="020B0402020203020204" pitchFamily="34" charset="0"/>
              </a:rPr>
              <a:t>: A leader </a:t>
            </a:r>
            <a:r>
              <a:rPr lang="cs-CZ" sz="3200" u="none" strike="noStrike" dirty="0" err="1">
                <a:solidFill>
                  <a:srgbClr val="374151"/>
                </a:solidFill>
                <a:effectLst/>
                <a:latin typeface="Avenir Light" panose="020B0402020203020204" pitchFamily="34" charset="0"/>
              </a:rPr>
              <a:t>should</a:t>
            </a:r>
            <a:r>
              <a:rPr lang="cs-CZ" sz="3200" u="none" strike="noStrike" dirty="0">
                <a:solidFill>
                  <a:srgbClr val="374151"/>
                </a:solidFill>
                <a:effectLst/>
                <a:latin typeface="Avenir Light" panose="020B0402020203020204" pitchFamily="34" charset="0"/>
              </a:rPr>
              <a:t> </a:t>
            </a:r>
            <a:r>
              <a:rPr lang="cs-CZ" sz="3200" u="none" strike="noStrike" dirty="0" err="1">
                <a:solidFill>
                  <a:srgbClr val="374151"/>
                </a:solidFill>
                <a:effectLst/>
                <a:latin typeface="Avenir Light" panose="020B0402020203020204" pitchFamily="34" charset="0"/>
              </a:rPr>
              <a:t>take</a:t>
            </a:r>
            <a:r>
              <a:rPr lang="cs-CZ" sz="3200" u="none" strike="noStrike" dirty="0">
                <a:solidFill>
                  <a:srgbClr val="374151"/>
                </a:solidFill>
                <a:effectLst/>
                <a:latin typeface="Avenir Light" panose="020B0402020203020204" pitchFamily="34" charset="0"/>
              </a:rPr>
              <a:t> </a:t>
            </a:r>
            <a:r>
              <a:rPr lang="cs-CZ" sz="3200" u="none" strike="noStrike" dirty="0" err="1">
                <a:solidFill>
                  <a:srgbClr val="374151"/>
                </a:solidFill>
                <a:effectLst/>
                <a:latin typeface="Avenir Light" panose="020B0402020203020204" pitchFamily="34" charset="0"/>
              </a:rPr>
              <a:t>responsibility</a:t>
            </a:r>
            <a:r>
              <a:rPr lang="cs-CZ" sz="3200" u="none" strike="noStrike" dirty="0">
                <a:solidFill>
                  <a:srgbClr val="374151"/>
                </a:solidFill>
                <a:effectLst/>
                <a:latin typeface="Avenir Light" panose="020B0402020203020204" pitchFamily="34" charset="0"/>
              </a:rPr>
              <a:t> </a:t>
            </a:r>
            <a:r>
              <a:rPr lang="cs-CZ" sz="3200" u="none" strike="noStrike" dirty="0" err="1">
                <a:solidFill>
                  <a:srgbClr val="374151"/>
                </a:solidFill>
                <a:effectLst/>
                <a:latin typeface="Avenir Light" panose="020B0402020203020204" pitchFamily="34" charset="0"/>
              </a:rPr>
              <a:t>for</a:t>
            </a:r>
            <a:r>
              <a:rPr lang="cs-CZ" sz="3200" u="none" strike="noStrike" dirty="0">
                <a:solidFill>
                  <a:srgbClr val="374151"/>
                </a:solidFill>
                <a:effectLst/>
                <a:latin typeface="Avenir Light" panose="020B0402020203020204" pitchFamily="34" charset="0"/>
              </a:rPr>
              <a:t> </a:t>
            </a:r>
            <a:r>
              <a:rPr lang="cs-CZ" sz="3200" u="none" strike="noStrike" dirty="0" err="1">
                <a:solidFill>
                  <a:srgbClr val="374151"/>
                </a:solidFill>
                <a:effectLst/>
                <a:latin typeface="Avenir Light" panose="020B0402020203020204" pitchFamily="34" charset="0"/>
              </a:rPr>
              <a:t>their</a:t>
            </a:r>
            <a:r>
              <a:rPr lang="cs-CZ" sz="3200" u="none" strike="noStrike" dirty="0">
                <a:solidFill>
                  <a:srgbClr val="374151"/>
                </a:solidFill>
                <a:effectLst/>
                <a:latin typeface="Avenir Light" panose="020B0402020203020204" pitchFamily="34" charset="0"/>
              </a:rPr>
              <a:t> </a:t>
            </a:r>
            <a:r>
              <a:rPr lang="cs-CZ" sz="3200" u="none" strike="noStrike" dirty="0" err="1">
                <a:solidFill>
                  <a:srgbClr val="374151"/>
                </a:solidFill>
                <a:effectLst/>
                <a:latin typeface="Avenir Light" panose="020B0402020203020204" pitchFamily="34" charset="0"/>
              </a:rPr>
              <a:t>actions</a:t>
            </a:r>
            <a:r>
              <a:rPr lang="cs-CZ" sz="3200" u="none" strike="noStrike" dirty="0">
                <a:solidFill>
                  <a:srgbClr val="374151"/>
                </a:solidFill>
                <a:effectLst/>
                <a:latin typeface="Avenir Light" panose="020B0402020203020204" pitchFamily="34" charset="0"/>
              </a:rPr>
              <a:t> and </a:t>
            </a:r>
            <a:r>
              <a:rPr lang="cs-CZ" sz="3200" u="none" strike="noStrike" dirty="0" err="1">
                <a:solidFill>
                  <a:srgbClr val="374151"/>
                </a:solidFill>
                <a:effectLst/>
                <a:latin typeface="Avenir Light" panose="020B0402020203020204" pitchFamily="34" charset="0"/>
              </a:rPr>
              <a:t>decisions</a:t>
            </a:r>
            <a:r>
              <a:rPr lang="cs-CZ" sz="3200" u="none" strike="noStrike" dirty="0">
                <a:solidFill>
                  <a:srgbClr val="374151"/>
                </a:solidFill>
                <a:effectLst/>
                <a:latin typeface="Avenir Light" panose="020B0402020203020204" pitchFamily="34" charset="0"/>
              </a:rPr>
              <a:t>, and </a:t>
            </a:r>
            <a:r>
              <a:rPr lang="cs-CZ" sz="3200" u="none" strike="noStrike" dirty="0" err="1">
                <a:solidFill>
                  <a:srgbClr val="374151"/>
                </a:solidFill>
                <a:effectLst/>
                <a:latin typeface="Avenir Light" panose="020B0402020203020204" pitchFamily="34" charset="0"/>
              </a:rPr>
              <a:t>be</a:t>
            </a:r>
            <a:r>
              <a:rPr lang="cs-CZ" sz="3200" u="none" strike="noStrike" dirty="0">
                <a:solidFill>
                  <a:srgbClr val="374151"/>
                </a:solidFill>
                <a:effectLst/>
                <a:latin typeface="Avenir Light" panose="020B0402020203020204" pitchFamily="34" charset="0"/>
              </a:rPr>
              <a:t> </a:t>
            </a:r>
            <a:r>
              <a:rPr lang="cs-CZ" sz="3200" u="none" strike="noStrike" dirty="0" err="1">
                <a:solidFill>
                  <a:srgbClr val="374151"/>
                </a:solidFill>
                <a:effectLst/>
                <a:latin typeface="Avenir Light" panose="020B0402020203020204" pitchFamily="34" charset="0"/>
              </a:rPr>
              <a:t>willing</a:t>
            </a:r>
            <a:r>
              <a:rPr lang="cs-CZ" sz="3200" u="none" strike="noStrike" dirty="0">
                <a:solidFill>
                  <a:srgbClr val="374151"/>
                </a:solidFill>
                <a:effectLst/>
                <a:latin typeface="Avenir Light" panose="020B0402020203020204" pitchFamily="34" charset="0"/>
              </a:rPr>
              <a:t> to </a:t>
            </a:r>
            <a:r>
              <a:rPr lang="cs-CZ" sz="3200" u="none" strike="noStrike" dirty="0" err="1">
                <a:solidFill>
                  <a:srgbClr val="374151"/>
                </a:solidFill>
                <a:effectLst/>
                <a:latin typeface="Avenir Light" panose="020B0402020203020204" pitchFamily="34" charset="0"/>
              </a:rPr>
              <a:t>be</a:t>
            </a:r>
            <a:r>
              <a:rPr lang="cs-CZ" sz="3200" u="none" strike="noStrike" dirty="0">
                <a:solidFill>
                  <a:srgbClr val="374151"/>
                </a:solidFill>
                <a:effectLst/>
                <a:latin typeface="Avenir Light" panose="020B0402020203020204" pitchFamily="34" charset="0"/>
              </a:rPr>
              <a:t> </a:t>
            </a:r>
            <a:r>
              <a:rPr lang="cs-CZ" sz="3200" u="none" strike="noStrike" dirty="0" err="1">
                <a:solidFill>
                  <a:srgbClr val="374151"/>
                </a:solidFill>
                <a:effectLst/>
                <a:latin typeface="Avenir Light" panose="020B0402020203020204" pitchFamily="34" charset="0"/>
              </a:rPr>
              <a:t>held</a:t>
            </a:r>
            <a:r>
              <a:rPr lang="cs-CZ" sz="3200" u="none" strike="noStrike" dirty="0">
                <a:solidFill>
                  <a:srgbClr val="374151"/>
                </a:solidFill>
                <a:effectLst/>
                <a:latin typeface="Avenir Light" panose="020B0402020203020204" pitchFamily="34" charset="0"/>
              </a:rPr>
              <a:t> </a:t>
            </a:r>
            <a:r>
              <a:rPr lang="cs-CZ" sz="3200" u="none" strike="noStrike" dirty="0" err="1">
                <a:solidFill>
                  <a:srgbClr val="374151"/>
                </a:solidFill>
                <a:effectLst/>
                <a:latin typeface="Avenir Light" panose="020B0402020203020204" pitchFamily="34" charset="0"/>
              </a:rPr>
              <a:t>accountable</a:t>
            </a:r>
            <a:r>
              <a:rPr lang="cs-CZ" sz="3200" u="none" strike="noStrike" dirty="0">
                <a:solidFill>
                  <a:srgbClr val="374151"/>
                </a:solidFill>
                <a:effectLst/>
                <a:latin typeface="Avenir Light" panose="020B0402020203020204" pitchFamily="34" charset="0"/>
              </a:rPr>
              <a:t> </a:t>
            </a:r>
            <a:r>
              <a:rPr lang="cs-CZ" sz="3200" u="none" strike="noStrike" dirty="0" err="1">
                <a:solidFill>
                  <a:srgbClr val="374151"/>
                </a:solidFill>
                <a:effectLst/>
                <a:latin typeface="Avenir Light" panose="020B0402020203020204" pitchFamily="34" charset="0"/>
              </a:rPr>
              <a:t>for</a:t>
            </a:r>
            <a:r>
              <a:rPr lang="cs-CZ" sz="3200" u="none" strike="noStrike" dirty="0">
                <a:solidFill>
                  <a:srgbClr val="374151"/>
                </a:solidFill>
                <a:effectLst/>
                <a:latin typeface="Avenir Light" panose="020B0402020203020204" pitchFamily="34" charset="0"/>
              </a:rPr>
              <a:t> </a:t>
            </a:r>
            <a:r>
              <a:rPr lang="cs-CZ" sz="3200" u="none" strike="noStrike" dirty="0" err="1">
                <a:solidFill>
                  <a:srgbClr val="374151"/>
                </a:solidFill>
                <a:effectLst/>
                <a:latin typeface="Avenir Light" panose="020B0402020203020204" pitchFamily="34" charset="0"/>
              </a:rPr>
              <a:t>the</a:t>
            </a:r>
            <a:r>
              <a:rPr lang="cs-CZ" sz="3200" u="none" strike="noStrike" dirty="0">
                <a:solidFill>
                  <a:srgbClr val="374151"/>
                </a:solidFill>
                <a:effectLst/>
                <a:latin typeface="Avenir Light" panose="020B0402020203020204" pitchFamily="34" charset="0"/>
              </a:rPr>
              <a:t> </a:t>
            </a:r>
            <a:r>
              <a:rPr lang="cs-CZ" sz="3200" u="none" strike="noStrike" dirty="0" err="1">
                <a:solidFill>
                  <a:srgbClr val="374151"/>
                </a:solidFill>
                <a:effectLst/>
                <a:latin typeface="Avenir Light" panose="020B0402020203020204" pitchFamily="34" charset="0"/>
              </a:rPr>
              <a:t>results</a:t>
            </a:r>
            <a:r>
              <a:rPr lang="cs-CZ" sz="3200" u="none" strike="noStrike" dirty="0">
                <a:solidFill>
                  <a:srgbClr val="374151"/>
                </a:solidFill>
                <a:effectLst/>
                <a:latin typeface="Avenir Light" panose="020B0402020203020204" pitchFamily="34" charset="0"/>
              </a:rPr>
              <a:t> of </a:t>
            </a:r>
            <a:r>
              <a:rPr lang="cs-CZ" sz="3200" u="none" strike="noStrike" dirty="0" err="1">
                <a:solidFill>
                  <a:srgbClr val="374151"/>
                </a:solidFill>
                <a:effectLst/>
                <a:latin typeface="Avenir Light" panose="020B0402020203020204" pitchFamily="34" charset="0"/>
              </a:rPr>
              <a:t>their</a:t>
            </a:r>
            <a:r>
              <a:rPr lang="cs-CZ" sz="3200" u="none" strike="noStrike" dirty="0">
                <a:solidFill>
                  <a:srgbClr val="374151"/>
                </a:solidFill>
                <a:effectLst/>
                <a:latin typeface="Avenir Light" panose="020B0402020203020204" pitchFamily="34" charset="0"/>
              </a:rPr>
              <a:t> leadership.</a:t>
            </a:r>
          </a:p>
        </p:txBody>
      </p:sp>
    </p:spTree>
    <p:extLst>
      <p:ext uri="{BB962C8B-B14F-4D97-AF65-F5344CB8AC3E}">
        <p14:creationId xmlns:p14="http://schemas.microsoft.com/office/powerpoint/2010/main" val="25135081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46"/>
          <p:cNvSpPr txBox="1">
            <a:spLocks noGrp="1"/>
          </p:cNvSpPr>
          <p:nvPr>
            <p:ph type="title"/>
          </p:nvPr>
        </p:nvSpPr>
        <p:spPr>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000000"/>
              </a:buClr>
              <a:buSzPts val="5600"/>
              <a:buFont typeface="Helvetica Neue"/>
              <a:buNone/>
            </a:pPr>
            <a:r>
              <a:rPr lang="en-US" sz="7600" u="sng">
                <a:solidFill>
                  <a:schemeClr val="hlink"/>
                </a:solidFill>
                <a:hlinkClick r:id="rId3"/>
              </a:rPr>
              <a:t>anna.shavit@fsv.cuni.cz</a:t>
            </a:r>
            <a:endParaRPr sz="7600"/>
          </a:p>
          <a:p>
            <a:pPr marL="0" lvl="0" indent="0" algn="l" rtl="0">
              <a:lnSpc>
                <a:spcPct val="100000"/>
              </a:lnSpc>
              <a:spcBef>
                <a:spcPts val="0"/>
              </a:spcBef>
              <a:spcAft>
                <a:spcPts val="0"/>
              </a:spcAft>
              <a:buClr>
                <a:srgbClr val="000000"/>
              </a:buClr>
              <a:buSzPts val="5600"/>
              <a:buFont typeface="Helvetica Neue"/>
              <a:buNone/>
            </a:pPr>
            <a:r>
              <a:rPr lang="en-US" sz="4800"/>
              <a:t>office hours (#109) wednesday 09-10</a:t>
            </a:r>
            <a:endParaRPr sz="7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1"/>
          <p:cNvSpPr txBox="1">
            <a:spLocks noGrp="1"/>
          </p:cNvSpPr>
          <p:nvPr>
            <p:ph type="title"/>
          </p:nvPr>
        </p:nvSpPr>
        <p:spPr>
          <a:xfrm>
            <a:off x="1270000" y="1803400"/>
            <a:ext cx="10464800" cy="5562600"/>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8400"/>
              <a:buFont typeface="Helvetica Neue"/>
              <a:buNone/>
            </a:pPr>
            <a:r>
              <a:rPr lang="en-US" b="1" i="1" dirty="0">
                <a:latin typeface="Avenir Black Oblique" panose="02000503020000020003" pitchFamily="2" charset="0"/>
              </a:rPr>
              <a:t>1</a:t>
            </a:r>
            <a:r>
              <a:rPr lang="en-US" b="1" i="1" dirty="0">
                <a:latin typeface="Avenir Black Oblique" panose="02000503020000020003" pitchFamily="2" charset="0"/>
                <a:sym typeface="Helvetica Neue"/>
              </a:rPr>
              <a:t>st position paper - deadline Monday </a:t>
            </a:r>
            <a:r>
              <a:rPr lang="en-US" b="1" i="1" dirty="0">
                <a:solidFill>
                  <a:srgbClr val="FF0000"/>
                </a:solidFill>
                <a:latin typeface="Avenir Black Oblique" panose="02000503020000020003" pitchFamily="2" charset="0"/>
                <a:sym typeface="Helvetica Neue"/>
              </a:rPr>
              <a:t>March </a:t>
            </a:r>
            <a:r>
              <a:rPr lang="en-US" b="1" i="1" dirty="0">
                <a:solidFill>
                  <a:srgbClr val="FF0000"/>
                </a:solidFill>
                <a:latin typeface="Avenir Black Oblique" panose="02000503020000020003" pitchFamily="2" charset="0"/>
              </a:rPr>
              <a:t>6</a:t>
            </a:r>
            <a:r>
              <a:rPr lang="en-US" b="1" i="1" dirty="0">
                <a:solidFill>
                  <a:srgbClr val="FF0000"/>
                </a:solidFill>
                <a:latin typeface="Avenir Black Oblique" panose="02000503020000020003" pitchFamily="2" charset="0"/>
                <a:sym typeface="Helvetica Neue"/>
              </a:rPr>
              <a:t> 23:59 </a:t>
            </a:r>
            <a:r>
              <a:rPr lang="en-US" b="1" i="1" dirty="0">
                <a:latin typeface="Avenir Black Oblique" panose="02000503020000020003" pitchFamily="2" charset="0"/>
                <a:sym typeface="Helvetica Neue"/>
              </a:rPr>
              <a:t>(Moodle)</a:t>
            </a:r>
            <a:endParaRPr b="1" i="1" dirty="0">
              <a:latin typeface="Avenir Black Oblique" panose="02000503020000020003" pitchFamily="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2"/>
          <p:cNvSpPr txBox="1">
            <a:spLocks noGrp="1"/>
          </p:cNvSpPr>
          <p:nvPr>
            <p:ph type="title"/>
          </p:nvPr>
        </p:nvSpPr>
        <p:spPr>
          <a:xfrm>
            <a:off x="673400" y="378372"/>
            <a:ext cx="11658000" cy="9175278"/>
          </a:xfrm>
          <a:prstGeom prst="rect">
            <a:avLst/>
          </a:prstGeom>
        </p:spPr>
        <p:txBody>
          <a:bodyPr spcFirstLastPara="1" wrap="square" lIns="50800" tIns="50800" rIns="50800" bIns="50800" anchor="ctr" anchorCtr="0">
            <a:noAutofit/>
          </a:bodyPr>
          <a:lstStyle/>
          <a:p>
            <a:pPr marL="0" lvl="0" indent="0" algn="l" rtl="0">
              <a:spcBef>
                <a:spcPts val="0"/>
              </a:spcBef>
              <a:spcAft>
                <a:spcPts val="0"/>
              </a:spcAft>
              <a:buSzPts val="990"/>
              <a:buNone/>
            </a:pPr>
            <a:r>
              <a:rPr lang="en-US" sz="3800" dirty="0">
                <a:latin typeface="Avenir Light" panose="020B0402020203020204" pitchFamily="34" charset="0"/>
                <a:ea typeface="Helvetica Neue Light"/>
                <a:cs typeface="Helvetica Neue Light"/>
                <a:sym typeface="Helvetica Neue Light"/>
              </a:rPr>
              <a:t>Greek philosophy emphasized the concept of "virtue" in leadership. Aristotle, a prominent Greek philosopher, believed that a good leader possesses virtues such as wisdom, courage, temperance, justice, and humility. He also believed that a leader should aim to promote the common good of their followers and society as a whole. Additionally, Plato believed that a leader should be a philosopher, possessing knowledge and insight that enables them to make wise decisions and guide others towards the truth.</a:t>
            </a:r>
            <a:endParaRPr sz="3800" dirty="0">
              <a:latin typeface="Avenir Light" panose="020B0402020203020204" pitchFamily="34" charset="0"/>
              <a:ea typeface="Helvetica Neue Light"/>
              <a:cs typeface="Helvetica Neue Light"/>
              <a:sym typeface="Helvetica Neue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673400" y="1094250"/>
            <a:ext cx="11658000" cy="8459400"/>
          </a:xfrm>
          <a:prstGeom prst="rect">
            <a:avLst/>
          </a:prstGeom>
        </p:spPr>
        <p:txBody>
          <a:bodyPr spcFirstLastPara="1" wrap="square" lIns="50800" tIns="50800" rIns="50800" bIns="50800"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sz="3200" dirty="0">
                <a:solidFill>
                  <a:schemeClr val="dk1"/>
                </a:solidFill>
                <a:highlight>
                  <a:srgbClr val="F7F7F8"/>
                </a:highlight>
                <a:latin typeface="Avenir Light" panose="020B0402020203020204" pitchFamily="34" charset="0"/>
                <a:ea typeface="Calibri"/>
                <a:cs typeface="Calibri"/>
                <a:sym typeface="Calibri"/>
              </a:rPr>
              <a:t>Leadership in modern times is often seen as the ability to inspire and influence others towards a shared vision or goal. It is also characterized by the capacity to adapt to changing circumstances and to make informed decisions that benefit the organization or community. Modern leadership concepts place importance on emotional intelligence, empathy, effective communication, and collaboration. Additionally, modern leaders are often expected to be innovative and creative, to take risks, and to be resilient in the face of challenges. In summary, while the core principles of leadership may have remained relatively consistent, modern concepts place greater emphasis on adaptability, emotional intelligence, and innovation.</a:t>
            </a:r>
            <a:endParaRPr sz="3200" dirty="0">
              <a:solidFill>
                <a:schemeClr val="dk1"/>
              </a:solidFill>
              <a:highlight>
                <a:srgbClr val="F7F7F8"/>
              </a:highlight>
              <a:latin typeface="Avenir Light" panose="020B0402020203020204" pitchFamily="34" charset="0"/>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4"/>
          <p:cNvSpPr txBox="1">
            <a:spLocks noGrp="1"/>
          </p:cNvSpPr>
          <p:nvPr>
            <p:ph type="body" idx="1"/>
          </p:nvPr>
        </p:nvSpPr>
        <p:spPr>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SzPts val="4200"/>
              <a:buFont typeface="Helvetica Neue"/>
              <a:buNone/>
            </a:pPr>
            <a:r>
              <a:rPr lang="en-US" b="1" dirty="0">
                <a:latin typeface="Avenir Black" panose="02000503020000020003" pitchFamily="2" charset="0"/>
              </a:rPr>
              <a:t>Leader, </a:t>
            </a:r>
            <a:endParaRPr b="1" dirty="0">
              <a:latin typeface="Avenir Black" panose="02000503020000020003" pitchFamily="2" charset="0"/>
            </a:endParaRPr>
          </a:p>
          <a:p>
            <a:pPr marL="0" lvl="0" indent="0" algn="l" rtl="0">
              <a:lnSpc>
                <a:spcPct val="100000"/>
              </a:lnSpc>
              <a:spcBef>
                <a:spcPts val="4800"/>
              </a:spcBef>
              <a:spcAft>
                <a:spcPts val="0"/>
              </a:spcAft>
              <a:buSzPts val="4200"/>
              <a:buFont typeface="Helvetica Neue"/>
              <a:buNone/>
            </a:pPr>
            <a:r>
              <a:rPr lang="en-US" b="1" dirty="0">
                <a:latin typeface="Avenir Black" panose="02000503020000020003" pitchFamily="2" charset="0"/>
              </a:rPr>
              <a:t>to lead, </a:t>
            </a:r>
            <a:endParaRPr b="1" dirty="0">
              <a:latin typeface="Avenir Black" panose="02000503020000020003" pitchFamily="2" charset="0"/>
            </a:endParaRPr>
          </a:p>
          <a:p>
            <a:pPr marL="0" lvl="0" indent="0" algn="l" rtl="0">
              <a:lnSpc>
                <a:spcPct val="100000"/>
              </a:lnSpc>
              <a:spcBef>
                <a:spcPts val="4800"/>
              </a:spcBef>
              <a:spcAft>
                <a:spcPts val="0"/>
              </a:spcAft>
              <a:buSzPts val="4200"/>
              <a:buFont typeface="Helvetica Neue"/>
              <a:buNone/>
            </a:pPr>
            <a:r>
              <a:rPr lang="en-US" b="1" dirty="0">
                <a:latin typeface="Avenir Black" panose="02000503020000020003" pitchFamily="2" charset="0"/>
              </a:rPr>
              <a:t>leadership, </a:t>
            </a:r>
            <a:endParaRPr b="1" dirty="0">
              <a:latin typeface="Avenir Black" panose="02000503020000020003" pitchFamily="2" charset="0"/>
            </a:endParaRPr>
          </a:p>
          <a:p>
            <a:pPr marL="0" lvl="0" indent="0" algn="l" rtl="0">
              <a:lnSpc>
                <a:spcPct val="100000"/>
              </a:lnSpc>
              <a:spcBef>
                <a:spcPts val="4800"/>
              </a:spcBef>
              <a:spcAft>
                <a:spcPts val="0"/>
              </a:spcAft>
              <a:buSzPts val="4200"/>
              <a:buFont typeface="Helvetica Neue"/>
              <a:buNone/>
            </a:pPr>
            <a:r>
              <a:rPr lang="en-US" b="1" dirty="0">
                <a:latin typeface="Avenir Black" panose="02000503020000020003" pitchFamily="2" charset="0"/>
              </a:rPr>
              <a:t>followship, </a:t>
            </a:r>
            <a:endParaRPr b="1" dirty="0">
              <a:latin typeface="Avenir Black" panose="02000503020000020003" pitchFamily="2" charset="0"/>
            </a:endParaRPr>
          </a:p>
          <a:p>
            <a:pPr marL="0" lvl="0" indent="0" algn="l" rtl="0">
              <a:lnSpc>
                <a:spcPct val="100000"/>
              </a:lnSpc>
              <a:spcBef>
                <a:spcPts val="4800"/>
              </a:spcBef>
              <a:spcAft>
                <a:spcPts val="0"/>
              </a:spcAft>
              <a:buSzPts val="4200"/>
              <a:buFont typeface="Helvetica Neue"/>
              <a:buNone/>
            </a:pPr>
            <a:r>
              <a:rPr lang="en-US" b="1" dirty="0">
                <a:latin typeface="Avenir Black" panose="02000503020000020003" pitchFamily="2" charset="0"/>
              </a:rPr>
              <a:t>followers</a:t>
            </a:r>
            <a:endParaRPr b="1" dirty="0">
              <a:latin typeface="Avenir Black" panose="02000503020000020003" pitchFamily="2"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5"/>
          <p:cNvSpPr txBox="1">
            <a:spLocks noGrp="1"/>
          </p:cNvSpPr>
          <p:nvPr>
            <p:ph type="body" idx="1"/>
          </p:nvPr>
        </p:nvSpPr>
        <p:spPr>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SzPts val="4200"/>
              <a:buFont typeface="Helvetica Neue"/>
              <a:buNone/>
            </a:pPr>
            <a:r>
              <a:rPr lang="en-US" b="1" dirty="0">
                <a:latin typeface="Avenir Black" panose="02000503020000020003" pitchFamily="2" charset="0"/>
              </a:rPr>
              <a:t>Power, </a:t>
            </a:r>
            <a:endParaRPr b="1" dirty="0">
              <a:latin typeface="Avenir Black" panose="02000503020000020003" pitchFamily="2" charset="0"/>
            </a:endParaRPr>
          </a:p>
          <a:p>
            <a:pPr marL="0" lvl="0" indent="0" algn="l" rtl="0">
              <a:lnSpc>
                <a:spcPct val="100000"/>
              </a:lnSpc>
              <a:spcBef>
                <a:spcPts val="4800"/>
              </a:spcBef>
              <a:spcAft>
                <a:spcPts val="0"/>
              </a:spcAft>
              <a:buSzPts val="4200"/>
              <a:buFont typeface="Helvetica Neue"/>
              <a:buNone/>
            </a:pPr>
            <a:r>
              <a:rPr lang="en-US" b="1" dirty="0">
                <a:latin typeface="Avenir Black" panose="02000503020000020003" pitchFamily="2" charset="0"/>
              </a:rPr>
              <a:t>legitimacy, </a:t>
            </a:r>
            <a:endParaRPr b="1" dirty="0">
              <a:latin typeface="Avenir Black" panose="02000503020000020003" pitchFamily="2" charset="0"/>
            </a:endParaRPr>
          </a:p>
          <a:p>
            <a:pPr marL="0" lvl="0" indent="0" algn="l" rtl="0">
              <a:lnSpc>
                <a:spcPct val="100000"/>
              </a:lnSpc>
              <a:spcBef>
                <a:spcPts val="4800"/>
              </a:spcBef>
              <a:spcAft>
                <a:spcPts val="0"/>
              </a:spcAft>
              <a:buSzPts val="4200"/>
              <a:buFont typeface="Helvetica Neue"/>
              <a:buNone/>
            </a:pPr>
            <a:r>
              <a:rPr lang="en-US" b="1" dirty="0">
                <a:latin typeface="Avenir Black" panose="02000503020000020003" pitchFamily="2" charset="0"/>
              </a:rPr>
              <a:t>purpose, </a:t>
            </a:r>
            <a:endParaRPr b="1" dirty="0">
              <a:latin typeface="Avenir Black" panose="02000503020000020003" pitchFamily="2" charset="0"/>
            </a:endParaRPr>
          </a:p>
          <a:p>
            <a:pPr marL="0" lvl="0" indent="0" algn="l" rtl="0">
              <a:lnSpc>
                <a:spcPct val="100000"/>
              </a:lnSpc>
              <a:spcBef>
                <a:spcPts val="4800"/>
              </a:spcBef>
              <a:spcAft>
                <a:spcPts val="0"/>
              </a:spcAft>
              <a:buSzPts val="4200"/>
              <a:buFont typeface="Helvetica Neue"/>
              <a:buNone/>
            </a:pPr>
            <a:r>
              <a:rPr lang="en-US" b="1" dirty="0">
                <a:latin typeface="Avenir Black" panose="02000503020000020003" pitchFamily="2" charset="0"/>
              </a:rPr>
              <a:t>mission, </a:t>
            </a:r>
            <a:endParaRPr b="1" dirty="0">
              <a:latin typeface="Avenir Black" panose="02000503020000020003" pitchFamily="2" charset="0"/>
            </a:endParaRPr>
          </a:p>
          <a:p>
            <a:pPr marL="0" lvl="0" indent="0" algn="l" rtl="0">
              <a:lnSpc>
                <a:spcPct val="100000"/>
              </a:lnSpc>
              <a:spcBef>
                <a:spcPts val="4800"/>
              </a:spcBef>
              <a:spcAft>
                <a:spcPts val="0"/>
              </a:spcAft>
              <a:buSzPts val="4200"/>
              <a:buFont typeface="Helvetica Neue"/>
              <a:buNone/>
            </a:pPr>
            <a:r>
              <a:rPr lang="en-US" b="1" dirty="0">
                <a:latin typeface="Avenir Black" panose="02000503020000020003" pitchFamily="2" charset="0"/>
              </a:rPr>
              <a:t>responsibility</a:t>
            </a:r>
            <a:endParaRPr b="1" dirty="0">
              <a:latin typeface="Avenir Black" panose="02000503020000020003" pitchFamily="2"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6"/>
          <p:cNvSpPr txBox="1">
            <a:spLocks noGrp="1"/>
          </p:cNvSpPr>
          <p:nvPr>
            <p:ph type="body" idx="1"/>
          </p:nvPr>
        </p:nvSpPr>
        <p:spPr>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SzPts val="4200"/>
              <a:buFont typeface="Helvetica Neue"/>
              <a:buNone/>
            </a:pPr>
            <a:r>
              <a:rPr lang="en-US" b="1" dirty="0">
                <a:latin typeface="Avenir Black" panose="02000503020000020003" pitchFamily="2" charset="0"/>
              </a:rPr>
              <a:t>Elected, </a:t>
            </a:r>
            <a:endParaRPr b="1" dirty="0">
              <a:latin typeface="Avenir Black" panose="02000503020000020003" pitchFamily="2" charset="0"/>
            </a:endParaRPr>
          </a:p>
          <a:p>
            <a:pPr marL="0" lvl="0" indent="0" algn="l" rtl="0">
              <a:lnSpc>
                <a:spcPct val="100000"/>
              </a:lnSpc>
              <a:spcBef>
                <a:spcPts val="4800"/>
              </a:spcBef>
              <a:spcAft>
                <a:spcPts val="0"/>
              </a:spcAft>
              <a:buSzPts val="4200"/>
              <a:buFont typeface="Helvetica Neue"/>
              <a:buNone/>
            </a:pPr>
            <a:r>
              <a:rPr lang="en-US" b="1" dirty="0">
                <a:latin typeface="Avenir Black" panose="02000503020000020003" pitchFamily="2" charset="0"/>
              </a:rPr>
              <a:t>appointed, </a:t>
            </a:r>
            <a:endParaRPr b="1" dirty="0">
              <a:latin typeface="Avenir Black" panose="02000503020000020003" pitchFamily="2" charset="0"/>
            </a:endParaRPr>
          </a:p>
          <a:p>
            <a:pPr marL="0" lvl="0" indent="0" algn="l" rtl="0">
              <a:lnSpc>
                <a:spcPct val="100000"/>
              </a:lnSpc>
              <a:spcBef>
                <a:spcPts val="4800"/>
              </a:spcBef>
              <a:spcAft>
                <a:spcPts val="0"/>
              </a:spcAft>
              <a:buSzPts val="4200"/>
              <a:buFont typeface="Helvetica Neue"/>
              <a:buNone/>
            </a:pPr>
            <a:r>
              <a:rPr lang="en-US" b="1" dirty="0">
                <a:latin typeface="Avenir Black" panose="02000503020000020003" pitchFamily="2" charset="0"/>
              </a:rPr>
              <a:t>moral leadership, </a:t>
            </a:r>
            <a:endParaRPr b="1" dirty="0">
              <a:latin typeface="Avenir Black" panose="02000503020000020003" pitchFamily="2" charset="0"/>
            </a:endParaRPr>
          </a:p>
          <a:p>
            <a:pPr marL="0" lvl="0" indent="0" algn="l" rtl="0">
              <a:lnSpc>
                <a:spcPct val="100000"/>
              </a:lnSpc>
              <a:spcBef>
                <a:spcPts val="4800"/>
              </a:spcBef>
              <a:spcAft>
                <a:spcPts val="0"/>
              </a:spcAft>
              <a:buSzPts val="4200"/>
              <a:buFont typeface="Helvetica Neue"/>
              <a:buNone/>
            </a:pPr>
            <a:r>
              <a:rPr lang="en-US" b="1" dirty="0">
                <a:latin typeface="Avenir Black" panose="02000503020000020003" pitchFamily="2" charset="0"/>
              </a:rPr>
              <a:t>traditional leadership, </a:t>
            </a:r>
            <a:endParaRPr b="1" dirty="0">
              <a:latin typeface="Avenir Black" panose="02000503020000020003" pitchFamily="2" charset="0"/>
            </a:endParaRPr>
          </a:p>
        </p:txBody>
      </p:sp>
    </p:spTree>
  </p:cSld>
  <p:clrMapOvr>
    <a:masterClrMapping/>
  </p:clrMapOvr>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TotalTime>
  <Words>1579</Words>
  <Application>Microsoft Macintosh PowerPoint</Application>
  <PresentationFormat>Vlastní</PresentationFormat>
  <Paragraphs>85</Paragraphs>
  <Slides>32</Slides>
  <Notes>29</Notes>
  <HiddenSlides>0</HiddenSlides>
  <MMClips>0</MMClips>
  <ScaleCrop>false</ScaleCrop>
  <HeadingPairs>
    <vt:vector size="6" baseType="variant">
      <vt:variant>
        <vt:lpstr>Použitá písma</vt:lpstr>
      </vt:variant>
      <vt:variant>
        <vt:i4>12</vt:i4>
      </vt:variant>
      <vt:variant>
        <vt:lpstr>Motiv</vt:lpstr>
      </vt:variant>
      <vt:variant>
        <vt:i4>1</vt:i4>
      </vt:variant>
      <vt:variant>
        <vt:lpstr>Nadpisy snímků</vt:lpstr>
      </vt:variant>
      <vt:variant>
        <vt:i4>32</vt:i4>
      </vt:variant>
    </vt:vector>
  </HeadingPairs>
  <TitlesOfParts>
    <vt:vector size="45" baseType="lpstr">
      <vt:lpstr>Avenir Book</vt:lpstr>
      <vt:lpstr>Gill Sans</vt:lpstr>
      <vt:lpstr>Avenir Heavy</vt:lpstr>
      <vt:lpstr>Helvetica Neue</vt:lpstr>
      <vt:lpstr>AVENIR LIGHT OBLIQUE</vt:lpstr>
      <vt:lpstr>Arial</vt:lpstr>
      <vt:lpstr>Avenir Black</vt:lpstr>
      <vt:lpstr>Helvetica Neue Light</vt:lpstr>
      <vt:lpstr>Avenir Black Oblique</vt:lpstr>
      <vt:lpstr>AVENIR LIGHT OBLIQUE</vt:lpstr>
      <vt:lpstr>Merriweather Sans</vt:lpstr>
      <vt:lpstr>Avenir Light</vt:lpstr>
      <vt:lpstr>White</vt:lpstr>
      <vt:lpstr>Leadership I.-III.</vt:lpstr>
      <vt:lpstr>   A prince will never lack for legitimate excuses to explain away his breaches of faith. Modern history will furnish innumerable examples of this behavior, showing how the man succeeded best who knew best how to play the fox. But it is a necessary part of this nature that you must conceal it carefully; you must be a great liar and hypocrite. Men are so simple of mind, and so much dominated by their immediate needs, that a deceitful man will always find plenty who are ready to be deceived.   Machiavelli  (cite: Burns, James MacGregor. Leadership)</vt:lpstr>
      <vt:lpstr>Course information:</vt:lpstr>
      <vt:lpstr>1st position paper - deadline Monday March 6 23:59 (Moodle)</vt:lpstr>
      <vt:lpstr>Greek philosophy emphasized the concept of "virtue" in leadership. Aristotle, a prominent Greek philosopher, believed that a good leader possesses virtues such as wisdom, courage, temperance, justice, and humility. He also believed that a leader should aim to promote the common good of their followers and society as a whole. Additionally, Plato believed that a leader should be a philosopher, possessing knowledge and insight that enables them to make wise decisions and guide others towards the truth.</vt:lpstr>
      <vt:lpstr>Leadership in modern times is often seen as the ability to inspire and influence others towards a shared vision or goal. It is also characterized by the capacity to adapt to changing circumstances and to make informed decisions that benefit the organization or community. Modern leadership concepts place importance on emotional intelligence, empathy, effective communication, and collaboration. Additionally, modern leaders are often expected to be innovative and creative, to take risks, and to be resilient in the face of challenges. In summary, while the core principles of leadership may have remained relatively consistent, modern concepts place greater emphasis on adaptability, emotional intelligence, and innovation.</vt:lpstr>
      <vt:lpstr>Prezentace aplikace PowerPoint</vt:lpstr>
      <vt:lpstr>Prezentace aplikace PowerPoint</vt:lpstr>
      <vt:lpstr>Prezentace aplikace PowerPoint</vt:lpstr>
      <vt:lpstr>DEFINITION:</vt:lpstr>
      <vt:lpstr>Prezentace aplikace PowerPoint</vt:lpstr>
      <vt:lpstr>Prezentace aplikace PowerPoint</vt:lpstr>
      <vt:lpstr>Leadership and  Followership</vt:lpstr>
      <vt:lpstr>Prezentace aplikace PowerPoint</vt:lpstr>
      <vt:lpstr>Prezentace aplikace PowerPoint</vt:lpstr>
      <vt:lpstr>Prezentace aplikace PowerPoint</vt:lpstr>
      <vt:lpstr>"Leadership requires using power to influence the thoughts and actions of other people”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To sum it up:</vt:lpstr>
      <vt:lpstr>Prezentace aplikace PowerPoint</vt:lpstr>
      <vt:lpstr>Prezentace aplikace PowerPoint</vt:lpstr>
      <vt:lpstr>Discussion</vt:lpstr>
      <vt:lpstr>Prezentace aplikace PowerPoint</vt:lpstr>
      <vt:lpstr>What are the attributes of a leader?</vt:lpstr>
      <vt:lpstr>Prezentace aplikace PowerPoint</vt:lpstr>
      <vt:lpstr>Prezentace aplikace PowerPoint</vt:lpstr>
      <vt:lpstr>anna.shavit@fsv.cuni.cz office hours (#109) wednesday 09-10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I.-III.</dc:title>
  <cp:lastModifiedBy>Anna Shavit</cp:lastModifiedBy>
  <cp:revision>4</cp:revision>
  <dcterms:modified xsi:type="dcterms:W3CDTF">2023-02-15T11:07:23Z</dcterms:modified>
</cp:coreProperties>
</file>