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</p:sldMasterIdLst>
  <p:handoutMasterIdLst>
    <p:handoutMasterId r:id="rId12"/>
  </p:handoutMasterIdLst>
  <p:sldIdLst>
    <p:sldId id="265" r:id="rId2"/>
    <p:sldId id="376" r:id="rId3"/>
    <p:sldId id="377" r:id="rId4"/>
    <p:sldId id="356" r:id="rId5"/>
    <p:sldId id="378" r:id="rId6"/>
    <p:sldId id="379" r:id="rId7"/>
    <p:sldId id="380" r:id="rId8"/>
    <p:sldId id="381" r:id="rId9"/>
    <p:sldId id="382" r:id="rId10"/>
    <p:sldId id="319" r:id="rId1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84567"/>
    <a:srgbClr val="9CBEBD"/>
    <a:srgbClr val="E68A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617" autoAdjust="0"/>
    <p:restoredTop sz="94660"/>
  </p:normalViewPr>
  <p:slideViewPr>
    <p:cSldViewPr snapToGrid="0">
      <p:cViewPr varScale="1">
        <p:scale>
          <a:sx n="66" d="100"/>
          <a:sy n="66" d="100"/>
        </p:scale>
        <p:origin x="614" y="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C9CD92-6AD8-4C2E-9291-A663E102758B}" type="datetimeFigureOut">
              <a:rPr lang="cs-CZ" smtClean="0"/>
              <a:t>16.12.2019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497EC9-BBD3-4EB8-9AC8-1D89C9A506C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926725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B5E633FC-8591-4888-A197-422AC08686F1}" type="datetimeFigureOut">
              <a:rPr lang="cs-CZ" smtClean="0"/>
              <a:t>16.12.2019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8050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16.12.2019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4612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762000"/>
            <a:ext cx="7581900" cy="541020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16.12.2019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3363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16.12.2019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8077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16.12.2019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77724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" y="2286000"/>
            <a:ext cx="475488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16.12.2019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7339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89320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89320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16.12.2019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6240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16.12.2019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5069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16.12.2019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49573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16.12.2019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1778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16.12.2019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12032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1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8" y="6470704"/>
            <a:ext cx="2154142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B5E633FC-8591-4888-A197-422AC08686F1}" type="datetimeFigureOut">
              <a:rPr lang="cs-CZ" smtClean="0"/>
              <a:t>16.12.2019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8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4" y="6470704"/>
            <a:ext cx="973666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5734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0000"/>
              <a:lumOff val="10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STII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Mgr. KATEŘINA EŠNEROVÁ</a:t>
            </a:r>
          </a:p>
          <a:p>
            <a:r>
              <a:rPr lang="cs-CZ" dirty="0" smtClean="0"/>
              <a:t>katerina.esnerova@ff.cuni.cz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74471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BE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68572" y="2755469"/>
            <a:ext cx="4436936" cy="1499616"/>
          </a:xfrm>
        </p:spPr>
        <p:txBody>
          <a:bodyPr>
            <a:normAutofit/>
          </a:bodyPr>
          <a:lstStyle/>
          <a:p>
            <a:pPr algn="ctr"/>
            <a:r>
              <a:rPr lang="cs-CZ" sz="11500" dirty="0" err="1" smtClean="0">
                <a:solidFill>
                  <a:schemeClr val="bg1"/>
                </a:solidFill>
              </a:rPr>
              <a:t>wrap</a:t>
            </a:r>
            <a:r>
              <a:rPr lang="cs-CZ" sz="11500" dirty="0" smtClean="0">
                <a:solidFill>
                  <a:schemeClr val="bg1"/>
                </a:solidFill>
              </a:rPr>
              <a:t>-up</a:t>
            </a:r>
            <a:endParaRPr lang="cs-CZ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402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033" y="740780"/>
            <a:ext cx="9815332" cy="4907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1741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8456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Zástupný symbol pro obsah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17875997"/>
              </p:ext>
            </p:extLst>
          </p:nvPr>
        </p:nvGraphicFramePr>
        <p:xfrm>
          <a:off x="1397000" y="1688940"/>
          <a:ext cx="9270999" cy="3428999"/>
        </p:xfrm>
        <a:graphic>
          <a:graphicData uri="http://schemas.openxmlformats.org/drawingml/2006/table">
            <a:tbl>
              <a:tblPr firstRow="1" firstCol="1" bandRow="1"/>
              <a:tblGrid>
                <a:gridCol w="1136601"/>
                <a:gridCol w="8134398"/>
              </a:tblGrid>
              <a:tr h="8762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28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15:15</a:t>
                      </a:r>
                      <a:endParaRPr lang="cs-CZ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32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Budoucnost lidí</a:t>
                      </a:r>
                      <a:r>
                        <a:rPr lang="cs-CZ" sz="3200" b="1" kern="12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cs-CZ" sz="3200" b="1" kern="1200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Ken</a:t>
                      </a:r>
                      <a:r>
                        <a:rPr lang="cs-CZ" sz="3200" b="1" kern="12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s-CZ" sz="3200" b="1" kern="120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Warwick</a:t>
                      </a:r>
                      <a:endParaRPr lang="cs-CZ" sz="3200" b="1" kern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8091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28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15:40</a:t>
                      </a:r>
                      <a:endParaRPr lang="cs-CZ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32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Budoucnost budov</a:t>
                      </a:r>
                      <a:r>
                        <a:rPr lang="cs-CZ" sz="32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lang="cs-CZ" sz="32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s-CZ" sz="3200" b="1" u="non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Tomáš </a:t>
                      </a:r>
                      <a:r>
                        <a:rPr lang="cs-CZ" sz="3200" b="1" u="non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Novotný</a:t>
                      </a:r>
                      <a:endParaRPr lang="cs-CZ" sz="2000" u="non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217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280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15:55</a:t>
                      </a:r>
                      <a:endParaRPr lang="cs-CZ" sz="2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32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Budoucnost výroby</a:t>
                      </a:r>
                      <a:r>
                        <a:rPr lang="cs-CZ" sz="3200" b="1" u="non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lang="cs-CZ" sz="3200" u="non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s-CZ" sz="3200" b="1" u="none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Tadahiro</a:t>
                      </a:r>
                      <a:r>
                        <a:rPr lang="cs-CZ" sz="3200" b="1" u="non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s-CZ" sz="3200" b="1" u="non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Kawada</a:t>
                      </a:r>
                      <a:endParaRPr lang="cs-CZ" sz="2000" u="non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8218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280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16:15</a:t>
                      </a:r>
                      <a:endParaRPr lang="cs-CZ" sz="2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32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Budoucnost medicíny:</a:t>
                      </a:r>
                      <a:r>
                        <a:rPr lang="cs-CZ" sz="32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s-CZ" sz="3200" b="1" u="non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Liliana </a:t>
                      </a:r>
                      <a:r>
                        <a:rPr lang="cs-CZ" sz="3200" b="1" u="non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Berezkinová</a:t>
                      </a:r>
                      <a:endParaRPr lang="cs-CZ" sz="2000" u="non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0" name="TextovéPole 9"/>
          <p:cNvSpPr txBox="1"/>
          <p:nvPr/>
        </p:nvSpPr>
        <p:spPr>
          <a:xfrm>
            <a:off x="1397000" y="5428526"/>
            <a:ext cx="424103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200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moderuje Tomáš Marný </a:t>
            </a:r>
            <a:endParaRPr lang="cs-CZ" sz="32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23107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future</a:t>
            </a:r>
            <a:r>
              <a:rPr lang="cs-CZ" dirty="0" smtClean="0"/>
              <a:t> port – </a:t>
            </a:r>
            <a:r>
              <a:rPr lang="cs-CZ" dirty="0" err="1" smtClean="0"/>
              <a:t>debriefing</a:t>
            </a:r>
            <a:r>
              <a:rPr lang="cs-CZ" dirty="0" smtClean="0"/>
              <a:t> + </a:t>
            </a:r>
            <a:r>
              <a:rPr lang="cs-CZ" dirty="0" err="1" smtClean="0"/>
              <a:t>FB</a:t>
            </a:r>
            <a:r>
              <a:rPr lang="cs-CZ" dirty="0" smtClean="0"/>
              <a:t> komunikace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10319062" cy="4323144"/>
          </a:xfrm>
        </p:spPr>
        <p:txBody>
          <a:bodyPr>
            <a:normAutofit/>
          </a:bodyPr>
          <a:lstStyle/>
          <a:p>
            <a:pPr marL="173038" indent="-173038" defTabSz="266700">
              <a:buFont typeface="Arial" panose="020B0604020202020204" pitchFamily="34" charset="0"/>
              <a:buChar char="•"/>
            </a:pPr>
            <a:r>
              <a:rPr lang="cs-CZ" sz="3600" dirty="0" smtClean="0"/>
              <a:t>Co všechno bylo třeba klientce komunikovat?</a:t>
            </a:r>
          </a:p>
          <a:p>
            <a:pPr marL="0" indent="0" defTabSz="266700">
              <a:buNone/>
            </a:pPr>
            <a:endParaRPr lang="cs-CZ" sz="3600" dirty="0" smtClean="0"/>
          </a:p>
          <a:p>
            <a:pPr marL="173038" indent="-173038" defTabSz="266700">
              <a:buFont typeface="Arial" panose="020B0604020202020204" pitchFamily="34" charset="0"/>
              <a:buChar char="•"/>
            </a:pPr>
            <a:r>
              <a:rPr lang="cs-CZ" sz="3600" dirty="0" smtClean="0"/>
              <a:t>Jaká byla komunikace s klientkou?</a:t>
            </a:r>
          </a:p>
          <a:p>
            <a:pPr marL="346774" lvl="1" indent="-173038" defTabSz="266700">
              <a:buFont typeface="Arial" panose="020B0604020202020204" pitchFamily="34" charset="0"/>
              <a:buChar char="•"/>
            </a:pPr>
            <a:r>
              <a:rPr lang="cs-CZ" sz="3200" dirty="0" smtClean="0"/>
              <a:t>Co by šlo vylepšit? Jak?</a:t>
            </a:r>
          </a:p>
          <a:p>
            <a:pPr marL="346774" lvl="1" indent="-173038" defTabSz="266700">
              <a:buFont typeface="Arial" panose="020B0604020202020204" pitchFamily="34" charset="0"/>
              <a:buChar char="•"/>
            </a:pPr>
            <a:endParaRPr lang="cs-CZ" sz="3200" dirty="0"/>
          </a:p>
          <a:p>
            <a:pPr marL="346774" lvl="1" indent="-173038" defTabSz="266700">
              <a:buFont typeface="Arial" panose="020B0604020202020204" pitchFamily="34" charset="0"/>
              <a:buChar char="•"/>
            </a:pPr>
            <a:endParaRPr lang="cs-CZ" sz="3200" dirty="0" smtClean="0"/>
          </a:p>
          <a:p>
            <a:pPr marL="0" indent="0" defTabSz="266700">
              <a:buNone/>
            </a:pPr>
            <a:endParaRPr lang="cs-CZ" sz="3600" dirty="0" smtClean="0"/>
          </a:p>
          <a:p>
            <a:pPr marL="173038" indent="-173038" defTabSz="266700">
              <a:buFont typeface="Arial" panose="020B0604020202020204" pitchFamily="34" charset="0"/>
              <a:buChar char="•"/>
            </a:pPr>
            <a:endParaRPr lang="cs-CZ" sz="3600" dirty="0"/>
          </a:p>
          <a:p>
            <a:pPr marL="173038" indent="-173038" defTabSz="266700">
              <a:buFont typeface="Arial" panose="020B0604020202020204" pitchFamily="34" charset="0"/>
              <a:buChar char="•"/>
            </a:pPr>
            <a:endParaRPr lang="cs-CZ" sz="3600" dirty="0" smtClean="0"/>
          </a:p>
        </p:txBody>
      </p:sp>
    </p:spTree>
    <p:extLst>
      <p:ext uri="{BB962C8B-B14F-4D97-AF65-F5344CB8AC3E}">
        <p14:creationId xmlns:p14="http://schemas.microsoft.com/office/powerpoint/2010/main" val="137764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future</a:t>
            </a:r>
            <a:r>
              <a:rPr lang="cs-CZ" dirty="0" smtClean="0"/>
              <a:t> port – </a:t>
            </a:r>
            <a:r>
              <a:rPr lang="cs-CZ" dirty="0" err="1" smtClean="0"/>
              <a:t>debriefing</a:t>
            </a:r>
            <a:r>
              <a:rPr lang="cs-CZ" dirty="0" smtClean="0"/>
              <a:t> příprava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10319062" cy="4323144"/>
          </a:xfrm>
        </p:spPr>
        <p:txBody>
          <a:bodyPr>
            <a:normAutofit/>
          </a:bodyPr>
          <a:lstStyle/>
          <a:p>
            <a:pPr marL="173038" indent="-173038" defTabSz="266700">
              <a:buFont typeface="Arial" panose="020B0604020202020204" pitchFamily="34" charset="0"/>
              <a:buChar char="•"/>
            </a:pPr>
            <a:r>
              <a:rPr lang="cs-CZ" sz="3600" dirty="0"/>
              <a:t>J</a:t>
            </a:r>
            <a:r>
              <a:rPr lang="cs-CZ" sz="3600" dirty="0" smtClean="0"/>
              <a:t>ak jste spolupracovali ve fázi přípravy? </a:t>
            </a:r>
            <a:r>
              <a:rPr lang="cs-CZ" sz="3600" dirty="0" smtClean="0"/>
              <a:t>Jak jste si rozdělili práci?</a:t>
            </a:r>
            <a:endParaRPr lang="cs-CZ" sz="3600" dirty="0"/>
          </a:p>
          <a:p>
            <a:pPr marL="173038" indent="-173038" defTabSz="266700">
              <a:buFont typeface="Arial" panose="020B0604020202020204" pitchFamily="34" charset="0"/>
              <a:buChar char="•"/>
            </a:pPr>
            <a:endParaRPr lang="cs-CZ" sz="3600" dirty="0" smtClean="0"/>
          </a:p>
        </p:txBody>
      </p:sp>
    </p:spTree>
    <p:extLst>
      <p:ext uri="{BB962C8B-B14F-4D97-AF65-F5344CB8AC3E}">
        <p14:creationId xmlns:p14="http://schemas.microsoft.com/office/powerpoint/2010/main" val="1764186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24127" y="585216"/>
            <a:ext cx="10515831" cy="1499616"/>
          </a:xfrm>
        </p:spPr>
        <p:txBody>
          <a:bodyPr/>
          <a:lstStyle/>
          <a:p>
            <a:r>
              <a:rPr lang="cs-CZ" dirty="0" err="1" smtClean="0"/>
              <a:t>future</a:t>
            </a:r>
            <a:r>
              <a:rPr lang="cs-CZ" dirty="0" smtClean="0"/>
              <a:t> port – </a:t>
            </a:r>
            <a:r>
              <a:rPr lang="cs-CZ" dirty="0" err="1" smtClean="0"/>
              <a:t>debriefing</a:t>
            </a:r>
            <a:r>
              <a:rPr lang="cs-CZ" dirty="0" smtClean="0"/>
              <a:t> spolupráce v kabině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10319062" cy="4323144"/>
          </a:xfrm>
        </p:spPr>
        <p:txBody>
          <a:bodyPr>
            <a:normAutofit/>
          </a:bodyPr>
          <a:lstStyle/>
          <a:p>
            <a:pPr marL="173038" indent="-173038" defTabSz="266700">
              <a:buFont typeface="Arial" panose="020B0604020202020204" pitchFamily="34" charset="0"/>
              <a:buChar char="•"/>
            </a:pPr>
            <a:r>
              <a:rPr lang="cs-CZ" sz="3600" dirty="0"/>
              <a:t>J</a:t>
            </a:r>
            <a:r>
              <a:rPr lang="cs-CZ" sz="3600" dirty="0" smtClean="0"/>
              <a:t>ak jste se střídali v kabině?</a:t>
            </a:r>
          </a:p>
          <a:p>
            <a:pPr marL="346774" lvl="1" indent="-173038" defTabSz="266700">
              <a:buFont typeface="Arial" panose="020B0604020202020204" pitchFamily="34" charset="0"/>
              <a:buChar char="•"/>
            </a:pPr>
            <a:r>
              <a:rPr lang="cs-CZ" sz="3200" dirty="0" smtClean="0"/>
              <a:t>Co fungovalo?</a:t>
            </a:r>
          </a:p>
          <a:p>
            <a:pPr marL="346774" lvl="1" indent="-173038" defTabSz="266700">
              <a:buFont typeface="Arial" panose="020B0604020202020204" pitchFamily="34" charset="0"/>
              <a:buChar char="•"/>
            </a:pPr>
            <a:r>
              <a:rPr lang="cs-CZ" sz="3200" dirty="0" smtClean="0"/>
              <a:t>Co vylepšit?</a:t>
            </a:r>
          </a:p>
          <a:p>
            <a:pPr marL="173038" indent="-173038" defTabSz="266700">
              <a:buFont typeface="Arial" panose="020B0604020202020204" pitchFamily="34" charset="0"/>
              <a:buChar char="•"/>
            </a:pPr>
            <a:r>
              <a:rPr lang="cs-CZ" sz="3600" dirty="0" smtClean="0"/>
              <a:t>Jak jste spolupracovali?</a:t>
            </a:r>
          </a:p>
          <a:p>
            <a:pPr marL="346774" lvl="1" indent="-173038" defTabSz="266700">
              <a:buFont typeface="Arial" panose="020B0604020202020204" pitchFamily="34" charset="0"/>
              <a:buChar char="•"/>
            </a:pPr>
            <a:r>
              <a:rPr lang="cs-CZ" sz="3200" dirty="0" smtClean="0"/>
              <a:t>Co fungovalo?</a:t>
            </a:r>
          </a:p>
          <a:p>
            <a:pPr marL="346774" lvl="1" indent="-173038" defTabSz="266700">
              <a:buFont typeface="Arial" panose="020B0604020202020204" pitchFamily="34" charset="0"/>
              <a:buChar char="•"/>
            </a:pPr>
            <a:r>
              <a:rPr lang="cs-CZ" sz="3200" dirty="0" smtClean="0"/>
              <a:t>Co vylepšit?</a:t>
            </a:r>
            <a:endParaRPr lang="cs-CZ" sz="3200" dirty="0"/>
          </a:p>
          <a:p>
            <a:pPr marL="173038" indent="-173038" defTabSz="266700">
              <a:buFont typeface="Arial" panose="020B0604020202020204" pitchFamily="34" charset="0"/>
              <a:buChar char="•"/>
            </a:pPr>
            <a:endParaRPr lang="cs-CZ" sz="3600" dirty="0" smtClean="0"/>
          </a:p>
        </p:txBody>
      </p:sp>
    </p:spTree>
    <p:extLst>
      <p:ext uri="{BB962C8B-B14F-4D97-AF65-F5344CB8AC3E}">
        <p14:creationId xmlns:p14="http://schemas.microsoft.com/office/powerpoint/2010/main" val="1847506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24127" y="585216"/>
            <a:ext cx="10515831" cy="1499616"/>
          </a:xfrm>
        </p:spPr>
        <p:txBody>
          <a:bodyPr/>
          <a:lstStyle/>
          <a:p>
            <a:r>
              <a:rPr lang="cs-CZ" dirty="0" err="1" smtClean="0"/>
              <a:t>future</a:t>
            </a:r>
            <a:r>
              <a:rPr lang="cs-CZ" dirty="0" smtClean="0"/>
              <a:t> port – </a:t>
            </a:r>
            <a:r>
              <a:rPr lang="cs-CZ" dirty="0" err="1" smtClean="0"/>
              <a:t>debriefing</a:t>
            </a:r>
            <a:r>
              <a:rPr lang="cs-CZ" dirty="0" smtClean="0"/>
              <a:t> tlumočení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10319062" cy="4323144"/>
          </a:xfrm>
        </p:spPr>
        <p:txBody>
          <a:bodyPr>
            <a:normAutofit/>
          </a:bodyPr>
          <a:lstStyle/>
          <a:p>
            <a:pPr marL="173038" indent="-173038" defTabSz="266700">
              <a:buFont typeface="Arial" panose="020B0604020202020204" pitchFamily="34" charset="0"/>
              <a:buChar char="•"/>
            </a:pPr>
            <a:r>
              <a:rPr lang="cs-CZ" sz="3600" dirty="0" smtClean="0"/>
              <a:t>Kdy jste začali pociťovat únavu?</a:t>
            </a:r>
          </a:p>
          <a:p>
            <a:pPr marL="346774" lvl="1" indent="-173038" defTabSz="266700">
              <a:buFont typeface="Arial" panose="020B0604020202020204" pitchFamily="34" charset="0"/>
              <a:buChar char="•"/>
            </a:pPr>
            <a:r>
              <a:rPr lang="cs-CZ" sz="3200" dirty="0" smtClean="0"/>
              <a:t>Jak se projevovala?</a:t>
            </a:r>
          </a:p>
          <a:p>
            <a:pPr marL="173038" indent="-173038" defTabSz="266700">
              <a:buFont typeface="Arial" panose="020B0604020202020204" pitchFamily="34" charset="0"/>
              <a:buChar char="•"/>
            </a:pPr>
            <a:r>
              <a:rPr lang="cs-CZ" sz="3600" dirty="0" smtClean="0"/>
              <a:t>Jak se vám přecházelo mezi různými řečníky a jazyky?</a:t>
            </a:r>
          </a:p>
        </p:txBody>
      </p:sp>
    </p:spTree>
    <p:extLst>
      <p:ext uri="{BB962C8B-B14F-4D97-AF65-F5344CB8AC3E}">
        <p14:creationId xmlns:p14="http://schemas.microsoft.com/office/powerpoint/2010/main" val="347839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24127" y="585216"/>
            <a:ext cx="10515831" cy="1499616"/>
          </a:xfrm>
        </p:spPr>
        <p:txBody>
          <a:bodyPr/>
          <a:lstStyle/>
          <a:p>
            <a:r>
              <a:rPr lang="cs-CZ" dirty="0" err="1" smtClean="0"/>
              <a:t>future</a:t>
            </a:r>
            <a:r>
              <a:rPr lang="cs-CZ" dirty="0" smtClean="0"/>
              <a:t> port – </a:t>
            </a:r>
            <a:r>
              <a:rPr lang="cs-CZ" dirty="0" err="1" smtClean="0"/>
              <a:t>debriefing</a:t>
            </a:r>
            <a:r>
              <a:rPr lang="cs-CZ" dirty="0" smtClean="0"/>
              <a:t> tlumočení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10319062" cy="4323144"/>
          </a:xfrm>
        </p:spPr>
        <p:txBody>
          <a:bodyPr>
            <a:normAutofit/>
          </a:bodyPr>
          <a:lstStyle/>
          <a:p>
            <a:pPr marL="173038" indent="-173038" defTabSz="266700">
              <a:buFont typeface="Arial" panose="020B0604020202020204" pitchFamily="34" charset="0"/>
              <a:buChar char="•"/>
            </a:pPr>
            <a:r>
              <a:rPr lang="cs-CZ" sz="3600" dirty="0" smtClean="0"/>
              <a:t>cokoli dalšího</a:t>
            </a:r>
          </a:p>
        </p:txBody>
      </p:sp>
    </p:spTree>
    <p:extLst>
      <p:ext uri="{BB962C8B-B14F-4D97-AF65-F5344CB8AC3E}">
        <p14:creationId xmlns:p14="http://schemas.microsoft.com/office/powerpoint/2010/main" val="3571477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24127" y="585216"/>
            <a:ext cx="10515831" cy="1499616"/>
          </a:xfrm>
        </p:spPr>
        <p:txBody>
          <a:bodyPr/>
          <a:lstStyle/>
          <a:p>
            <a:r>
              <a:rPr lang="cs-CZ" dirty="0" err="1" smtClean="0"/>
              <a:t>future</a:t>
            </a:r>
            <a:r>
              <a:rPr lang="cs-CZ" dirty="0" smtClean="0"/>
              <a:t> port – </a:t>
            </a:r>
            <a:r>
              <a:rPr lang="cs-CZ" dirty="0" err="1" smtClean="0"/>
              <a:t>FB</a:t>
            </a:r>
            <a:r>
              <a:rPr lang="cs-CZ" dirty="0" smtClean="0"/>
              <a:t> tlumočení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02200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ál">
  <a:themeElements>
    <a:clrScheme name="Integrál">
      <a:dk1>
        <a:srgbClr val="2E2B21"/>
      </a:dk1>
      <a:lt1>
        <a:srgbClr val="FFFFFF"/>
      </a:lt1>
      <a:dk2>
        <a:srgbClr val="605B4F"/>
      </a:dk2>
      <a:lt2>
        <a:srgbClr val="D8D6BE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Integrá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á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9000"/>
                <a:satMod val="145000"/>
              </a:schemeClr>
            </a:duotone>
          </a:blip>
          <a:tile tx="0" ty="0" sx="32000" sy="32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</a:schemeClr>
              <a:schemeClr val="phClr">
                <a:shade val="95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090DCB5F-146D-478A-852A-34B16FE9F3A8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2991</TotalTime>
  <Words>146</Words>
  <Application>Microsoft Office PowerPoint</Application>
  <PresentationFormat>Širokoúhlá obrazovka</PresentationFormat>
  <Paragraphs>37</Paragraphs>
  <Slides>10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7" baseType="lpstr">
      <vt:lpstr>Arial</vt:lpstr>
      <vt:lpstr>Calibri</vt:lpstr>
      <vt:lpstr>Times New Roman</vt:lpstr>
      <vt:lpstr>Tw Cen MT</vt:lpstr>
      <vt:lpstr>Tw Cen MT Condensed</vt:lpstr>
      <vt:lpstr>Wingdings 3</vt:lpstr>
      <vt:lpstr>Integrál</vt:lpstr>
      <vt:lpstr>STII</vt:lpstr>
      <vt:lpstr>Prezentace aplikace PowerPoint</vt:lpstr>
      <vt:lpstr>Prezentace aplikace PowerPoint</vt:lpstr>
      <vt:lpstr>future port – debriefing + FB komunikace</vt:lpstr>
      <vt:lpstr>future port – debriefing příprava</vt:lpstr>
      <vt:lpstr>future port – debriefing spolupráce v kabině</vt:lpstr>
      <vt:lpstr>future port – debriefing tlumočení</vt:lpstr>
      <vt:lpstr>future port – debriefing tlumočení</vt:lpstr>
      <vt:lpstr>future port – FB tlumočení</vt:lpstr>
      <vt:lpstr>wrap-up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Kateřina Ešnerová</dc:creator>
  <cp:lastModifiedBy>Kateřina Ešnerová</cp:lastModifiedBy>
  <cp:revision>193</cp:revision>
  <dcterms:created xsi:type="dcterms:W3CDTF">2019-03-09T16:29:07Z</dcterms:created>
  <dcterms:modified xsi:type="dcterms:W3CDTF">2019-12-16T11:26:50Z</dcterms:modified>
</cp:coreProperties>
</file>