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67"/>
  </p:normalViewPr>
  <p:slideViewPr>
    <p:cSldViewPr snapToGrid="0" snapToObjects="1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Přetáhněte obrázek na zástupný symbol nebo klikněte na ikonu pro přidání.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705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5000" dirty="0"/>
              <a:t>Judo</a:t>
            </a:r>
            <a:br>
              <a:rPr lang="cs-CZ" sz="5000" dirty="0"/>
            </a:br>
            <a:r>
              <a:rPr lang="cs-CZ" sz="5000" dirty="0"/>
              <a:t>zrakově postižených</a:t>
            </a:r>
          </a:p>
        </p:txBody>
      </p:sp>
    </p:spTree>
    <p:extLst>
      <p:ext uri="{BB962C8B-B14F-4D97-AF65-F5344CB8AC3E}">
        <p14:creationId xmlns:p14="http://schemas.microsoft.com/office/powerpoint/2010/main" val="212484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Poprvé na Paralympijských hrách		</a:t>
            </a:r>
            <a:r>
              <a:rPr lang="cs-CZ" dirty="0">
                <a:sym typeface="Wingdings"/>
              </a:rPr>
              <a:t>		1988 v Soulu – 37 judistů</a:t>
            </a:r>
          </a:p>
          <a:p>
            <a:r>
              <a:rPr lang="cs-CZ" dirty="0">
                <a:sym typeface="Wingdings"/>
              </a:rPr>
              <a:t>První souboje žen v rámci PH				2004 v Athénách</a:t>
            </a:r>
          </a:p>
          <a:p>
            <a:endParaRPr lang="cs-CZ" dirty="0">
              <a:sym typeface="Wingdings"/>
            </a:endParaRPr>
          </a:p>
          <a:p>
            <a:r>
              <a:rPr lang="cs-CZ" dirty="0">
                <a:sym typeface="Wingdings"/>
              </a:rPr>
              <a:t>Počet účastníků a účastnic PH v judu zrakově postižených se zvyšuje každou Paralympiádou i jinou významnou mezinárodní soutěží.</a:t>
            </a:r>
          </a:p>
          <a:p>
            <a:endParaRPr lang="cs-CZ" dirty="0">
              <a:sym typeface="Wingdings"/>
            </a:endParaRPr>
          </a:p>
          <a:p>
            <a:r>
              <a:rPr lang="cs-CZ" dirty="0">
                <a:sym typeface="Wingdings"/>
              </a:rPr>
              <a:t>Na PH v Londýně 2012 bylo 132 sportovců.</a:t>
            </a:r>
          </a:p>
          <a:p>
            <a:r>
              <a:rPr lang="cs-CZ" dirty="0">
                <a:sym typeface="Wingdings"/>
              </a:rPr>
              <a:t>Na Světových hrách v roce 2015 zápasilo 224 sportovců.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4945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v české republice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První (a dodnes jediný) klub JUDO ZRAKOVĚ POSTIŽENÝCH vznikl v Olomouci.</a:t>
            </a:r>
          </a:p>
          <a:p>
            <a:r>
              <a:rPr lang="cs-CZ" dirty="0"/>
              <a:t>Vznik – 2000 pod Sportovním klubem Univerzity Palackého v Olomouci (součást klubu Judo).</a:t>
            </a:r>
          </a:p>
          <a:p>
            <a:r>
              <a:rPr lang="cs-CZ" dirty="0"/>
              <a:t>V roce 2004 se osamostatnil klub, který se jmenuje Judo zrakově postižených.</a:t>
            </a:r>
          </a:p>
          <a:p>
            <a:endParaRPr lang="cs-CZ" dirty="0"/>
          </a:p>
          <a:p>
            <a:r>
              <a:rPr lang="cs-CZ" dirty="0"/>
              <a:t>Zájem a popularita stoupá, ale v současnosti je to stále jediný klub v ČR.</a:t>
            </a:r>
          </a:p>
        </p:txBody>
      </p:sp>
    </p:spTree>
    <p:extLst>
      <p:ext uri="{BB962C8B-B14F-4D97-AF65-F5344CB8AC3E}">
        <p14:creationId xmlns:p14="http://schemas.microsoft.com/office/powerpoint/2010/main" val="182394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 judo zrakově postižených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Umožňuje souboj mezi zdravými i handicapovanými judisty.</a:t>
            </a:r>
          </a:p>
          <a:p>
            <a:r>
              <a:rPr lang="cs-CZ" dirty="0"/>
              <a:t>Sportovci jsou rozřazeny do klasifikačních tříd, ale mohou spolu soupeřit napříč těmito třídami.</a:t>
            </a:r>
          </a:p>
          <a:p>
            <a:r>
              <a:rPr lang="cs-CZ" dirty="0"/>
              <a:t>Na úrovni PH se určuje 7 váhových kategorií pro muže a 6 váhových kategorií pro ženy.</a:t>
            </a:r>
          </a:p>
          <a:p>
            <a:r>
              <a:rPr lang="cs-CZ" dirty="0"/>
              <a:t>Pravidla vycházejí z klasického judo s využitím různých modifikací a přizpůsobení.</a:t>
            </a:r>
          </a:p>
        </p:txBody>
      </p:sp>
    </p:spTree>
    <p:extLst>
      <p:ext uri="{BB962C8B-B14F-4D97-AF65-F5344CB8AC3E}">
        <p14:creationId xmlns:p14="http://schemas.microsoft.com/office/powerpoint/2010/main" val="204566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Klasifikační třídy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Klasifikační třídy vycházejí z popisu 3 kategorií, které se využívají i v jiných sportech:</a:t>
            </a:r>
          </a:p>
          <a:p>
            <a:pPr marL="717550" indent="-176213"/>
            <a:r>
              <a:rPr lang="cs-CZ" dirty="0"/>
              <a:t>Kategorie B1 – zcela nevidomí</a:t>
            </a:r>
          </a:p>
          <a:p>
            <a:pPr marL="717550" indent="-176213"/>
            <a:r>
              <a:rPr lang="cs-CZ" dirty="0"/>
              <a:t>Kategorie B2 – osoby se zbytky zraku</a:t>
            </a:r>
          </a:p>
          <a:p>
            <a:pPr marL="717550" indent="-176213"/>
            <a:r>
              <a:rPr lang="cs-CZ" dirty="0"/>
              <a:t>Kategorie B3 – osoby slabozraké</a:t>
            </a:r>
          </a:p>
          <a:p>
            <a:endParaRPr lang="cs-CZ" dirty="0"/>
          </a:p>
          <a:p>
            <a:r>
              <a:rPr lang="cs-CZ" dirty="0"/>
              <a:t>V rámci soubojů se mohou utkat i zdraví judisté s nevidomými.</a:t>
            </a:r>
          </a:p>
        </p:txBody>
      </p:sp>
    </p:spTree>
    <p:extLst>
      <p:ext uri="{BB962C8B-B14F-4D97-AF65-F5344CB8AC3E}">
        <p14:creationId xmlns:p14="http://schemas.microsoft.com/office/powerpoint/2010/main" val="2098561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Modifikace pravidel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Zápasiště – je označeno silně kontrastními barvami.</a:t>
            </a:r>
          </a:p>
          <a:p>
            <a:r>
              <a:rPr lang="cs-CZ" dirty="0"/>
              <a:t>Kimono – sportovci skupiny B1 mají nad loktem (cca 15 cm pod ramenem) označení červeného kruhu (pokud se jedná o nevidomého i neslyšícího sportovce – je označen červeným i žlutým kruhem).</a:t>
            </a:r>
          </a:p>
          <a:p>
            <a:r>
              <a:rPr lang="cs-CZ" dirty="0"/>
              <a:t>Rozhodčí – hlavní rozhodčí řídí souboj, dva postranní rozhodčí fungují i jako doprovod zápasníků.</a:t>
            </a:r>
          </a:p>
          <a:p>
            <a:r>
              <a:rPr lang="cs-CZ" dirty="0"/>
              <a:t>U nevidomých judistů je souboj řízen pokyny stejnými jako u zdravých jedinců (výraznější odlišnosti jsou u neslyšících judistů).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907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odlišnosti v přístupu ke sportovcům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Důležitost komunikace mezi trenérem a svěřencem + zpětná vazba, jestli všemu rozumí.</a:t>
            </a:r>
          </a:p>
          <a:p>
            <a:r>
              <a:rPr lang="cs-CZ" dirty="0"/>
              <a:t>Jasné pokyny, důkladný popis cvičení, důraz na detail.</a:t>
            </a:r>
          </a:p>
          <a:p>
            <a:r>
              <a:rPr lang="cs-CZ" dirty="0"/>
              <a:t>Vedení tréninku slovně nebo taktilně (provedení pohybem).</a:t>
            </a:r>
          </a:p>
          <a:p>
            <a:r>
              <a:rPr lang="cs-CZ" dirty="0"/>
              <a:t>Důležitost dostatku času a trpělivosti.</a:t>
            </a:r>
          </a:p>
          <a:p>
            <a:r>
              <a:rPr lang="cs-CZ" dirty="0"/>
              <a:t>Důsledné a dlouhodobé procvičování rovnováhy, orientace v prostoru a cvičení v různých polohách těla.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90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52714F-E106-420D-9A93-18408FEC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4AA3C1-A00B-4E0B-A34B-3CBD1B4AD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Český paralympijský výbor- ČPV</a:t>
            </a:r>
          </a:p>
          <a:p>
            <a:r>
              <a:rPr lang="cs-CZ" dirty="0"/>
              <a:t>Český svaz zrakově postižených sportovců- ČSZPS</a:t>
            </a:r>
          </a:p>
          <a:p>
            <a:r>
              <a:rPr lang="cs-CZ" dirty="0"/>
              <a:t>Mezinárodní sportovní federace zrakově handicapovaných sportovců-IBSA (International Blind </a:t>
            </a:r>
            <a:r>
              <a:rPr lang="cs-CZ" dirty="0" err="1"/>
              <a:t>Sports</a:t>
            </a:r>
            <a:r>
              <a:rPr lang="cs-CZ" dirty="0"/>
              <a:t> </a:t>
            </a:r>
            <a:r>
              <a:rPr lang="cs-CZ" dirty="0" err="1"/>
              <a:t>Associatin</a:t>
            </a:r>
            <a:r>
              <a:rPr lang="cs-CZ" dirty="0"/>
              <a:t>)</a:t>
            </a:r>
          </a:p>
          <a:p>
            <a:r>
              <a:rPr lang="cs-CZ" dirty="0"/>
              <a:t>Mezinárodní paralympijský výbor- IPC (International </a:t>
            </a:r>
            <a:r>
              <a:rPr lang="cs-CZ" dirty="0" err="1"/>
              <a:t>Paralympic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3750842"/>
      </p:ext>
    </p:extLst>
  </p:cSld>
  <p:clrMapOvr>
    <a:masterClrMapping/>
  </p:clrMapOvr>
</p:sld>
</file>

<file path=ppt/theme/theme1.xml><?xml version="1.0" encoding="utf-8"?>
<a:theme xmlns:a="http://schemas.openxmlformats.org/drawingml/2006/main" name="Odznáček">
  <a:themeElements>
    <a:clrScheme name="Odznáček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dznáček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Odznáče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137</TotalTime>
  <Words>413</Words>
  <Application>Microsoft Office PowerPoint</Application>
  <PresentationFormat>Širokoúhlá obrazovka</PresentationFormat>
  <Paragraphs>43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Odznáček</vt:lpstr>
      <vt:lpstr>Judo zrakově postižených</vt:lpstr>
      <vt:lpstr>vývoj</vt:lpstr>
      <vt:lpstr>Vývoj v české republice</vt:lpstr>
      <vt:lpstr>Charakteristika judo zrakově postižených</vt:lpstr>
      <vt:lpstr>Klasifikační třídy</vt:lpstr>
      <vt:lpstr>Modifikace pravidel</vt:lpstr>
      <vt:lpstr>Možné odlišnosti v přístupu ke sportovcům</vt:lpstr>
      <vt:lpstr>organizace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Judo zrakově postižených</dc:title>
  <dc:creator>muminka.cenda@seznam.cz</dc:creator>
  <cp:lastModifiedBy>Veronika Holá</cp:lastModifiedBy>
  <cp:revision>12</cp:revision>
  <dcterms:created xsi:type="dcterms:W3CDTF">2020-03-19T12:54:22Z</dcterms:created>
  <dcterms:modified xsi:type="dcterms:W3CDTF">2021-10-25T18:53:22Z</dcterms:modified>
</cp:coreProperties>
</file>