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BC6D3D-24C6-41D5-8C6D-40584A593F16}" v="2" dt="2021-12-08T08:56:41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F2BC6D3D-24C6-41D5-8C6D-40584A593F16}"/>
    <pc:docChg chg="modSld">
      <pc:chgData name="Vladan Oláh" userId="S::olah@vojenskyobor.cz::6d2c33f5-8da9-44e3-b4cf-65bd519e0bfb" providerId="AD" clId="Web-{F2BC6D3D-24C6-41D5-8C6D-40584A593F16}" dt="2021-12-08T08:56:41.479" v="1" actId="20577"/>
      <pc:docMkLst>
        <pc:docMk/>
      </pc:docMkLst>
      <pc:sldChg chg="modSp">
        <pc:chgData name="Vladan Oláh" userId="S::olah@vojenskyobor.cz::6d2c33f5-8da9-44e3-b4cf-65bd519e0bfb" providerId="AD" clId="Web-{F2BC6D3D-24C6-41D5-8C6D-40584A593F16}" dt="2021-12-08T08:56:41.479" v="1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F2BC6D3D-24C6-41D5-8C6D-40584A593F16}" dt="2021-12-08T08:56:41.479" v="1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sebeobranné techniky (opakování)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Cíl: </a:t>
            </a:r>
            <a:r>
              <a:rPr lang="cs-CZ" dirty="0"/>
              <a:t>opakování sebeobranných technik (proti úderům a kopům; držení a škrcení zepředu a zezadu; obrana proti napadení tyčovitým předmětem; obrana proti napadení nožem)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</a:t>
            </a:r>
            <a:r>
              <a:rPr lang="cs-CZ" b="1" dirty="0"/>
              <a:t>sebeobranné techniky proti úderům a kopům </a:t>
            </a:r>
            <a:r>
              <a:rPr lang="cs-CZ" dirty="0"/>
              <a:t>(obrana proti přímému úderu; obrana proti obloukovým úderům, obrana proti obloukovým úderům, obrana proti přímému čelnímu kopu na střední pásmo); </a:t>
            </a:r>
            <a:r>
              <a:rPr lang="cs-CZ" b="1" dirty="0"/>
              <a:t>sebeobranné techniky proti držení a škrcení zepředu a zezadu </a:t>
            </a:r>
            <a:r>
              <a:rPr lang="cs-CZ" dirty="0"/>
              <a:t>(obrana proti pokusu držení nebo škrcení, obrana proti držení oběma rukama za oděv, obrana proti držení jednou rukou za oděv s úderem, obrana proti držení za obě ruce, obrana proti držení oběma rukama, obrana proti škrcení ze strany, obrana proti držení přes ruce, obrana proti držení pod rukama - krátká, dlouhá páka, obrana proti držení za obě ruce); </a:t>
            </a:r>
            <a:r>
              <a:rPr lang="cs-CZ" b="1" dirty="0"/>
              <a:t>sebeobranné techniky proti napadení tyčovitým předmětem </a:t>
            </a:r>
            <a:r>
              <a:rPr lang="cs-CZ" dirty="0"/>
              <a:t>(proti úderu tyčovitým předmětem, obrana proti přímému bodnutí tyčovitým předmětem); </a:t>
            </a:r>
            <a:r>
              <a:rPr lang="cs-CZ" b="1" dirty="0"/>
              <a:t>sebeobranné techniky proti napadení nožem </a:t>
            </a:r>
            <a:r>
              <a:rPr lang="cs-CZ" dirty="0"/>
              <a:t>(obrana proti bodnutí nožem, obrana proti přímému bodnutí nožem)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Sebeobranné techniky (opakování)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 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/>
              <a:t>  a </a:t>
            </a:r>
            <a:r>
              <a:rPr lang="cs-CZ" sz="1300" i="1" dirty="0"/>
              <a:t>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5660A2-4AD5-4BBC-ADED-46787EE246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49C93-B969-4EE9-988C-9E47B93DE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5DFB8F-AACA-4E04-BCA4-FB3B828AA2A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777</TotalTime>
  <Words>291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Sebeobranné techniky (opakování)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14</cp:revision>
  <dcterms:created xsi:type="dcterms:W3CDTF">2021-12-01T12:47:50Z</dcterms:created>
  <dcterms:modified xsi:type="dcterms:W3CDTF">2021-12-08T08:56:42Z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