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359" r:id="rId3"/>
    <p:sldId id="360" r:id="rId4"/>
    <p:sldId id="361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  <p:sldId id="27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D472BF-7B08-4957-942D-E946769CFEB6}" v="6" dt="2023-05-03T14:35:47.3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udmila Huskova" userId="4336ca7b1401924d" providerId="LiveId" clId="{5ED472BF-7B08-4957-942D-E946769CFEB6}"/>
    <pc:docChg chg="undo custSel addSld delSld modSld">
      <pc:chgData name="Liudmila Huskova" userId="4336ca7b1401924d" providerId="LiveId" clId="{5ED472BF-7B08-4957-942D-E946769CFEB6}" dt="2023-05-10T18:53:43.152" v="971" actId="113"/>
      <pc:docMkLst>
        <pc:docMk/>
      </pc:docMkLst>
      <pc:sldChg chg="modSp mod">
        <pc:chgData name="Liudmila Huskova" userId="4336ca7b1401924d" providerId="LiveId" clId="{5ED472BF-7B08-4957-942D-E946769CFEB6}" dt="2023-05-03T14:31:33.211" v="43" actId="20577"/>
        <pc:sldMkLst>
          <pc:docMk/>
          <pc:sldMk cId="3778354275" sldId="258"/>
        </pc:sldMkLst>
        <pc:spChg chg="mod">
          <ac:chgData name="Liudmila Huskova" userId="4336ca7b1401924d" providerId="LiveId" clId="{5ED472BF-7B08-4957-942D-E946769CFEB6}" dt="2023-05-03T14:31:33.211" v="43" actId="20577"/>
          <ac:spMkLst>
            <pc:docMk/>
            <pc:sldMk cId="3778354275" sldId="258"/>
            <ac:spMk id="2" creationId="{B5832FCD-0247-05EB-CB48-E485D369719C}"/>
          </ac:spMkLst>
        </pc:spChg>
      </pc:sldChg>
      <pc:sldChg chg="del">
        <pc:chgData name="Liudmila Huskova" userId="4336ca7b1401924d" providerId="LiveId" clId="{5ED472BF-7B08-4957-942D-E946769CFEB6}" dt="2023-05-03T14:31:12.164" v="0" actId="47"/>
        <pc:sldMkLst>
          <pc:docMk/>
          <pc:sldMk cId="4064321406" sldId="345"/>
        </pc:sldMkLst>
      </pc:sldChg>
      <pc:sldChg chg="del">
        <pc:chgData name="Liudmila Huskova" userId="4336ca7b1401924d" providerId="LiveId" clId="{5ED472BF-7B08-4957-942D-E946769CFEB6}" dt="2023-05-03T14:31:12.562" v="1" actId="47"/>
        <pc:sldMkLst>
          <pc:docMk/>
          <pc:sldMk cId="1343181093" sldId="346"/>
        </pc:sldMkLst>
      </pc:sldChg>
      <pc:sldChg chg="del">
        <pc:chgData name="Liudmila Huskova" userId="4336ca7b1401924d" providerId="LiveId" clId="{5ED472BF-7B08-4957-942D-E946769CFEB6}" dt="2023-05-03T14:31:13.001" v="2" actId="47"/>
        <pc:sldMkLst>
          <pc:docMk/>
          <pc:sldMk cId="1717047505" sldId="347"/>
        </pc:sldMkLst>
      </pc:sldChg>
      <pc:sldChg chg="del">
        <pc:chgData name="Liudmila Huskova" userId="4336ca7b1401924d" providerId="LiveId" clId="{5ED472BF-7B08-4957-942D-E946769CFEB6}" dt="2023-05-03T14:31:13.425" v="3" actId="47"/>
        <pc:sldMkLst>
          <pc:docMk/>
          <pc:sldMk cId="4002912169" sldId="348"/>
        </pc:sldMkLst>
      </pc:sldChg>
      <pc:sldChg chg="del">
        <pc:chgData name="Liudmila Huskova" userId="4336ca7b1401924d" providerId="LiveId" clId="{5ED472BF-7B08-4957-942D-E946769CFEB6}" dt="2023-05-03T14:31:13.880" v="4" actId="47"/>
        <pc:sldMkLst>
          <pc:docMk/>
          <pc:sldMk cId="2171852053" sldId="349"/>
        </pc:sldMkLst>
      </pc:sldChg>
      <pc:sldChg chg="del">
        <pc:chgData name="Liudmila Huskova" userId="4336ca7b1401924d" providerId="LiveId" clId="{5ED472BF-7B08-4957-942D-E946769CFEB6}" dt="2023-05-03T14:31:14.415" v="5" actId="47"/>
        <pc:sldMkLst>
          <pc:docMk/>
          <pc:sldMk cId="156389904" sldId="350"/>
        </pc:sldMkLst>
      </pc:sldChg>
      <pc:sldChg chg="del">
        <pc:chgData name="Liudmila Huskova" userId="4336ca7b1401924d" providerId="LiveId" clId="{5ED472BF-7B08-4957-942D-E946769CFEB6}" dt="2023-05-03T14:31:14.781" v="6" actId="47"/>
        <pc:sldMkLst>
          <pc:docMk/>
          <pc:sldMk cId="1458817521" sldId="351"/>
        </pc:sldMkLst>
      </pc:sldChg>
      <pc:sldChg chg="del">
        <pc:chgData name="Liudmila Huskova" userId="4336ca7b1401924d" providerId="LiveId" clId="{5ED472BF-7B08-4957-942D-E946769CFEB6}" dt="2023-05-03T14:31:15.122" v="7" actId="47"/>
        <pc:sldMkLst>
          <pc:docMk/>
          <pc:sldMk cId="4267915533" sldId="352"/>
        </pc:sldMkLst>
      </pc:sldChg>
      <pc:sldChg chg="del">
        <pc:chgData name="Liudmila Huskova" userId="4336ca7b1401924d" providerId="LiveId" clId="{5ED472BF-7B08-4957-942D-E946769CFEB6}" dt="2023-05-03T14:31:15.690" v="8" actId="47"/>
        <pc:sldMkLst>
          <pc:docMk/>
          <pc:sldMk cId="2679626061" sldId="353"/>
        </pc:sldMkLst>
      </pc:sldChg>
      <pc:sldChg chg="del">
        <pc:chgData name="Liudmila Huskova" userId="4336ca7b1401924d" providerId="LiveId" clId="{5ED472BF-7B08-4957-942D-E946769CFEB6}" dt="2023-05-03T14:31:16.098" v="9" actId="47"/>
        <pc:sldMkLst>
          <pc:docMk/>
          <pc:sldMk cId="1507946216" sldId="354"/>
        </pc:sldMkLst>
      </pc:sldChg>
      <pc:sldChg chg="del">
        <pc:chgData name="Liudmila Huskova" userId="4336ca7b1401924d" providerId="LiveId" clId="{5ED472BF-7B08-4957-942D-E946769CFEB6}" dt="2023-05-03T14:31:16.507" v="10" actId="47"/>
        <pc:sldMkLst>
          <pc:docMk/>
          <pc:sldMk cId="3370330925" sldId="355"/>
        </pc:sldMkLst>
      </pc:sldChg>
      <pc:sldChg chg="del">
        <pc:chgData name="Liudmila Huskova" userId="4336ca7b1401924d" providerId="LiveId" clId="{5ED472BF-7B08-4957-942D-E946769CFEB6}" dt="2023-05-03T14:31:16.947" v="11" actId="47"/>
        <pc:sldMkLst>
          <pc:docMk/>
          <pc:sldMk cId="2859591833" sldId="356"/>
        </pc:sldMkLst>
      </pc:sldChg>
      <pc:sldChg chg="del">
        <pc:chgData name="Liudmila Huskova" userId="4336ca7b1401924d" providerId="LiveId" clId="{5ED472BF-7B08-4957-942D-E946769CFEB6}" dt="2023-05-03T14:31:17.483" v="12" actId="47"/>
        <pc:sldMkLst>
          <pc:docMk/>
          <pc:sldMk cId="826539399" sldId="357"/>
        </pc:sldMkLst>
      </pc:sldChg>
      <pc:sldChg chg="del">
        <pc:chgData name="Liudmila Huskova" userId="4336ca7b1401924d" providerId="LiveId" clId="{5ED472BF-7B08-4957-942D-E946769CFEB6}" dt="2023-05-03T14:35:38.854" v="100" actId="47"/>
        <pc:sldMkLst>
          <pc:docMk/>
          <pc:sldMk cId="410722172" sldId="358"/>
        </pc:sldMkLst>
      </pc:sldChg>
      <pc:sldChg chg="addSp modSp new mod">
        <pc:chgData name="Liudmila Huskova" userId="4336ca7b1401924d" providerId="LiveId" clId="{5ED472BF-7B08-4957-942D-E946769CFEB6}" dt="2023-05-10T18:45:19.414" v="893" actId="114"/>
        <pc:sldMkLst>
          <pc:docMk/>
          <pc:sldMk cId="3922747078" sldId="359"/>
        </pc:sldMkLst>
        <pc:spChg chg="mod">
          <ac:chgData name="Liudmila Huskova" userId="4336ca7b1401924d" providerId="LiveId" clId="{5ED472BF-7B08-4957-942D-E946769CFEB6}" dt="2023-05-10T18:45:19.414" v="893" actId="114"/>
          <ac:spMkLst>
            <pc:docMk/>
            <pc:sldMk cId="3922747078" sldId="359"/>
            <ac:spMk id="3" creationId="{F3A0CA02-636C-E856-C4A4-596A5A570573}"/>
          </ac:spMkLst>
        </pc:spChg>
        <pc:spChg chg="add mod">
          <ac:chgData name="Liudmila Huskova" userId="4336ca7b1401924d" providerId="LiveId" clId="{5ED472BF-7B08-4957-942D-E946769CFEB6}" dt="2023-05-03T14:36:06.056" v="105" actId="1076"/>
          <ac:spMkLst>
            <pc:docMk/>
            <pc:sldMk cId="3922747078" sldId="359"/>
            <ac:spMk id="4" creationId="{753B8D9F-C4B0-E88F-EA10-E946A71615DA}"/>
          </ac:spMkLst>
        </pc:spChg>
        <pc:spChg chg="add mod">
          <ac:chgData name="Liudmila Huskova" userId="4336ca7b1401924d" providerId="LiveId" clId="{5ED472BF-7B08-4957-942D-E946769CFEB6}" dt="2023-05-03T14:36:16.003" v="108" actId="1076"/>
          <ac:spMkLst>
            <pc:docMk/>
            <pc:sldMk cId="3922747078" sldId="359"/>
            <ac:spMk id="5" creationId="{F0B65A1F-765D-0A58-BAF4-3D410E1C17FA}"/>
          </ac:spMkLst>
        </pc:spChg>
        <pc:spChg chg="add mod">
          <ac:chgData name="Liudmila Huskova" userId="4336ca7b1401924d" providerId="LiveId" clId="{5ED472BF-7B08-4957-942D-E946769CFEB6}" dt="2023-05-03T14:36:19.507" v="109" actId="1076"/>
          <ac:spMkLst>
            <pc:docMk/>
            <pc:sldMk cId="3922747078" sldId="359"/>
            <ac:spMk id="6" creationId="{70F90107-050C-DF48-4CAA-C58F8D13B899}"/>
          </ac:spMkLst>
        </pc:spChg>
        <pc:cxnChg chg="add mod">
          <ac:chgData name="Liudmila Huskova" userId="4336ca7b1401924d" providerId="LiveId" clId="{5ED472BF-7B08-4957-942D-E946769CFEB6}" dt="2023-05-03T14:36:09.001" v="106" actId="1076"/>
          <ac:cxnSpMkLst>
            <pc:docMk/>
            <pc:sldMk cId="3922747078" sldId="359"/>
            <ac:cxnSpMk id="8" creationId="{EFDBF78D-AEF1-846E-51AB-BC7611FFFF4D}"/>
          </ac:cxnSpMkLst>
        </pc:cxnChg>
        <pc:cxnChg chg="add mod">
          <ac:chgData name="Liudmila Huskova" userId="4336ca7b1401924d" providerId="LiveId" clId="{5ED472BF-7B08-4957-942D-E946769CFEB6}" dt="2023-05-03T14:36:12.306" v="107" actId="1076"/>
          <ac:cxnSpMkLst>
            <pc:docMk/>
            <pc:sldMk cId="3922747078" sldId="359"/>
            <ac:cxnSpMk id="9" creationId="{0EEEE106-73D7-3D2F-B395-28548BF02302}"/>
          </ac:cxnSpMkLst>
        </pc:cxnChg>
      </pc:sldChg>
      <pc:sldChg chg="addSp delSp modSp new del mod">
        <pc:chgData name="Liudmila Huskova" userId="4336ca7b1401924d" providerId="LiveId" clId="{5ED472BF-7B08-4957-942D-E946769CFEB6}" dt="2023-05-03T14:36:41.591" v="118" actId="47"/>
        <pc:sldMkLst>
          <pc:docMk/>
          <pc:sldMk cId="227076599" sldId="360"/>
        </pc:sldMkLst>
        <pc:spChg chg="mod">
          <ac:chgData name="Liudmila Huskova" userId="4336ca7b1401924d" providerId="LiveId" clId="{5ED472BF-7B08-4957-942D-E946769CFEB6}" dt="2023-05-03T14:35:53.112" v="104"/>
          <ac:spMkLst>
            <pc:docMk/>
            <pc:sldMk cId="227076599" sldId="360"/>
            <ac:spMk id="3" creationId="{746020E6-655C-759C-0D35-8E617EAA9FF8}"/>
          </ac:spMkLst>
        </pc:spChg>
        <pc:cxnChg chg="add del mod">
          <ac:chgData name="Liudmila Huskova" userId="4336ca7b1401924d" providerId="LiveId" clId="{5ED472BF-7B08-4957-942D-E946769CFEB6}" dt="2023-05-03T14:35:47.373" v="103"/>
          <ac:cxnSpMkLst>
            <pc:docMk/>
            <pc:sldMk cId="227076599" sldId="360"/>
            <ac:cxnSpMk id="4" creationId="{A66F77F2-5C61-33D1-8C8A-2B090EF11B4A}"/>
          </ac:cxnSpMkLst>
        </pc:cxnChg>
      </pc:sldChg>
      <pc:sldChg chg="modSp new mod">
        <pc:chgData name="Liudmila Huskova" userId="4336ca7b1401924d" providerId="LiveId" clId="{5ED472BF-7B08-4957-942D-E946769CFEB6}" dt="2023-05-03T14:37:51.927" v="148"/>
        <pc:sldMkLst>
          <pc:docMk/>
          <pc:sldMk cId="501776573" sldId="360"/>
        </pc:sldMkLst>
        <pc:spChg chg="mod">
          <ac:chgData name="Liudmila Huskova" userId="4336ca7b1401924d" providerId="LiveId" clId="{5ED472BF-7B08-4957-942D-E946769CFEB6}" dt="2023-05-03T14:37:48.670" v="147" actId="20577"/>
          <ac:spMkLst>
            <pc:docMk/>
            <pc:sldMk cId="501776573" sldId="360"/>
            <ac:spMk id="2" creationId="{8D9950D4-9EEC-D4D1-562F-2622B6EC0494}"/>
          </ac:spMkLst>
        </pc:spChg>
        <pc:spChg chg="mod">
          <ac:chgData name="Liudmila Huskova" userId="4336ca7b1401924d" providerId="LiveId" clId="{5ED472BF-7B08-4957-942D-E946769CFEB6}" dt="2023-05-03T14:37:51.927" v="148"/>
          <ac:spMkLst>
            <pc:docMk/>
            <pc:sldMk cId="501776573" sldId="360"/>
            <ac:spMk id="3" creationId="{CC3B9FB7-C2B9-B230-5F50-4E91749DA960}"/>
          </ac:spMkLst>
        </pc:spChg>
      </pc:sldChg>
      <pc:sldChg chg="modSp new mod">
        <pc:chgData name="Liudmila Huskova" userId="4336ca7b1401924d" providerId="LiveId" clId="{5ED472BF-7B08-4957-942D-E946769CFEB6}" dt="2023-05-10T18:48:44.348" v="906" actId="113"/>
        <pc:sldMkLst>
          <pc:docMk/>
          <pc:sldMk cId="1226463394" sldId="361"/>
        </pc:sldMkLst>
        <pc:spChg chg="mod">
          <ac:chgData name="Liudmila Huskova" userId="4336ca7b1401924d" providerId="LiveId" clId="{5ED472BF-7B08-4957-942D-E946769CFEB6}" dt="2023-05-03T14:38:25.340" v="177" actId="20577"/>
          <ac:spMkLst>
            <pc:docMk/>
            <pc:sldMk cId="1226463394" sldId="361"/>
            <ac:spMk id="2" creationId="{AF83C370-A59E-2C87-06CE-C93B08122180}"/>
          </ac:spMkLst>
        </pc:spChg>
        <pc:spChg chg="mod">
          <ac:chgData name="Liudmila Huskova" userId="4336ca7b1401924d" providerId="LiveId" clId="{5ED472BF-7B08-4957-942D-E946769CFEB6}" dt="2023-05-10T18:48:44.348" v="906" actId="113"/>
          <ac:spMkLst>
            <pc:docMk/>
            <pc:sldMk cId="1226463394" sldId="361"/>
            <ac:spMk id="3" creationId="{28A85DD8-2F88-3951-CC07-17E7EFC87CF7}"/>
          </ac:spMkLst>
        </pc:spChg>
      </pc:sldChg>
      <pc:sldChg chg="modSp new mod">
        <pc:chgData name="Liudmila Huskova" userId="4336ca7b1401924d" providerId="LiveId" clId="{5ED472BF-7B08-4957-942D-E946769CFEB6}" dt="2023-05-10T18:49:37.400" v="917" actId="113"/>
        <pc:sldMkLst>
          <pc:docMk/>
          <pc:sldMk cId="1460322625" sldId="362"/>
        </pc:sldMkLst>
        <pc:spChg chg="mod">
          <ac:chgData name="Liudmila Huskova" userId="4336ca7b1401924d" providerId="LiveId" clId="{5ED472BF-7B08-4957-942D-E946769CFEB6}" dt="2023-05-08T14:24:23.243" v="235" actId="14100"/>
          <ac:spMkLst>
            <pc:docMk/>
            <pc:sldMk cId="1460322625" sldId="362"/>
            <ac:spMk id="2" creationId="{74CBDBB8-C7E8-C684-BBD8-643EDA930A30}"/>
          </ac:spMkLst>
        </pc:spChg>
        <pc:spChg chg="mod">
          <ac:chgData name="Liudmila Huskova" userId="4336ca7b1401924d" providerId="LiveId" clId="{5ED472BF-7B08-4957-942D-E946769CFEB6}" dt="2023-05-10T18:49:37.400" v="917" actId="113"/>
          <ac:spMkLst>
            <pc:docMk/>
            <pc:sldMk cId="1460322625" sldId="362"/>
            <ac:spMk id="3" creationId="{A7583EBB-7560-0D4A-8FEE-B26C9A1C1277}"/>
          </ac:spMkLst>
        </pc:spChg>
      </pc:sldChg>
      <pc:sldChg chg="modSp new mod">
        <pc:chgData name="Liudmila Huskova" userId="4336ca7b1401924d" providerId="LiveId" clId="{5ED472BF-7B08-4957-942D-E946769CFEB6}" dt="2023-05-10T18:50:24.258" v="927" actId="113"/>
        <pc:sldMkLst>
          <pc:docMk/>
          <pc:sldMk cId="2683607779" sldId="363"/>
        </pc:sldMkLst>
        <pc:spChg chg="mod">
          <ac:chgData name="Liudmila Huskova" userId="4336ca7b1401924d" providerId="LiveId" clId="{5ED472BF-7B08-4957-942D-E946769CFEB6}" dt="2023-05-08T14:39:30.177" v="286" actId="20577"/>
          <ac:spMkLst>
            <pc:docMk/>
            <pc:sldMk cId="2683607779" sldId="363"/>
            <ac:spMk id="2" creationId="{A86711F3-1BF3-727B-FABD-E7A69E22B7D5}"/>
          </ac:spMkLst>
        </pc:spChg>
        <pc:spChg chg="mod">
          <ac:chgData name="Liudmila Huskova" userId="4336ca7b1401924d" providerId="LiveId" clId="{5ED472BF-7B08-4957-942D-E946769CFEB6}" dt="2023-05-10T18:50:24.258" v="927" actId="113"/>
          <ac:spMkLst>
            <pc:docMk/>
            <pc:sldMk cId="2683607779" sldId="363"/>
            <ac:spMk id="3" creationId="{C48CD2F9-81C1-75C7-14BE-47F8D0B80262}"/>
          </ac:spMkLst>
        </pc:spChg>
      </pc:sldChg>
      <pc:sldChg chg="modSp new mod">
        <pc:chgData name="Liudmila Huskova" userId="4336ca7b1401924d" providerId="LiveId" clId="{5ED472BF-7B08-4957-942D-E946769CFEB6}" dt="2023-05-10T18:50:52.135" v="931" actId="113"/>
        <pc:sldMkLst>
          <pc:docMk/>
          <pc:sldMk cId="2745889906" sldId="364"/>
        </pc:sldMkLst>
        <pc:spChg chg="mod">
          <ac:chgData name="Liudmila Huskova" userId="4336ca7b1401924d" providerId="LiveId" clId="{5ED472BF-7B08-4957-942D-E946769CFEB6}" dt="2023-05-08T14:42:45.369" v="387" actId="6549"/>
          <ac:spMkLst>
            <pc:docMk/>
            <pc:sldMk cId="2745889906" sldId="364"/>
            <ac:spMk id="2" creationId="{CEF37D42-C56C-F0C5-C474-3CC4E0B4BD49}"/>
          </ac:spMkLst>
        </pc:spChg>
        <pc:spChg chg="mod">
          <ac:chgData name="Liudmila Huskova" userId="4336ca7b1401924d" providerId="LiveId" clId="{5ED472BF-7B08-4957-942D-E946769CFEB6}" dt="2023-05-10T18:50:52.135" v="931" actId="113"/>
          <ac:spMkLst>
            <pc:docMk/>
            <pc:sldMk cId="2745889906" sldId="364"/>
            <ac:spMk id="3" creationId="{EB6A63B0-411E-F762-542E-11698EC77C3A}"/>
          </ac:spMkLst>
        </pc:spChg>
      </pc:sldChg>
      <pc:sldChg chg="delSp modSp new mod">
        <pc:chgData name="Liudmila Huskova" userId="4336ca7b1401924d" providerId="LiveId" clId="{5ED472BF-7B08-4957-942D-E946769CFEB6}" dt="2023-05-10T18:51:32.625" v="940" actId="113"/>
        <pc:sldMkLst>
          <pc:docMk/>
          <pc:sldMk cId="3483981928" sldId="365"/>
        </pc:sldMkLst>
        <pc:spChg chg="del">
          <ac:chgData name="Liudmila Huskova" userId="4336ca7b1401924d" providerId="LiveId" clId="{5ED472BF-7B08-4957-942D-E946769CFEB6}" dt="2023-05-08T14:44:16.515" v="431" actId="478"/>
          <ac:spMkLst>
            <pc:docMk/>
            <pc:sldMk cId="3483981928" sldId="365"/>
            <ac:spMk id="2" creationId="{E810DF01-22C5-4825-C6C5-AA0DA75C2220}"/>
          </ac:spMkLst>
        </pc:spChg>
        <pc:spChg chg="mod">
          <ac:chgData name="Liudmila Huskova" userId="4336ca7b1401924d" providerId="LiveId" clId="{5ED472BF-7B08-4957-942D-E946769CFEB6}" dt="2023-05-10T18:51:32.625" v="940" actId="113"/>
          <ac:spMkLst>
            <pc:docMk/>
            <pc:sldMk cId="3483981928" sldId="365"/>
            <ac:spMk id="3" creationId="{4C1D373F-1754-A92D-F90E-31E8F7499BB5}"/>
          </ac:spMkLst>
        </pc:spChg>
      </pc:sldChg>
      <pc:sldChg chg="delSp modSp new mod">
        <pc:chgData name="Liudmila Huskova" userId="4336ca7b1401924d" providerId="LiveId" clId="{5ED472BF-7B08-4957-942D-E946769CFEB6}" dt="2023-05-10T18:52:02.773" v="950" actId="114"/>
        <pc:sldMkLst>
          <pc:docMk/>
          <pc:sldMk cId="3845296023" sldId="366"/>
        </pc:sldMkLst>
        <pc:spChg chg="del">
          <ac:chgData name="Liudmila Huskova" userId="4336ca7b1401924d" providerId="LiveId" clId="{5ED472BF-7B08-4957-942D-E946769CFEB6}" dt="2023-05-08T14:46:50.739" v="574" actId="478"/>
          <ac:spMkLst>
            <pc:docMk/>
            <pc:sldMk cId="3845296023" sldId="366"/>
            <ac:spMk id="2" creationId="{648AD512-2B19-34D6-30F9-1B6C73EAD808}"/>
          </ac:spMkLst>
        </pc:spChg>
        <pc:spChg chg="mod">
          <ac:chgData name="Liudmila Huskova" userId="4336ca7b1401924d" providerId="LiveId" clId="{5ED472BF-7B08-4957-942D-E946769CFEB6}" dt="2023-05-10T18:52:02.773" v="950" actId="114"/>
          <ac:spMkLst>
            <pc:docMk/>
            <pc:sldMk cId="3845296023" sldId="366"/>
            <ac:spMk id="3" creationId="{6A91591C-D197-D54A-5F3C-448CFEF80A3E}"/>
          </ac:spMkLst>
        </pc:spChg>
      </pc:sldChg>
      <pc:sldChg chg="delSp modSp new mod">
        <pc:chgData name="Liudmila Huskova" userId="4336ca7b1401924d" providerId="LiveId" clId="{5ED472BF-7B08-4957-942D-E946769CFEB6}" dt="2023-05-10T18:52:45.844" v="961" actId="113"/>
        <pc:sldMkLst>
          <pc:docMk/>
          <pc:sldMk cId="2007721173" sldId="367"/>
        </pc:sldMkLst>
        <pc:spChg chg="del">
          <ac:chgData name="Liudmila Huskova" userId="4336ca7b1401924d" providerId="LiveId" clId="{5ED472BF-7B08-4957-942D-E946769CFEB6}" dt="2023-05-08T14:48:55.098" v="684" actId="478"/>
          <ac:spMkLst>
            <pc:docMk/>
            <pc:sldMk cId="2007721173" sldId="367"/>
            <ac:spMk id="2" creationId="{415CD655-12EA-4F20-E2CE-AEC84386CB0B}"/>
          </ac:spMkLst>
        </pc:spChg>
        <pc:spChg chg="mod">
          <ac:chgData name="Liudmila Huskova" userId="4336ca7b1401924d" providerId="LiveId" clId="{5ED472BF-7B08-4957-942D-E946769CFEB6}" dt="2023-05-10T18:52:45.844" v="961" actId="113"/>
          <ac:spMkLst>
            <pc:docMk/>
            <pc:sldMk cId="2007721173" sldId="367"/>
            <ac:spMk id="3" creationId="{673BB02B-D833-11C1-1C70-BCAD23BE6A21}"/>
          </ac:spMkLst>
        </pc:spChg>
      </pc:sldChg>
      <pc:sldChg chg="delSp modSp new mod">
        <pc:chgData name="Liudmila Huskova" userId="4336ca7b1401924d" providerId="LiveId" clId="{5ED472BF-7B08-4957-942D-E946769CFEB6}" dt="2023-05-10T18:53:04.746" v="966" actId="113"/>
        <pc:sldMkLst>
          <pc:docMk/>
          <pc:sldMk cId="1045322206" sldId="368"/>
        </pc:sldMkLst>
        <pc:spChg chg="del">
          <ac:chgData name="Liudmila Huskova" userId="4336ca7b1401924d" providerId="LiveId" clId="{5ED472BF-7B08-4957-942D-E946769CFEB6}" dt="2023-05-08T14:51:54.409" v="757" actId="478"/>
          <ac:spMkLst>
            <pc:docMk/>
            <pc:sldMk cId="1045322206" sldId="368"/>
            <ac:spMk id="2" creationId="{BEBE1758-EFD6-F217-0DA8-8B840F80A8CA}"/>
          </ac:spMkLst>
        </pc:spChg>
        <pc:spChg chg="mod">
          <ac:chgData name="Liudmila Huskova" userId="4336ca7b1401924d" providerId="LiveId" clId="{5ED472BF-7B08-4957-942D-E946769CFEB6}" dt="2023-05-10T18:53:04.746" v="966" actId="113"/>
          <ac:spMkLst>
            <pc:docMk/>
            <pc:sldMk cId="1045322206" sldId="368"/>
            <ac:spMk id="3" creationId="{9D86C98B-D132-4AC3-3F85-821BACD3DF78}"/>
          </ac:spMkLst>
        </pc:spChg>
      </pc:sldChg>
      <pc:sldChg chg="modSp new mod">
        <pc:chgData name="Liudmila Huskova" userId="4336ca7b1401924d" providerId="LiveId" clId="{5ED472BF-7B08-4957-942D-E946769CFEB6}" dt="2023-05-10T18:53:43.152" v="971" actId="113"/>
        <pc:sldMkLst>
          <pc:docMk/>
          <pc:sldMk cId="3221279908" sldId="369"/>
        </pc:sldMkLst>
        <pc:spChg chg="mod">
          <ac:chgData name="Liudmila Huskova" userId="4336ca7b1401924d" providerId="LiveId" clId="{5ED472BF-7B08-4957-942D-E946769CFEB6}" dt="2023-05-08T14:57:32.732" v="889" actId="20577"/>
          <ac:spMkLst>
            <pc:docMk/>
            <pc:sldMk cId="3221279908" sldId="369"/>
            <ac:spMk id="2" creationId="{2FB92EFD-1B6D-5C3D-D0E4-AD3CEA9AFF61}"/>
          </ac:spMkLst>
        </pc:spChg>
        <pc:spChg chg="mod">
          <ac:chgData name="Liudmila Huskova" userId="4336ca7b1401924d" providerId="LiveId" clId="{5ED472BF-7B08-4957-942D-E946769CFEB6}" dt="2023-05-10T18:53:43.152" v="971" actId="113"/>
          <ac:spMkLst>
            <pc:docMk/>
            <pc:sldMk cId="3221279908" sldId="369"/>
            <ac:spMk id="3" creationId="{A4145A0C-B8D9-713D-EAF6-4357200B507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1FF2C-E2CB-4992-9276-E37E37482A3A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70F0C-B493-4D75-98E3-F207D271D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794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8212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0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21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9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7204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0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16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1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0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792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95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09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3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680">
          <p15:clr>
            <a:srgbClr val="F26B43"/>
          </p15:clr>
        </p15:guide>
        <p15:guide id="4" pos="7000">
          <p15:clr>
            <a:srgbClr val="F26B43"/>
          </p15:clr>
        </p15:guide>
        <p15:guide id="5" orient="horz" pos="679">
          <p15:clr>
            <a:srgbClr val="F26B43"/>
          </p15:clr>
        </p15:guide>
        <p15:guide id="6" orient="horz" pos="3640">
          <p15:clr>
            <a:srgbClr val="F26B43"/>
          </p15:clr>
        </p15:guide>
        <p15:guide id="7" pos="6644">
          <p15:clr>
            <a:srgbClr val="F26B43"/>
          </p15:clr>
        </p15:guide>
        <p15:guide id="8" pos="6289">
          <p15:clr>
            <a:srgbClr val="F26B43"/>
          </p15:clr>
        </p15:guide>
        <p15:guide id="9" pos="5945">
          <p15:clr>
            <a:srgbClr val="F26B43"/>
          </p15:clr>
        </p15:guide>
        <p15:guide id="10" pos="1391">
          <p15:clr>
            <a:srgbClr val="F26B43"/>
          </p15:clr>
        </p15:guide>
        <p15:guide id="11" pos="1032">
          <p15:clr>
            <a:srgbClr val="F26B43"/>
          </p15:clr>
        </p15:guide>
        <p15:guide id="12" pos="1732">
          <p15:clr>
            <a:srgbClr val="F26B43"/>
          </p15:clr>
        </p15:guide>
        <p15:guide id="13" pos="2084">
          <p15:clr>
            <a:srgbClr val="F26B43"/>
          </p15:clr>
        </p15:guide>
        <p15:guide id="14" pos="5596">
          <p15:clr>
            <a:srgbClr val="F26B43"/>
          </p15:clr>
        </p15:guide>
        <p15:guide id="15" pos="2436">
          <p15:clr>
            <a:srgbClr val="F26B43"/>
          </p15:clr>
        </p15:guide>
        <p15:guide id="16" pos="5244">
          <p15:clr>
            <a:srgbClr val="F26B43"/>
          </p15:clr>
        </p15:guide>
        <p15:guide id="17" pos="2792">
          <p15:clr>
            <a:srgbClr val="F26B43"/>
          </p15:clr>
        </p15:guide>
        <p15:guide id="18" pos="4892">
          <p15:clr>
            <a:srgbClr val="F26B43"/>
          </p15:clr>
        </p15:guide>
        <p15:guide id="19" pos="4543">
          <p15:clr>
            <a:srgbClr val="F26B43"/>
          </p15:clr>
        </p15:guide>
        <p15:guide id="20" pos="3488">
          <p15:clr>
            <a:srgbClr val="F26B43"/>
          </p15:clr>
        </p15:guide>
        <p15:guide id="21" pos="4192">
          <p15:clr>
            <a:srgbClr val="F26B43"/>
          </p15:clr>
        </p15:guide>
        <p15:guide id="22" pos="3840">
          <p15:clr>
            <a:srgbClr val="F26B43"/>
          </p15:clr>
        </p15:guide>
        <p15:guide id="23" pos="340">
          <p15:clr>
            <a:srgbClr val="A4A3A4"/>
          </p15:clr>
        </p15:guide>
        <p15:guide id="24" pos="7340">
          <p15:clr>
            <a:srgbClr val="A4A3A4"/>
          </p15:clr>
        </p15:guide>
        <p15:guide id="25" orient="horz" pos="1062">
          <p15:clr>
            <a:srgbClr val="5ACBF0"/>
          </p15:clr>
        </p15:guide>
        <p15:guide id="26" orient="horz" pos="3982">
          <p15:clr>
            <a:srgbClr val="A4A3A4"/>
          </p15:clr>
        </p15:guide>
        <p15:guide id="27" orient="horz" pos="338">
          <p15:clr>
            <a:srgbClr val="A4A3A4"/>
          </p15:clr>
        </p15:guide>
        <p15:guide id="28" orient="horz" pos="950">
          <p15:clr>
            <a:srgbClr val="5ACBF0"/>
          </p15:clr>
        </p15:guide>
        <p15:guide id="29" orient="horz" pos="249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832FCD-0247-05EB-CB48-E485D36971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Сложноподчинённое предложение.</a:t>
            </a:r>
          </a:p>
        </p:txBody>
      </p:sp>
    </p:spTree>
    <p:extLst>
      <p:ext uri="{BB962C8B-B14F-4D97-AF65-F5344CB8AC3E}">
        <p14:creationId xmlns:p14="http://schemas.microsoft.com/office/powerpoint/2010/main" val="3778354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73BB02B-D833-11C1-1C70-BCAD23BE6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671805"/>
            <a:ext cx="10213200" cy="505431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6. Целевое придаточное (</a:t>
            </a:r>
            <a:r>
              <a:rPr lang="ru-RU" b="1" i="1" dirty="0"/>
              <a:t>чтобы, с тем чтобы, для того чтобы, с той целью чтобы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i="1" dirty="0"/>
              <a:t>За твою правду Господь соединил меня снова с тобою, </a:t>
            </a:r>
            <a:r>
              <a:rPr lang="ru-RU" b="1" i="1" dirty="0"/>
              <a:t>чтобы</a:t>
            </a:r>
            <a:r>
              <a:rPr lang="ru-RU" i="1" dirty="0"/>
              <a:t> никогда, никогда уже нам не разлучаться больше. </a:t>
            </a:r>
          </a:p>
          <a:p>
            <a:pPr marL="0" indent="0">
              <a:buNone/>
            </a:pPr>
            <a:r>
              <a:rPr lang="ru-RU" dirty="0"/>
              <a:t>7. Уступительное придаточное (</a:t>
            </a:r>
            <a:r>
              <a:rPr lang="ru-RU" b="1" i="1" dirty="0"/>
              <a:t>хотя, несмотря на то что, сколько ни, как ни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i="1" dirty="0"/>
              <a:t>…ей показалось, что в зале сидит принц, </a:t>
            </a:r>
            <a:r>
              <a:rPr lang="ru-RU" b="1" i="1" dirty="0"/>
              <a:t>хотя</a:t>
            </a:r>
            <a:r>
              <a:rPr lang="ru-RU" i="1" dirty="0"/>
              <a:t> она уже знала из газет, что он в Риме…</a:t>
            </a:r>
          </a:p>
          <a:p>
            <a:pPr marL="0" indent="0">
              <a:buNone/>
            </a:pPr>
            <a:r>
              <a:rPr lang="ru-RU" i="1" dirty="0"/>
              <a:t>Проходя мимо Володи, </a:t>
            </a:r>
            <a:r>
              <a:rPr lang="ru-RU" b="1" i="1" dirty="0"/>
              <a:t>несмотря на то, что </a:t>
            </a:r>
            <a:r>
              <a:rPr lang="ru-RU" i="1" dirty="0"/>
              <a:t>мне хотелось подойти и помириться с ним, я надулся и старался сделать сердитое лицо.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721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D86C98B-D132-4AC3-3F85-821BACD3D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8. Сравнительное придаточное (</a:t>
            </a:r>
            <a:r>
              <a:rPr lang="ru-RU" b="1" i="1" dirty="0"/>
              <a:t>как, будто, точно, словно, подобно тому как, вроде того как, наподобие того как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i="1" dirty="0"/>
              <a:t>Мы втроем начали беседовать, </a:t>
            </a:r>
            <a:r>
              <a:rPr lang="ru-RU" b="1" i="1" dirty="0"/>
              <a:t>как будто </a:t>
            </a:r>
            <a:r>
              <a:rPr lang="ru-RU" i="1" dirty="0"/>
              <a:t>век были знакомы.</a:t>
            </a:r>
          </a:p>
          <a:p>
            <a:pPr marL="0" indent="0">
              <a:buNone/>
            </a:pPr>
            <a:r>
              <a:rPr lang="ru-RU" b="1" i="1" dirty="0"/>
              <a:t>Подобно тому как первый </a:t>
            </a:r>
            <a:r>
              <a:rPr lang="ru-RU" i="1" dirty="0"/>
              <a:t>луч солнца заиграл на оконном стекле, свет фар озарил дом в тени деревьев.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5322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B92EFD-1B6D-5C3D-D0E4-AD3CEA9AF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Придаточное присоединительное.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145A0C-B8D9-713D-EAF6-4357200B5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250303"/>
            <a:ext cx="10213200" cy="5047860"/>
          </a:xfrm>
        </p:spPr>
        <p:txBody>
          <a:bodyPr/>
          <a:lstStyle/>
          <a:p>
            <a:r>
              <a:rPr lang="ru-RU" i="1" dirty="0"/>
              <a:t>Рюмин дал </a:t>
            </a:r>
            <a:r>
              <a:rPr lang="ru-RU" i="1" dirty="0" err="1"/>
              <a:t>Пампасову</a:t>
            </a:r>
            <a:r>
              <a:rPr lang="ru-RU" i="1" dirty="0"/>
              <a:t> новое платье, предоставил в его распоряжение диван в мастерской и вообще старался выказать ему самое деликатное внимание, будто чувствуя себя виноватым перед этим несчастным, затравленным судьбой неудачником, смотревшим с нескрываемым восхищением на сигары, куриные котлеты, вино, тонкого сукна пиджак и прочее, </a:t>
            </a:r>
            <a:r>
              <a:rPr lang="ru-RU" b="1" i="1" dirty="0"/>
              <a:t>чем</a:t>
            </a:r>
            <a:r>
              <a:rPr lang="ru-RU" i="1" dirty="0"/>
              <a:t> заботливо окружил его Рюмин.</a:t>
            </a:r>
          </a:p>
          <a:p>
            <a:r>
              <a:rPr lang="ru-RU" i="1" dirty="0"/>
              <a:t>Все, что ни пишут эти два интересных художника, написано большей частью кармином по прекрасному серому полотну, </a:t>
            </a:r>
            <a:r>
              <a:rPr lang="ru-RU" b="1" i="1" dirty="0"/>
              <a:t>что</a:t>
            </a:r>
            <a:r>
              <a:rPr lang="ru-RU" i="1" dirty="0"/>
              <a:t>, конечно, стоит недешево и лишний раз доказывает, что истинный художник не жалеет для искусства ничего.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1279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D6729B-5EF2-AE47-DBCE-765B76FAD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Литература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D1C19C-6ED0-1752-052C-13593897E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408921"/>
            <a:ext cx="10213200" cy="505378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dirty="0" err="1"/>
              <a:t>Бабайцева</a:t>
            </a:r>
            <a:r>
              <a:rPr lang="ru-RU" dirty="0"/>
              <a:t>, В. В. Максимов, Л. Ю. Современный русский язык. Учеб. для студентов пед. ин-тов. – М.: Просвещение, 1987</a:t>
            </a:r>
          </a:p>
          <a:p>
            <a:pPr>
              <a:spcBef>
                <a:spcPts val="0"/>
              </a:spcBef>
            </a:pPr>
            <a:r>
              <a:rPr lang="ru-RU" dirty="0"/>
              <a:t>Книга о грамматике. Для преподавателей русского языка как иностранного / под ред. А. В. Величко. – СПб.: Златоуст, 2018</a:t>
            </a:r>
          </a:p>
          <a:p>
            <a:pPr>
              <a:spcBef>
                <a:spcPts val="0"/>
              </a:spcBef>
            </a:pPr>
            <a:r>
              <a:rPr lang="ru-RU" dirty="0"/>
              <a:t>Синтаксис русского языка</a:t>
            </a:r>
            <a:r>
              <a:rPr lang="en-US" dirty="0"/>
              <a:t>. M. Kub</a:t>
            </a:r>
            <a:r>
              <a:rPr lang="cs-CZ" dirty="0" err="1"/>
              <a:t>ík</a:t>
            </a:r>
            <a:r>
              <a:rPr lang="cs-CZ" dirty="0"/>
              <a:t>, </a:t>
            </a:r>
            <a:r>
              <a:rPr lang="ru-RU" dirty="0"/>
              <a:t>1974</a:t>
            </a:r>
          </a:p>
          <a:p>
            <a:pPr>
              <a:spcBef>
                <a:spcPts val="0"/>
              </a:spcBef>
            </a:pPr>
            <a:r>
              <a:rPr lang="ru-RU" dirty="0"/>
              <a:t>Современный русский язык: учеб. для студ. вузов, под ред. П. А. </a:t>
            </a:r>
            <a:r>
              <a:rPr lang="ru-RU" dirty="0" err="1"/>
              <a:t>Леканта</a:t>
            </a:r>
            <a:r>
              <a:rPr lang="ru-RU" dirty="0"/>
              <a:t>. – М.: Дрофа, 2007</a:t>
            </a:r>
          </a:p>
          <a:p>
            <a:pPr>
              <a:spcBef>
                <a:spcPts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7623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04D6AC-F480-FDD1-937A-53D599652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A0CA02-636C-E856-C4A4-596A5A570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213200" cy="4397634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i="1" dirty="0"/>
              <a:t>Все камни с точностью перенесены сюда со старого серебряного браслета, и Вы можете быть уверены, что до Вас никто еще этого браслета не надевал.</a:t>
            </a:r>
          </a:p>
          <a:p>
            <a:r>
              <a:rPr lang="ru-RU" i="1" dirty="0"/>
              <a:t>Вы можете сейчас же выбросить эту смешную игрушку или подарить ее кому-нибудь, но я буду счастлив и тем, что к ней прикасались Ваши руки.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53B8D9F-C4B0-E88F-EA10-E946A71615DA}"/>
              </a:ext>
            </a:extLst>
          </p:cNvPr>
          <p:cNvSpPr/>
          <p:nvPr/>
        </p:nvSpPr>
        <p:spPr>
          <a:xfrm>
            <a:off x="453119" y="442863"/>
            <a:ext cx="107494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Сложноподчинённые предложения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0B65A1F-765D-0A58-BAF4-3D410E1C17FA}"/>
              </a:ext>
            </a:extLst>
          </p:cNvPr>
          <p:cNvSpPr/>
          <p:nvPr/>
        </p:nvSpPr>
        <p:spPr>
          <a:xfrm>
            <a:off x="1064045" y="2601786"/>
            <a:ext cx="45624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расчленённые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0F90107-050C-DF48-4CAA-C58F8D13B899}"/>
              </a:ext>
            </a:extLst>
          </p:cNvPr>
          <p:cNvSpPr/>
          <p:nvPr/>
        </p:nvSpPr>
        <p:spPr>
          <a:xfrm>
            <a:off x="6057702" y="2580610"/>
            <a:ext cx="52886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нерасчленённые</a:t>
            </a: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EFDBF78D-AEF1-846E-51AB-BC7611FFFF4D}"/>
              </a:ext>
            </a:extLst>
          </p:cNvPr>
          <p:cNvCxnSpPr/>
          <p:nvPr/>
        </p:nvCxnSpPr>
        <p:spPr>
          <a:xfrm flipH="1">
            <a:off x="3816220" y="1366193"/>
            <a:ext cx="1324947" cy="133324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0EEEE106-73D7-3D2F-B395-28548BF02302}"/>
              </a:ext>
            </a:extLst>
          </p:cNvPr>
          <p:cNvCxnSpPr>
            <a:cxnSpLocks/>
          </p:cNvCxnSpPr>
          <p:nvPr/>
        </p:nvCxnSpPr>
        <p:spPr>
          <a:xfrm>
            <a:off x="6667358" y="1366193"/>
            <a:ext cx="1504525" cy="129162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2747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9950D4-9EEC-D4D1-562F-2622B6EC0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Нерасчленённые предложения: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3B9FB7-C2B9-B230-5F50-4E91749DA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местоименно-соотносительные</a:t>
            </a:r>
          </a:p>
          <a:p>
            <a:r>
              <a:rPr lang="ru-RU" dirty="0"/>
              <a:t>2. субстантивно-атрибутивные</a:t>
            </a:r>
          </a:p>
          <a:p>
            <a:r>
              <a:rPr lang="ru-RU" dirty="0"/>
              <a:t>3. изъяснительные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1776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83C370-A59E-2C87-06CE-C93B08122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Местоименно-соотносительные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A85DD8-2F88-3951-CC07-17E7EFC87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222310"/>
            <a:ext cx="10213200" cy="5240401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/>
              <a:t>То – что, тот – кто, такой – какой, тот – который, столько – сколько, настолько – насколько, там – где, так – как, тогда – когда, так – что, такой – что, так – будто</a:t>
            </a:r>
          </a:p>
          <a:p>
            <a:r>
              <a:rPr lang="ru-RU" i="1" dirty="0"/>
              <a:t>А вот </a:t>
            </a:r>
            <a:r>
              <a:rPr lang="ru-RU" b="1" i="1" dirty="0"/>
              <a:t>тот</a:t>
            </a:r>
            <a:r>
              <a:rPr lang="ru-RU" i="1" dirty="0"/>
              <a:t> молодой человек, </a:t>
            </a:r>
            <a:r>
              <a:rPr lang="ru-RU" b="1" i="1" dirty="0"/>
              <a:t>что</a:t>
            </a:r>
            <a:r>
              <a:rPr lang="ru-RU" i="1" dirty="0"/>
              <a:t> в двери выглядывает? </a:t>
            </a:r>
          </a:p>
          <a:p>
            <a:r>
              <a:rPr lang="ru-RU" i="1" dirty="0"/>
              <a:t>Теперь у нас впереди как раз </a:t>
            </a:r>
            <a:r>
              <a:rPr lang="ru-RU" b="1" i="1" dirty="0"/>
              <a:t>столько</a:t>
            </a:r>
            <a:r>
              <a:rPr lang="ru-RU" i="1" dirty="0"/>
              <a:t> жизни, </a:t>
            </a:r>
            <a:r>
              <a:rPr lang="ru-RU" b="1" i="1" dirty="0"/>
              <a:t>сколько</a:t>
            </a:r>
            <a:r>
              <a:rPr lang="ru-RU" i="1" dirty="0"/>
              <a:t> молодости и силы. </a:t>
            </a:r>
          </a:p>
          <a:p>
            <a:r>
              <a:rPr lang="ru-RU" i="1" dirty="0"/>
              <a:t>Не знаю, мудр ли ты, но знаю, что </a:t>
            </a:r>
            <a:r>
              <a:rPr lang="ru-RU" b="1" i="1" dirty="0"/>
              <a:t>Тот</a:t>
            </a:r>
            <a:r>
              <a:rPr lang="ru-RU" i="1" dirty="0"/>
              <a:t>, </a:t>
            </a:r>
            <a:r>
              <a:rPr lang="ru-RU" b="1" i="1" dirty="0"/>
              <a:t>Кто</a:t>
            </a:r>
            <a:r>
              <a:rPr lang="ru-RU" i="1" dirty="0"/>
              <a:t> создал тебя и твоих подданных, мудрее тебя. </a:t>
            </a:r>
          </a:p>
          <a:p>
            <a:r>
              <a:rPr lang="ru-RU" i="1" dirty="0"/>
              <a:t>Он был довольно щедр в пути и потому вполне верил в заботливость всех </a:t>
            </a:r>
            <a:r>
              <a:rPr lang="ru-RU" b="1" i="1" dirty="0"/>
              <a:t>тех</a:t>
            </a:r>
            <a:r>
              <a:rPr lang="ru-RU" i="1" dirty="0"/>
              <a:t>, </a:t>
            </a:r>
            <a:r>
              <a:rPr lang="ru-RU" b="1" i="1" dirty="0"/>
              <a:t>что</a:t>
            </a:r>
            <a:r>
              <a:rPr lang="ru-RU" i="1" dirty="0"/>
              <a:t> кормили и поили его, с утра до вечера служили ему, предупреждая его малейшее желание, охраняли его чистоту и покой, таскали его вещи, звали для него носильщиков, доставляли его сундуки в гостиницы.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6463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CBDBB8-C7E8-C684-BBD8-643EDA930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06940"/>
          </a:xfrm>
        </p:spPr>
        <p:txBody>
          <a:bodyPr/>
          <a:lstStyle/>
          <a:p>
            <a:r>
              <a:rPr lang="ru-RU" dirty="0"/>
              <a:t>Субстантивно-атрибутивные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583EBB-7560-0D4A-8FEE-B26C9A1C1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231641"/>
            <a:ext cx="10213200" cy="4842588"/>
          </a:xfrm>
        </p:spPr>
        <p:txBody>
          <a:bodyPr/>
          <a:lstStyle/>
          <a:p>
            <a:r>
              <a:rPr lang="ru-RU" dirty="0"/>
              <a:t>Союзные слова </a:t>
            </a:r>
            <a:r>
              <a:rPr lang="ru-RU" b="1" i="1" dirty="0"/>
              <a:t>который, какой, чей, когда, где, куда, откуда, что</a:t>
            </a:r>
            <a:r>
              <a:rPr lang="ru-RU" dirty="0"/>
              <a:t>. </a:t>
            </a:r>
          </a:p>
          <a:p>
            <a:r>
              <a:rPr lang="ru-RU" i="1" dirty="0"/>
              <a:t>Пароходик, жуком лежавший далеко внизу, на нежной и яркой </a:t>
            </a:r>
            <a:r>
              <a:rPr lang="ru-RU" b="1" i="1" dirty="0"/>
              <a:t>синеве</a:t>
            </a:r>
            <a:r>
              <a:rPr lang="ru-RU" i="1" dirty="0"/>
              <a:t>, </a:t>
            </a:r>
            <a:r>
              <a:rPr lang="ru-RU" b="1" i="1" dirty="0"/>
              <a:t>которой</a:t>
            </a:r>
            <a:r>
              <a:rPr lang="ru-RU" i="1" dirty="0"/>
              <a:t> так густо и полно налит Неаполитанский залив, уже давал последние гудки ― и они бодро отзывались по всему </a:t>
            </a:r>
            <a:r>
              <a:rPr lang="ru-RU" b="1" i="1" dirty="0"/>
              <a:t>острову</a:t>
            </a:r>
            <a:r>
              <a:rPr lang="ru-RU" i="1" dirty="0"/>
              <a:t>, каждый изгиб </a:t>
            </a:r>
            <a:r>
              <a:rPr lang="ru-RU" b="1" i="1" dirty="0"/>
              <a:t>которого</a:t>
            </a:r>
            <a:r>
              <a:rPr lang="ru-RU" i="1" dirty="0"/>
              <a:t>, каждый гребень, каждый камень был так явственно виден отовсюду, точно воздуха совсем не было. </a:t>
            </a:r>
          </a:p>
          <a:p>
            <a:r>
              <a:rPr lang="ru-RU" i="1" dirty="0"/>
              <a:t>Тихие </a:t>
            </a:r>
            <a:r>
              <a:rPr lang="ru-RU" b="1" i="1" dirty="0"/>
              <a:t>женщины</a:t>
            </a:r>
            <a:r>
              <a:rPr lang="ru-RU" i="1" dirty="0"/>
              <a:t>, </a:t>
            </a:r>
            <a:r>
              <a:rPr lang="ru-RU" b="1" i="1" dirty="0"/>
              <a:t>чье</a:t>
            </a:r>
            <a:r>
              <a:rPr lang="ru-RU" i="1" dirty="0"/>
              <a:t> сердце чисто и просто, кладут на могилы венки, молятся.</a:t>
            </a:r>
          </a:p>
          <a:p>
            <a:r>
              <a:rPr lang="ru-RU" i="1" dirty="0"/>
              <a:t>Ведь удержала она тебя в те </a:t>
            </a:r>
            <a:r>
              <a:rPr lang="ru-RU" b="1" i="1" dirty="0"/>
              <a:t>минуты</a:t>
            </a:r>
            <a:r>
              <a:rPr lang="ru-RU" i="1" dirty="0"/>
              <a:t>, </a:t>
            </a:r>
            <a:r>
              <a:rPr lang="ru-RU" b="1" i="1" dirty="0"/>
              <a:t>когда</a:t>
            </a:r>
            <a:r>
              <a:rPr lang="ru-RU" i="1" dirty="0"/>
              <a:t> ты хотел пролить кровь невинных людей!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0322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6711F3-1BF3-727B-FABD-E7A69E22B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ru-RU" dirty="0"/>
              <a:t>Изъяснительные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8CD2F9-81C1-75C7-14BE-47F8D0B80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035698"/>
            <a:ext cx="10213200" cy="542701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Контактные слова: глагольные формы (говорит, спрашивает, слышит, уверяет), существительные (мысль, слух, уверение), </a:t>
            </a:r>
            <a:r>
              <a:rPr lang="ru-RU" dirty="0" err="1"/>
              <a:t>предикативы</a:t>
            </a:r>
            <a:r>
              <a:rPr lang="ru-RU" dirty="0"/>
              <a:t> (известно, понятно, уверен, рад, удивлён).</a:t>
            </a:r>
          </a:p>
          <a:p>
            <a:r>
              <a:rPr lang="ru-RU" i="1" dirty="0"/>
              <a:t>Еще хорошо, что добрые люди есть: нет-нет да и </a:t>
            </a:r>
            <a:r>
              <a:rPr lang="ru-RU" b="1" i="1" dirty="0"/>
              <a:t>услышишь</a:t>
            </a:r>
            <a:r>
              <a:rPr lang="ru-RU" i="1" dirty="0"/>
              <a:t>, </a:t>
            </a:r>
            <a:r>
              <a:rPr lang="ru-RU" b="1" i="1" dirty="0"/>
              <a:t>что</a:t>
            </a:r>
            <a:r>
              <a:rPr lang="ru-RU" i="1" dirty="0"/>
              <a:t> на белом свете делается; а то бы так дураками и померли. </a:t>
            </a:r>
          </a:p>
          <a:p>
            <a:r>
              <a:rPr lang="ru-RU" i="1" dirty="0"/>
              <a:t>Он </a:t>
            </a:r>
            <a:r>
              <a:rPr lang="ru-RU" b="1" i="1" dirty="0"/>
              <a:t>предположил</a:t>
            </a:r>
            <a:r>
              <a:rPr lang="ru-RU" i="1" dirty="0"/>
              <a:t>, </a:t>
            </a:r>
            <a:r>
              <a:rPr lang="ru-RU" b="1" i="1" dirty="0"/>
              <a:t>что</a:t>
            </a:r>
            <a:r>
              <a:rPr lang="ru-RU" i="1" dirty="0"/>
              <a:t> все начнется, когда он перестанет слышать себя и в душе настанет полная физическая тишина.</a:t>
            </a:r>
          </a:p>
          <a:p>
            <a:r>
              <a:rPr lang="ru-RU" i="1" dirty="0"/>
              <a:t>Потом пошел и опустил письмо в ящик, а потом мы </a:t>
            </a:r>
            <a:r>
              <a:rPr lang="ru-RU" b="1" i="1" dirty="0"/>
              <a:t>слышим</a:t>
            </a:r>
            <a:r>
              <a:rPr lang="ru-RU" i="1" dirty="0"/>
              <a:t>, </a:t>
            </a:r>
            <a:r>
              <a:rPr lang="ru-RU" b="1" i="1" dirty="0"/>
              <a:t>будто</a:t>
            </a:r>
            <a:r>
              <a:rPr lang="ru-RU" i="1" dirty="0"/>
              <a:t> бы из детского пистолета выстрелили.</a:t>
            </a:r>
          </a:p>
          <a:p>
            <a:r>
              <a:rPr lang="ru-RU" i="1" dirty="0"/>
              <a:t>Галя сидела у оконца, глядела на звездочку и </a:t>
            </a:r>
            <a:r>
              <a:rPr lang="ru-RU" b="1" i="1" dirty="0"/>
              <a:t>вспоминала</a:t>
            </a:r>
            <a:r>
              <a:rPr lang="ru-RU" i="1" dirty="0"/>
              <a:t>, </a:t>
            </a:r>
            <a:r>
              <a:rPr lang="ru-RU" b="1" i="1" dirty="0"/>
              <a:t>как</a:t>
            </a:r>
            <a:r>
              <a:rPr lang="ru-RU" i="1" dirty="0"/>
              <a:t> она с мамой часто сидела по вечерам у порога хатки и любовалась звездочками.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3607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F37D42-C56C-F0C5-C474-3CC4E0B4B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Расчленённые предложения.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6A63B0-411E-F762-542E-11698EC77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091683"/>
            <a:ext cx="10213200" cy="529978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1. Временное придаточное.</a:t>
            </a:r>
          </a:p>
          <a:p>
            <a:pPr marL="0" indent="0">
              <a:buNone/>
            </a:pPr>
            <a:r>
              <a:rPr lang="ru-RU" i="1" dirty="0"/>
              <a:t>И только </a:t>
            </a:r>
            <a:r>
              <a:rPr lang="ru-RU" b="1" i="1" dirty="0"/>
              <a:t>когда</a:t>
            </a:r>
            <a:r>
              <a:rPr lang="ru-RU" i="1" dirty="0"/>
              <a:t> уже остыли, побледнели, дрожали от утреннего холода звезды, Марей тихонько вошел в вежу, тихонько лег на свое место. </a:t>
            </a:r>
          </a:p>
          <a:p>
            <a:pPr marL="0" indent="0">
              <a:buNone/>
            </a:pPr>
            <a:r>
              <a:rPr lang="ru-RU" i="1" dirty="0"/>
              <a:t>Но </a:t>
            </a:r>
            <a:r>
              <a:rPr lang="ru-RU" b="1" i="1" dirty="0"/>
              <a:t>прежде чем </a:t>
            </a:r>
            <a:r>
              <a:rPr lang="ru-RU" i="1" dirty="0"/>
              <a:t>я мог промолвить слово ― в ушах моих задрожал протяжный, едва слышный, но чистый и верный звук… за ним последовал другой, третий. </a:t>
            </a:r>
          </a:p>
          <a:p>
            <a:pPr marL="0" indent="0">
              <a:buNone/>
            </a:pPr>
            <a:r>
              <a:rPr lang="ru-RU" i="1" dirty="0"/>
              <a:t>И все было похоже на то, что это в честь гостей из Сан-Франциско ожил каменный сырой городок на скалистом островке в Средиземном море, что это они сделали таким счастливым и радушным хозяина отеля, что только их ждал китайский гонг, завывавший по всем этажам сбор к обеду, </a:t>
            </a:r>
            <a:r>
              <a:rPr lang="ru-RU" b="1" i="1" dirty="0"/>
              <a:t>едва</a:t>
            </a:r>
            <a:r>
              <a:rPr lang="ru-RU" i="1" dirty="0"/>
              <a:t> вступили они в вестибюль.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5889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C1D373F-1754-A92D-F90E-31E8F7499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709127"/>
            <a:ext cx="10213200" cy="5016989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2. Сопоставительное придаточное (</a:t>
            </a:r>
            <a:r>
              <a:rPr lang="ru-RU" b="1" i="1" dirty="0"/>
              <a:t>между тем как, если…то, тогда как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i="1" dirty="0"/>
              <a:t>Я один горьким </a:t>
            </a:r>
            <a:r>
              <a:rPr lang="ru-RU" i="1" dirty="0" err="1"/>
              <a:t>насильством</a:t>
            </a:r>
            <a:r>
              <a:rPr lang="ru-RU" i="1" dirty="0"/>
              <a:t> судьбы вынужден ехать в эту зимнюю, морозную ночь, </a:t>
            </a:r>
            <a:r>
              <a:rPr lang="ru-RU" b="1" i="1" dirty="0"/>
              <a:t>между тем как </a:t>
            </a:r>
            <a:r>
              <a:rPr lang="ru-RU" i="1" dirty="0"/>
              <a:t>все мысли так естественно и так неудержимо стремятся к теплому углу, ехать бог весть куда и бог весть зачем, перестать жить самому и мешать жить другим? </a:t>
            </a:r>
          </a:p>
          <a:p>
            <a:pPr marL="0" indent="0">
              <a:buNone/>
            </a:pPr>
            <a:r>
              <a:rPr lang="ru-RU" dirty="0"/>
              <a:t>3. Условное придаточное (</a:t>
            </a:r>
            <a:r>
              <a:rPr lang="ru-RU" b="1" i="1" dirty="0"/>
              <a:t>если (то), ежели, коли, раз, когда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b="1" i="1" dirty="0"/>
              <a:t>Коли</a:t>
            </a:r>
            <a:r>
              <a:rPr lang="ru-RU" i="1" dirty="0"/>
              <a:t> ноги носят ― плясать: куда лучше твоих поклонов взопреешь…</a:t>
            </a:r>
          </a:p>
          <a:p>
            <a:pPr marL="0" indent="0">
              <a:buNone/>
            </a:pPr>
            <a:r>
              <a:rPr lang="ru-RU" b="1" i="1" dirty="0"/>
              <a:t>Если</a:t>
            </a:r>
            <a:r>
              <a:rPr lang="ru-RU" i="1" dirty="0"/>
              <a:t> я когда-либо стану настоящим королем, я не допущу ничего подобного…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3981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A91591C-D197-D54A-5F3C-448CFEF80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597159"/>
            <a:ext cx="10213200" cy="512895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4. Временное придаточное (</a:t>
            </a:r>
            <a:r>
              <a:rPr lang="ru-RU" b="1" i="1" dirty="0"/>
              <a:t>потому что, так как, ибо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i="1" dirty="0"/>
              <a:t>Рюмин почти перестал курить сигары и пить вино, </a:t>
            </a:r>
            <a:r>
              <a:rPr lang="ru-RU" b="1" i="1" dirty="0"/>
              <a:t>так как </a:t>
            </a:r>
            <a:r>
              <a:rPr lang="ru-RU" i="1" dirty="0"/>
              <a:t>то и другое уничтожалось бывшим самоубийцей, а платье и ботинки изнашивались вдвое быстрее, потому что облекали два тела и четыре ноги ― попеременно… </a:t>
            </a:r>
          </a:p>
          <a:p>
            <a:pPr marL="0" indent="0">
              <a:buNone/>
            </a:pPr>
            <a:r>
              <a:rPr lang="ru-RU" dirty="0"/>
              <a:t>5. Следственное придаточное (</a:t>
            </a:r>
            <a:r>
              <a:rPr lang="ru-RU" b="1" i="1" dirty="0"/>
              <a:t>так что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i="1" dirty="0"/>
              <a:t>Канарейка в воде! ― это меня удивило, но, осмотрев, увидел, что в бутылке дно широко и вдавлено глубоко в середину, </a:t>
            </a:r>
            <a:r>
              <a:rPr lang="ru-RU" b="1" i="1" dirty="0"/>
              <a:t>так что </a:t>
            </a:r>
            <a:r>
              <a:rPr lang="ru-RU" i="1" dirty="0"/>
              <a:t>канарейка свободно могла влетать туда и сидеть.</a:t>
            </a:r>
          </a:p>
        </p:txBody>
      </p:sp>
    </p:spTree>
    <p:extLst>
      <p:ext uri="{BB962C8B-B14F-4D97-AF65-F5344CB8AC3E}">
        <p14:creationId xmlns:p14="http://schemas.microsoft.com/office/powerpoint/2010/main" val="3845296023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Frosty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767E37"/>
      </a:accent1>
      <a:accent2>
        <a:srgbClr val="B495C2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Мороз</Template>
  <TotalTime>3964</TotalTime>
  <Words>1137</Words>
  <Application>Microsoft Office PowerPoint</Application>
  <PresentationFormat>Широкоэкранный</PresentationFormat>
  <Paragraphs>61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Avenir Next LT Pro</vt:lpstr>
      <vt:lpstr>Calibri</vt:lpstr>
      <vt:lpstr>Goudy Old Style</vt:lpstr>
      <vt:lpstr>Wingdings</vt:lpstr>
      <vt:lpstr>FrostyVTI</vt:lpstr>
      <vt:lpstr>Сложноподчинённое предложение.</vt:lpstr>
      <vt:lpstr>Презентация PowerPoint</vt:lpstr>
      <vt:lpstr>Нерасчленённые предложения: </vt:lpstr>
      <vt:lpstr>Местоименно-соотносительные </vt:lpstr>
      <vt:lpstr>Субстантивно-атрибутивные </vt:lpstr>
      <vt:lpstr>Изъяснительные </vt:lpstr>
      <vt:lpstr>Расчленённые предложения. </vt:lpstr>
      <vt:lpstr>Презентация PowerPoint</vt:lpstr>
      <vt:lpstr>Презентация PowerPoint</vt:lpstr>
      <vt:lpstr>Презентация PowerPoint</vt:lpstr>
      <vt:lpstr>Презентация PowerPoint</vt:lpstr>
      <vt:lpstr>Придаточное присоединительное. </vt:lpstr>
      <vt:lpstr>Литература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синтаксиса. Словосочетание.</dc:title>
  <dc:creator>Liudmila Huskova</dc:creator>
  <cp:lastModifiedBy>Liudmila Huskova</cp:lastModifiedBy>
  <cp:revision>10</cp:revision>
  <dcterms:created xsi:type="dcterms:W3CDTF">2023-02-14T12:55:58Z</dcterms:created>
  <dcterms:modified xsi:type="dcterms:W3CDTF">2023-05-10T18:53:43Z</dcterms:modified>
</cp:coreProperties>
</file>