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 snapToGrid="0">
      <p:cViewPr>
        <p:scale>
          <a:sx n="75" d="100"/>
          <a:sy n="75" d="100"/>
        </p:scale>
        <p:origin x="420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117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9602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533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228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370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941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414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136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098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028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16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8DA39-8424-40E5-A240-54580EEBFA8B}" type="datetimeFigureOut">
              <a:rPr lang="sl-SI" smtClean="0"/>
              <a:t>29.4.2020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1F4F8-DB45-4536-8F1D-E224CFA4C6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392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776"/>
          </a:xfrm>
        </p:spPr>
        <p:txBody>
          <a:bodyPr>
            <a:normAutofit fontScale="90000"/>
          </a:bodyPr>
          <a:lstStyle/>
          <a:p>
            <a:r>
              <a:rPr lang="sl-SI" sz="2700" b="1" dirty="0">
                <a:solidFill>
                  <a:schemeClr val="accent5"/>
                </a:solidFill>
              </a:rPr>
              <a:t>Moja najljubša knjiga </a:t>
            </a:r>
            <a:r>
              <a:rPr lang="sl-SI" sz="2000" dirty="0"/>
              <a:t/>
            </a:r>
            <a:br>
              <a:rPr lang="sl-SI" sz="2000" dirty="0"/>
            </a:br>
            <a:r>
              <a:rPr lang="sl-SI" sz="2000" dirty="0"/>
              <a:t>(Knjiga, ki je v zadnjem času zelo popularna pri nas, je … / Zelo pomembna knjiga/avtor pri nas je </a:t>
            </a:r>
            <a:r>
              <a:rPr lang="sl-SI" sz="2000" dirty="0" smtClean="0"/>
              <a:t>…)</a:t>
            </a:r>
            <a:endParaRPr lang="sl-SI" dirty="0"/>
          </a:p>
        </p:txBody>
      </p:sp>
      <p:pic>
        <p:nvPicPr>
          <p:cNvPr id="9" name="Označba mesta vsebine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3217" y="1064145"/>
            <a:ext cx="8533254" cy="556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8782"/>
          </a:xfrm>
        </p:spPr>
        <p:txBody>
          <a:bodyPr/>
          <a:lstStyle/>
          <a:p>
            <a:r>
              <a:rPr lang="sl-SI" dirty="0" smtClean="0">
                <a:solidFill>
                  <a:schemeClr val="accent5"/>
                </a:solidFill>
              </a:rPr>
              <a:t>Vprašalni in oziralni zaimek</a:t>
            </a:r>
            <a:endParaRPr lang="sl-SI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665170"/>
            <a:ext cx="10515600" cy="4511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i="1" dirty="0"/>
              <a:t>Primeri: </a:t>
            </a:r>
          </a:p>
          <a:p>
            <a:pPr marL="0" indent="0">
              <a:buNone/>
            </a:pPr>
            <a:r>
              <a:rPr lang="sl-SI" sz="2000" b="1" dirty="0"/>
              <a:t>Kje</a:t>
            </a:r>
            <a:r>
              <a:rPr lang="sl-SI" sz="2000" dirty="0"/>
              <a:t> bo pouk</a:t>
            </a:r>
            <a:r>
              <a:rPr lang="sl-SI" sz="2000" b="1" dirty="0"/>
              <a:t>?</a:t>
            </a:r>
            <a:r>
              <a:rPr lang="sl-SI" sz="2000" dirty="0"/>
              <a:t> – </a:t>
            </a:r>
            <a:r>
              <a:rPr lang="sl-SI" sz="2000" b="1" dirty="0"/>
              <a:t>Kjer</a:t>
            </a:r>
            <a:r>
              <a:rPr lang="sl-SI" sz="2000" dirty="0"/>
              <a:t> bo prosto.</a:t>
            </a:r>
          </a:p>
          <a:p>
            <a:pPr marL="0" indent="0">
              <a:buNone/>
            </a:pPr>
            <a:r>
              <a:rPr lang="sl-SI" sz="2000" b="1" dirty="0"/>
              <a:t>Kam</a:t>
            </a:r>
            <a:r>
              <a:rPr lang="sl-SI" sz="2000" dirty="0"/>
              <a:t> naj dam knjige</a:t>
            </a:r>
            <a:r>
              <a:rPr lang="sl-SI" sz="2000" b="1" dirty="0"/>
              <a:t>?</a:t>
            </a:r>
            <a:r>
              <a:rPr lang="sl-SI" sz="2000" dirty="0"/>
              <a:t> – </a:t>
            </a:r>
            <a:r>
              <a:rPr lang="sl-SI" sz="2000" b="1" dirty="0"/>
              <a:t>Kamor</a:t>
            </a:r>
            <a:r>
              <a:rPr lang="sl-SI" sz="2000" dirty="0"/>
              <a:t> hočeš.</a:t>
            </a:r>
          </a:p>
          <a:p>
            <a:pPr marL="0" indent="0">
              <a:buNone/>
            </a:pPr>
            <a:r>
              <a:rPr lang="sl-SI" sz="2000" b="1" dirty="0"/>
              <a:t>Kdaj</a:t>
            </a:r>
            <a:r>
              <a:rPr lang="sl-SI" sz="2000" dirty="0"/>
              <a:t> bereš</a:t>
            </a:r>
            <a:r>
              <a:rPr lang="sl-SI" sz="2000" b="1" dirty="0"/>
              <a:t>?</a:t>
            </a:r>
            <a:r>
              <a:rPr lang="sl-SI" sz="2000" dirty="0"/>
              <a:t> – </a:t>
            </a:r>
            <a:r>
              <a:rPr lang="sl-SI" sz="2000" b="1" dirty="0"/>
              <a:t>Kadar</a:t>
            </a:r>
            <a:r>
              <a:rPr lang="sl-SI" sz="2000" dirty="0"/>
              <a:t> imam čas.</a:t>
            </a:r>
          </a:p>
          <a:p>
            <a:pPr marL="0" indent="0">
              <a:buNone/>
            </a:pPr>
            <a:r>
              <a:rPr lang="sl-SI" sz="2000" b="1" dirty="0"/>
              <a:t>Kako</a:t>
            </a:r>
            <a:r>
              <a:rPr lang="sl-SI" sz="2000" dirty="0"/>
              <a:t> lahko to </a:t>
            </a:r>
            <a:r>
              <a:rPr lang="sl-SI" sz="2000" dirty="0" smtClean="0"/>
              <a:t>naredim</a:t>
            </a:r>
            <a:r>
              <a:rPr lang="sl-SI" sz="2000" b="1" dirty="0"/>
              <a:t>?</a:t>
            </a:r>
            <a:r>
              <a:rPr lang="sl-SI" sz="2000" dirty="0"/>
              <a:t> – </a:t>
            </a:r>
            <a:r>
              <a:rPr lang="sl-SI" sz="2000" b="1" dirty="0"/>
              <a:t>Kakor</a:t>
            </a:r>
            <a:r>
              <a:rPr lang="sl-SI" sz="2000" dirty="0"/>
              <a:t> (</a:t>
            </a:r>
            <a:r>
              <a:rPr lang="sl-SI" sz="2000" b="1" dirty="0"/>
              <a:t>Kot</a:t>
            </a:r>
            <a:r>
              <a:rPr lang="sl-SI" sz="2000" dirty="0"/>
              <a:t>) hočeš.</a:t>
            </a:r>
          </a:p>
          <a:p>
            <a:pPr marL="0" indent="0">
              <a:buNone/>
            </a:pPr>
            <a:r>
              <a:rPr lang="sl-SI" sz="2000" b="1" dirty="0"/>
              <a:t>!</a:t>
            </a:r>
            <a:endParaRPr lang="sl-SI" sz="2000" dirty="0"/>
          </a:p>
          <a:p>
            <a:pPr marL="0" indent="0">
              <a:buNone/>
            </a:pPr>
            <a:r>
              <a:rPr lang="sl-SI" sz="2000" dirty="0"/>
              <a:t>»</a:t>
            </a:r>
            <a:r>
              <a:rPr lang="sl-SI" sz="2000" b="1" dirty="0"/>
              <a:t>Kaj</a:t>
            </a:r>
            <a:r>
              <a:rPr lang="sl-SI" sz="2000" dirty="0"/>
              <a:t> </a:t>
            </a:r>
            <a:r>
              <a:rPr lang="sl-SI" sz="2000" dirty="0" smtClean="0"/>
              <a:t>si </a:t>
            </a:r>
            <a:r>
              <a:rPr lang="sl-SI" sz="2000" dirty="0"/>
              <a:t>rekel?« - Zanima me, </a:t>
            </a:r>
            <a:r>
              <a:rPr lang="sl-SI" sz="2000" b="1" dirty="0"/>
              <a:t>kaj</a:t>
            </a:r>
            <a:r>
              <a:rPr lang="sl-SI" sz="2000" dirty="0"/>
              <a:t> si rekel.</a:t>
            </a:r>
          </a:p>
          <a:p>
            <a:pPr marL="0" indent="0">
              <a:buNone/>
            </a:pPr>
            <a:r>
              <a:rPr lang="sl-SI" sz="2000" dirty="0"/>
              <a:t>»</a:t>
            </a:r>
            <a:r>
              <a:rPr lang="sl-SI" sz="2000" b="1" dirty="0"/>
              <a:t>Kdaj</a:t>
            </a:r>
            <a:r>
              <a:rPr lang="sl-SI" sz="2000" dirty="0"/>
              <a:t> prideš?« - Zanima me, </a:t>
            </a:r>
            <a:r>
              <a:rPr lang="sl-SI" sz="2000" b="1" dirty="0"/>
              <a:t>kdaj</a:t>
            </a:r>
            <a:r>
              <a:rPr lang="sl-SI" sz="2000" dirty="0"/>
              <a:t> prideš.</a:t>
            </a:r>
          </a:p>
          <a:p>
            <a:pPr marL="0" indent="0">
              <a:buNone/>
            </a:pPr>
            <a:r>
              <a:rPr lang="sl-SI" sz="2000" dirty="0"/>
              <a:t>»</a:t>
            </a:r>
            <a:r>
              <a:rPr lang="sl-SI" sz="2000" b="1" dirty="0"/>
              <a:t>Kje</a:t>
            </a:r>
            <a:r>
              <a:rPr lang="sl-SI" sz="2000" dirty="0"/>
              <a:t> živi?« - Ne vem, </a:t>
            </a:r>
            <a:r>
              <a:rPr lang="sl-SI" sz="2000" b="1" dirty="0"/>
              <a:t>kje</a:t>
            </a:r>
            <a:r>
              <a:rPr lang="sl-SI" sz="2000" dirty="0"/>
              <a:t> živi.</a:t>
            </a:r>
          </a:p>
          <a:p>
            <a:endParaRPr lang="sl-SI" dirty="0"/>
          </a:p>
        </p:txBody>
      </p:sp>
      <p:pic>
        <p:nvPicPr>
          <p:cNvPr id="4" name="Slika 3"/>
          <p:cNvPicPr/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 t="2192"/>
          <a:stretch/>
        </p:blipFill>
        <p:spPr>
          <a:xfrm>
            <a:off x="7180447" y="1665170"/>
            <a:ext cx="4022456" cy="386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4029"/>
          </a:xfrm>
        </p:spPr>
        <p:txBody>
          <a:bodyPr>
            <a:normAutofit/>
          </a:bodyPr>
          <a:lstStyle/>
          <a:p>
            <a:r>
              <a:rPr lang="sl-SI" sz="2800" dirty="0" smtClean="0">
                <a:solidFill>
                  <a:schemeClr val="accent5"/>
                </a:solidFill>
              </a:rPr>
              <a:t>Vaja</a:t>
            </a:r>
            <a:endParaRPr lang="sl-SI" sz="2800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64657"/>
            <a:ext cx="10515600" cy="50123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b="1" dirty="0"/>
              <a:t>Vaja. Izberite ustrezen zaimek</a:t>
            </a:r>
            <a:r>
              <a:rPr lang="sl-SI" b="1" dirty="0" smtClean="0"/>
              <a:t>.</a:t>
            </a:r>
          </a:p>
          <a:p>
            <a:pPr marL="0" indent="0">
              <a:buNone/>
            </a:pPr>
            <a:endParaRPr lang="sl-SI" b="1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i="1" dirty="0"/>
              <a:t>Kje – Kjer</a:t>
            </a:r>
            <a:r>
              <a:rPr lang="sl-SI" sz="2000" dirty="0"/>
              <a:t> študiraš?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dirty="0"/>
              <a:t>Dobiva se pred blokom, tam, </a:t>
            </a:r>
            <a:r>
              <a:rPr lang="sl-SI" sz="2000" i="1" dirty="0"/>
              <a:t>kje – kjer</a:t>
            </a:r>
            <a:r>
              <a:rPr lang="sl-SI" sz="2000" dirty="0"/>
              <a:t> je velik spomenik.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i="1" dirty="0"/>
              <a:t>Kam – Kamor</a:t>
            </a:r>
            <a:r>
              <a:rPr lang="sl-SI" sz="2000" dirty="0"/>
              <a:t> greš letos na počitnice?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dirty="0"/>
              <a:t>Lahko greš, </a:t>
            </a:r>
            <a:r>
              <a:rPr lang="sl-SI" sz="2000" i="1" dirty="0"/>
              <a:t>kam – kamor</a:t>
            </a:r>
            <a:r>
              <a:rPr lang="sl-SI" sz="2000" dirty="0"/>
              <a:t> si želiš.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i="1" dirty="0"/>
              <a:t>Kdaj – Kadar</a:t>
            </a:r>
            <a:r>
              <a:rPr lang="sl-SI" sz="2000" dirty="0"/>
              <a:t> grem na tržnico, kupim svežo zelenjavo.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dirty="0"/>
              <a:t>Moraš narediti to, </a:t>
            </a:r>
            <a:r>
              <a:rPr lang="sl-SI" sz="2000" i="1" dirty="0"/>
              <a:t>kaj – kar</a:t>
            </a:r>
            <a:r>
              <a:rPr lang="sl-SI" sz="2000" dirty="0"/>
              <a:t> si obljubil.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dirty="0"/>
              <a:t>Oprostite, ali veste, </a:t>
            </a:r>
            <a:r>
              <a:rPr lang="sl-SI" sz="2000" i="1" dirty="0"/>
              <a:t>kako – kakor</a:t>
            </a:r>
            <a:r>
              <a:rPr lang="sl-SI" sz="2000" dirty="0"/>
              <a:t> se pride do gledališča?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sl-SI" sz="2000" i="1" dirty="0"/>
              <a:t>Kdo – Kdor</a:t>
            </a:r>
            <a:r>
              <a:rPr lang="sl-SI" sz="2000" dirty="0"/>
              <a:t> ima denar, si lahko kupi veliko stanovanje.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6393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172</Words>
  <Application>Microsoft Office PowerPoint</Application>
  <PresentationFormat>Širokozaslonsko</PresentationFormat>
  <Paragraphs>22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Moja najljubša knjiga  (Knjiga, ki je v zadnjem času zelo popularna pri nas, je … / Zelo pomembna knjiga/avtor pri nas je …)</vt:lpstr>
      <vt:lpstr>Vprašalni in oziralni zaimek</vt:lpstr>
      <vt:lpstr>Vaja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Moja najljubša knjiga  (Knjiga, ki je v zadnjem času zelo popularna pri nas, je … / Zelo pomembna knjiga/avtor pri nas je …)</dc:title>
  <dc:creator>Magda Lojk</dc:creator>
  <cp:lastModifiedBy>Magda Lojk</cp:lastModifiedBy>
  <cp:revision>5</cp:revision>
  <dcterms:created xsi:type="dcterms:W3CDTF">2020-04-29T07:42:49Z</dcterms:created>
  <dcterms:modified xsi:type="dcterms:W3CDTF">2020-04-29T11:58:07Z</dcterms:modified>
</cp:coreProperties>
</file>