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5794"/>
  </p:normalViewPr>
  <p:slideViewPr>
    <p:cSldViewPr snapToGrid="0" snapToObjects="1">
      <p:cViewPr varScale="1">
        <p:scale>
          <a:sx n="111" d="100"/>
          <a:sy n="111" d="100"/>
        </p:scale>
        <p:origin x="3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9E5DD-6914-CB4B-AE20-2EF1858DC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217F97-EDC5-3C4C-B926-1939539F4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A5ECC0-250B-CC40-B673-488679F2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24D-60B5-244A-B00F-507C2EFA1342}" type="datetimeFigureOut">
              <a:rPr lang="cs-CZ" smtClean="0"/>
              <a:t>16.12.2024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C814CA-8600-304D-A107-1B062047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B1D139-D2B0-2D4E-9A68-6CCB726B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A9CE-0F46-3A4D-9E52-729888A61F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78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277F2-4AB3-9E49-BDF6-69C1453E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C3D3EC-7930-D843-B458-A93A4AB95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048D13-C1D9-6D4E-98A8-46CF5257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24D-60B5-244A-B00F-507C2EFA1342}" type="datetimeFigureOut">
              <a:rPr lang="cs-CZ" smtClean="0"/>
              <a:t>16.12.2024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50560A-9A74-6145-8447-ABEA5C19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40A901-5EF6-9141-8E48-6AED5B9B6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A9CE-0F46-3A4D-9E52-729888A61F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97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9149D05-D828-3D4F-BC5F-8464857A6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8CF72A-F929-574D-945F-D615AA586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EE9845-5F3E-9844-ABB2-025BED91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24D-60B5-244A-B00F-507C2EFA1342}" type="datetimeFigureOut">
              <a:rPr lang="cs-CZ" smtClean="0"/>
              <a:t>16.12.2024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965534-B07C-E742-A321-9F661F82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2A4330-A2B0-8F45-AED1-C7FFDA66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A9CE-0F46-3A4D-9E52-729888A61F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11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9DE13-B7FE-FF45-BA65-D56A796F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34932-FCBD-EB4D-B223-62B989F47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A96C2A-A7E7-6A4F-B641-7A1BCD2F2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24D-60B5-244A-B00F-507C2EFA1342}" type="datetimeFigureOut">
              <a:rPr lang="cs-CZ" smtClean="0"/>
              <a:t>16.12.2024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41E23B-7E7F-4546-BF82-06D20CBA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948FE4-565A-D347-AB4A-06376722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A9CE-0F46-3A4D-9E52-729888A61F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14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F5356-169F-C64A-8B18-E9EAE914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28EA15-3903-374B-B37C-DE86ADBBF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D398EB-7933-5346-9D8C-18442F9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24D-60B5-244A-B00F-507C2EFA1342}" type="datetimeFigureOut">
              <a:rPr lang="cs-CZ" smtClean="0"/>
              <a:t>16.12.2024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E4DE43-F341-2B4E-AD4A-F8EDF755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44DD0F-2188-094C-A820-E1940451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A9CE-0F46-3A4D-9E52-729888A61F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52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DEEE0-DD0C-3044-9D8E-25718637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0B22AB-AF29-764C-B997-517C2B263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F97D9D0-04A1-2441-A720-0F8F761C9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521D7F-A084-C342-99A7-49E9AB25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24D-60B5-244A-B00F-507C2EFA1342}" type="datetimeFigureOut">
              <a:rPr lang="cs-CZ" smtClean="0"/>
              <a:t>16.12.2024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40E747-7338-094A-86D8-625218BE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D3A725-7577-A440-B9FA-55441E7D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A9CE-0F46-3A4D-9E52-729888A61F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0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2DDA33-7BBA-AB47-A028-D115E5BD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387AE3-CB2B-9549-BCD7-FC9B022E8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282A46-762A-294F-84DE-9A9641378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78A754A-B82B-6B47-AD50-090EABC5F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2ACA461-0088-4047-B561-CF91A3A29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EE976D9-06CE-A442-AD49-20507308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24D-60B5-244A-B00F-507C2EFA1342}" type="datetimeFigureOut">
              <a:rPr lang="cs-CZ" smtClean="0"/>
              <a:t>16.12.2024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B84E3E2-D321-514A-9EF1-62E10E7A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47B3CC-8A75-2D42-8D06-6FC831AB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A9CE-0F46-3A4D-9E52-729888A61F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95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3AA4A-2C3C-A149-96C5-B6A1C5BD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ECE46F-F474-774C-BDC3-DAB95B75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24D-60B5-244A-B00F-507C2EFA1342}" type="datetimeFigureOut">
              <a:rPr lang="cs-CZ" smtClean="0"/>
              <a:t>16.12.2024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25CE48-EDF7-9742-8ECB-D23A2AEA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73064E-E868-E746-AFF4-E72FB177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A9CE-0F46-3A4D-9E52-729888A61F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6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C63A8A-9048-204F-98BC-11E5495F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24D-60B5-244A-B00F-507C2EFA1342}" type="datetimeFigureOut">
              <a:rPr lang="cs-CZ" smtClean="0"/>
              <a:t>16.12.2024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CFA62E-0379-1F4E-B60F-E8B5FDA72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DA213B-5FDB-FE42-B70F-87E639CE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A9CE-0F46-3A4D-9E52-729888A61F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44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7C2DA-7708-334E-AFAC-2C806394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DED63E-7E41-684E-908A-88065C0A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69457F-9F33-104D-A2BE-C210959BB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5AB629-BB36-6E4D-9588-35CF0C86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24D-60B5-244A-B00F-507C2EFA1342}" type="datetimeFigureOut">
              <a:rPr lang="cs-CZ" smtClean="0"/>
              <a:t>16.12.2024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E72CA5-2692-564E-BD0A-2402FC2E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3260E4-3303-794D-BBD9-127A894A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A9CE-0F46-3A4D-9E52-729888A61F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0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36985-1582-8E43-9FB6-D9F62C3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203D713-71AD-E14E-8054-D4428152D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E953E4-ED8C-9D46-A239-855C0F6FF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9B4249-10DF-4F40-AC5B-3EF3526D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24D-60B5-244A-B00F-507C2EFA1342}" type="datetimeFigureOut">
              <a:rPr lang="cs-CZ" smtClean="0"/>
              <a:t>16.12.2024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2850B8-AFBE-B542-AE47-D3FFB728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3F5A58-EDBE-664F-AA99-84D935E8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A9CE-0F46-3A4D-9E52-729888A61F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03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5F3789-3C7C-6847-A33F-964CF2AA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E4F835-633B-F144-854A-FAE67C1AE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CB0E6E-BE58-C54B-B768-B0A5CCE60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924D-60B5-244A-B00F-507C2EFA1342}" type="datetimeFigureOut">
              <a:rPr lang="cs-CZ" smtClean="0"/>
              <a:t>16.12.2024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F83DDE-E15B-2245-856B-8B416C60C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3E134F-36F2-624C-9C45-799EB1CD8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9A9CE-0F46-3A4D-9E52-729888A61F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15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8884A-C9CF-B947-88AF-17D5EAA3D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Přímá, nepřímá nominace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6E2409-E6C5-2847-8CB8-AD3A089DA4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12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798BCA7-BDFB-ED45-BD7B-488E95A44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974850"/>
            <a:ext cx="76962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50EC3D-32EA-6F45-AD2C-63C31CD78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549400"/>
            <a:ext cx="9398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4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B6FB00A-C9E4-1C49-BCA9-CC652F6A8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498600"/>
            <a:ext cx="89662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68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Macintosh PowerPoint</Application>
  <PresentationFormat>Širokoúhlá obrazovka</PresentationFormat>
  <Paragraphs>1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Motiv Office</vt:lpstr>
      <vt:lpstr>Přímá, nepřímá nominace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Bozděchová, Ivana</dc:creator>
  <cp:lastModifiedBy>Bozděchová, Ivana</cp:lastModifiedBy>
  <cp:revision>4</cp:revision>
  <dcterms:created xsi:type="dcterms:W3CDTF">2020-12-14T16:26:01Z</dcterms:created>
  <dcterms:modified xsi:type="dcterms:W3CDTF">2024-12-16T14:03:50Z</dcterms:modified>
</cp:coreProperties>
</file>