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76" y="-4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olný tvar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Volný tvar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Nadpis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7" name="Podnadpis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30" name="Zástupný symbol pro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076B1-D8C5-4F22-B01D-03EF13ABF2FC}" type="datetimeFigureOut">
              <a:rPr lang="cs-CZ" smtClean="0"/>
              <a:t>28.03.2021</a:t>
            </a:fld>
            <a:endParaRPr lang="cs-CZ"/>
          </a:p>
        </p:txBody>
      </p: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27" name="Zástupný symbol pro číslo snímk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F63C7-8E7E-4834-BDA1-B17AA6FF051E}" type="slidenum">
              <a:rPr lang="cs-CZ" smtClean="0"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076B1-D8C5-4F22-B01D-03EF13ABF2FC}" type="datetimeFigureOut">
              <a:rPr lang="cs-CZ" smtClean="0"/>
              <a:t>28.03.2021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F63C7-8E7E-4834-BDA1-B17AA6FF051E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076B1-D8C5-4F22-B01D-03EF13ABF2FC}" type="datetimeFigureOut">
              <a:rPr lang="cs-CZ" smtClean="0"/>
              <a:t>28.03.2021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F63C7-8E7E-4834-BDA1-B17AA6FF051E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076B1-D8C5-4F22-B01D-03EF13ABF2FC}" type="datetimeFigureOut">
              <a:rPr lang="cs-CZ" smtClean="0"/>
              <a:t>28.03.2021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F63C7-8E7E-4834-BDA1-B17AA6FF051E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olný tvar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Volný tvar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076B1-D8C5-4F22-B01D-03EF13ABF2FC}" type="datetimeFigureOut">
              <a:rPr lang="cs-CZ" smtClean="0"/>
              <a:t>28.03.2021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F63C7-8E7E-4834-BDA1-B17AA6FF051E}" type="slidenum">
              <a:rPr lang="cs-CZ" smtClean="0"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076B1-D8C5-4F22-B01D-03EF13ABF2FC}" type="datetimeFigureOut">
              <a:rPr lang="cs-CZ" smtClean="0"/>
              <a:t>28.03.2021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F63C7-8E7E-4834-BDA1-B17AA6FF051E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076B1-D8C5-4F22-B01D-03EF13ABF2FC}" type="datetimeFigureOut">
              <a:rPr lang="cs-CZ" smtClean="0"/>
              <a:t>28.03.2021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F63C7-8E7E-4834-BDA1-B17AA6FF051E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076B1-D8C5-4F22-B01D-03EF13ABF2FC}" type="datetimeFigureOut">
              <a:rPr lang="cs-CZ" smtClean="0"/>
              <a:t>28.03.2021</a:t>
            </a:fld>
            <a:endParaRPr lang="cs-CZ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3F63C7-8E7E-4834-BDA1-B17AA6FF051E}" type="slidenum">
              <a:rPr lang="cs-CZ" smtClean="0"/>
              <a:t>‹#›</a:t>
            </a:fld>
            <a:endParaRPr lang="cs-CZ"/>
          </a:p>
        </p:txBody>
      </p:sp>
      <p:sp>
        <p:nvSpPr>
          <p:cNvPr id="9" name="Zástupný symbol pro zápatí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076B1-D8C5-4F22-B01D-03EF13ABF2FC}" type="datetimeFigureOut">
              <a:rPr lang="cs-CZ" smtClean="0"/>
              <a:t>28.03.2021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F63C7-8E7E-4834-BDA1-B17AA6FF051E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076B1-D8C5-4F22-B01D-03EF13ABF2FC}" type="datetimeFigureOut">
              <a:rPr lang="cs-CZ" smtClean="0"/>
              <a:t>28.03.2021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BA3F63C7-8E7E-4834-BDA1-B17AA6FF051E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B42076B1-D8C5-4F22-B01D-03EF13ABF2FC}" type="datetimeFigureOut">
              <a:rPr lang="cs-CZ" smtClean="0"/>
              <a:t>28.03.2021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F63C7-8E7E-4834-BDA1-B17AA6FF051E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Volný tvar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Volný tvar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Zástupný symbol pro nadpis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0" name="Zástupný symbol pro text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42076B1-D8C5-4F22-B01D-03EF13ABF2FC}" type="datetimeFigureOut">
              <a:rPr lang="cs-CZ" smtClean="0"/>
              <a:t>28.03.2021</a:t>
            </a:fld>
            <a:endParaRPr lang="cs-CZ"/>
          </a:p>
        </p:txBody>
      </p:sp>
      <p:sp>
        <p:nvSpPr>
          <p:cNvPr id="22" name="Zástupný symbol pro zápatí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A3F63C7-8E7E-4834-BDA1-B17AA6FF051E}" type="slidenum">
              <a:rPr lang="cs-CZ" smtClean="0"/>
              <a:t>‹#›</a:t>
            </a:fld>
            <a:endParaRPr lang="cs-CZ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6000" r="-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Golf</a:t>
            </a:r>
            <a:endParaRPr lang="cs-CZ" sz="6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Zástupný symbol pro text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endParaRPr lang="cs-CZ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cs-CZ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Zdeněk </a:t>
            </a:r>
            <a:r>
              <a:rPr lang="cs-CZ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Hucek</a:t>
            </a:r>
            <a:endParaRPr lang="cs-CZ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 err="1" smtClean="0"/>
              <a:t>Scoring</a:t>
            </a:r>
            <a:r>
              <a:rPr lang="cs-CZ" b="1" dirty="0" smtClean="0"/>
              <a:t> </a:t>
            </a:r>
            <a:r>
              <a:rPr lang="cs-CZ" b="1" dirty="0" err="1" smtClean="0"/>
              <a:t>and</a:t>
            </a:r>
            <a:r>
              <a:rPr lang="cs-CZ" b="1" dirty="0" smtClean="0"/>
              <a:t> </a:t>
            </a:r>
            <a:r>
              <a:rPr lang="cs-CZ" b="1" dirty="0" err="1" smtClean="0"/>
              <a:t>handicapping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cs-CZ" dirty="0" smtClean="0"/>
              <a:t>Par</a:t>
            </a:r>
          </a:p>
          <a:p>
            <a:endParaRPr lang="cs-CZ" dirty="0" smtClean="0"/>
          </a:p>
          <a:p>
            <a:r>
              <a:rPr lang="cs-CZ" dirty="0" err="1" smtClean="0"/>
              <a:t>Under</a:t>
            </a:r>
            <a:r>
              <a:rPr lang="cs-CZ" dirty="0" smtClean="0"/>
              <a:t>/</a:t>
            </a:r>
            <a:r>
              <a:rPr lang="cs-CZ" dirty="0" err="1" smtClean="0"/>
              <a:t>over</a:t>
            </a:r>
            <a:r>
              <a:rPr lang="cs-CZ" dirty="0" smtClean="0"/>
              <a:t> par</a:t>
            </a:r>
          </a:p>
          <a:p>
            <a:endParaRPr lang="cs-CZ" dirty="0" smtClean="0"/>
          </a:p>
          <a:p>
            <a:r>
              <a:rPr lang="cs-CZ" dirty="0" smtClean="0"/>
              <a:t>Hole in </a:t>
            </a:r>
            <a:r>
              <a:rPr lang="cs-CZ" dirty="0" err="1" smtClean="0"/>
              <a:t>one</a:t>
            </a:r>
            <a:r>
              <a:rPr lang="cs-CZ" dirty="0" smtClean="0"/>
              <a:t> (</a:t>
            </a:r>
            <a:r>
              <a:rPr lang="cs-CZ" dirty="0" err="1" smtClean="0"/>
              <a:t>ace</a:t>
            </a:r>
            <a:r>
              <a:rPr lang="cs-CZ" dirty="0" smtClean="0"/>
              <a:t>) – </a:t>
            </a:r>
            <a:r>
              <a:rPr lang="cs-CZ" dirty="0" err="1" smtClean="0"/>
              <a:t>mainly</a:t>
            </a:r>
            <a:r>
              <a:rPr lang="cs-CZ" dirty="0" smtClean="0"/>
              <a:t> in 3 par hole</a:t>
            </a:r>
          </a:p>
          <a:p>
            <a:endParaRPr lang="cs-CZ" dirty="0" smtClean="0"/>
          </a:p>
          <a:p>
            <a:r>
              <a:rPr lang="cs-CZ" dirty="0" smtClean="0"/>
              <a:t>Handicap – HCP – </a:t>
            </a:r>
            <a:r>
              <a:rPr lang="cs-CZ" dirty="0" err="1" smtClean="0"/>
              <a:t>amateurs</a:t>
            </a:r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  <p:pic>
        <p:nvPicPr>
          <p:cNvPr id="7" name="Zástupný symbol pro obsah 6" descr="tabulka golf 2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730750" y="1844824"/>
            <a:ext cx="4017714" cy="424847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 err="1" smtClean="0"/>
              <a:t>Tours</a:t>
            </a:r>
            <a:r>
              <a:rPr lang="cs-CZ" b="1" dirty="0" smtClean="0"/>
              <a:t> </a:t>
            </a:r>
            <a:endParaRPr lang="cs-CZ" b="1" dirty="0"/>
          </a:p>
        </p:txBody>
      </p:sp>
      <p:pic>
        <p:nvPicPr>
          <p:cNvPr id="5" name="Zástupný symbol pro obsah 4" descr="PGATourFlag-1068x729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772816"/>
            <a:ext cx="3657600" cy="3338675"/>
          </a:xfrm>
        </p:spPr>
      </p:pic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4625280" cy="4525963"/>
          </a:xfrm>
        </p:spPr>
        <p:txBody>
          <a:bodyPr/>
          <a:lstStyle/>
          <a:p>
            <a:r>
              <a:rPr lang="cs-CZ" dirty="0" smtClean="0"/>
              <a:t>More </a:t>
            </a:r>
            <a:r>
              <a:rPr lang="cs-CZ" dirty="0" err="1" smtClean="0"/>
              <a:t>than</a:t>
            </a:r>
            <a:r>
              <a:rPr lang="cs-CZ" dirty="0" smtClean="0"/>
              <a:t> 20 </a:t>
            </a:r>
            <a:r>
              <a:rPr lang="cs-CZ" dirty="0" err="1" smtClean="0"/>
              <a:t>professional</a:t>
            </a:r>
            <a:r>
              <a:rPr lang="cs-CZ" dirty="0" smtClean="0"/>
              <a:t> golf </a:t>
            </a:r>
            <a:r>
              <a:rPr lang="cs-CZ" dirty="0" err="1" smtClean="0"/>
              <a:t>tours</a:t>
            </a:r>
            <a:r>
              <a:rPr lang="cs-CZ" dirty="0" smtClean="0"/>
              <a:t> </a:t>
            </a:r>
            <a:r>
              <a:rPr lang="cs-CZ" dirty="0" err="1" smtClean="0"/>
              <a:t>all</a:t>
            </a:r>
            <a:r>
              <a:rPr lang="cs-CZ" dirty="0" smtClean="0"/>
              <a:t> </a:t>
            </a:r>
            <a:r>
              <a:rPr lang="cs-CZ" dirty="0" err="1" smtClean="0"/>
              <a:t>over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world</a:t>
            </a:r>
            <a:endParaRPr lang="cs-CZ" dirty="0" smtClean="0"/>
          </a:p>
          <a:p>
            <a:r>
              <a:rPr lang="cs-CZ" dirty="0" err="1" smtClean="0"/>
              <a:t>Arranging</a:t>
            </a:r>
            <a:r>
              <a:rPr lang="cs-CZ" dirty="0" smtClean="0"/>
              <a:t> </a:t>
            </a:r>
            <a:r>
              <a:rPr lang="cs-CZ" dirty="0" err="1" smtClean="0"/>
              <a:t>events</a:t>
            </a:r>
            <a:r>
              <a:rPr lang="cs-CZ" dirty="0" smtClean="0"/>
              <a:t>, </a:t>
            </a:r>
            <a:r>
              <a:rPr lang="cs-CZ" dirty="0" err="1" smtClean="0"/>
              <a:t>sponsors</a:t>
            </a:r>
            <a:r>
              <a:rPr lang="cs-CZ" dirty="0" smtClean="0"/>
              <a:t>, </a:t>
            </a:r>
            <a:r>
              <a:rPr lang="cs-CZ" dirty="0" err="1" smtClean="0"/>
              <a:t>regulating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tour</a:t>
            </a:r>
            <a:endParaRPr lang="cs-CZ" dirty="0" smtClean="0"/>
          </a:p>
          <a:p>
            <a:r>
              <a:rPr lang="cs-CZ" dirty="0" smtClean="0"/>
              <a:t>PGA </a:t>
            </a:r>
            <a:r>
              <a:rPr lang="cs-CZ" dirty="0" err="1" smtClean="0"/>
              <a:t>tour</a:t>
            </a:r>
            <a:r>
              <a:rPr lang="cs-CZ" dirty="0" smtClean="0"/>
              <a:t> – 800 000 USD money </a:t>
            </a:r>
            <a:r>
              <a:rPr lang="cs-CZ" dirty="0" err="1" smtClean="0"/>
              <a:t>prize</a:t>
            </a:r>
            <a:endParaRPr lang="cs-CZ" dirty="0" smtClean="0"/>
          </a:p>
          <a:p>
            <a:r>
              <a:rPr lang="cs-CZ" dirty="0" err="1" smtClean="0"/>
              <a:t>European</a:t>
            </a:r>
            <a:r>
              <a:rPr lang="cs-CZ" dirty="0" smtClean="0"/>
              <a:t> </a:t>
            </a:r>
            <a:r>
              <a:rPr lang="cs-CZ" dirty="0" err="1" smtClean="0"/>
              <a:t>tour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 err="1" smtClean="0"/>
              <a:t>Men’s</a:t>
            </a:r>
            <a:r>
              <a:rPr lang="cs-CZ" b="1" dirty="0" smtClean="0"/>
              <a:t> major </a:t>
            </a:r>
            <a:r>
              <a:rPr lang="cs-CZ" b="1" dirty="0" err="1" smtClean="0"/>
              <a:t>championships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762872" cy="4525963"/>
          </a:xfrm>
        </p:spPr>
        <p:txBody>
          <a:bodyPr>
            <a:normAutofit fontScale="85000" lnSpcReduction="20000"/>
          </a:bodyPr>
          <a:lstStyle/>
          <a:p>
            <a:pPr marL="550926" indent="-514350"/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four</a:t>
            </a:r>
            <a:r>
              <a:rPr lang="cs-CZ" dirty="0" smtClean="0"/>
              <a:t> most </a:t>
            </a:r>
            <a:r>
              <a:rPr lang="cs-CZ" dirty="0" err="1" smtClean="0"/>
              <a:t>prestigious</a:t>
            </a:r>
            <a:r>
              <a:rPr lang="cs-CZ" dirty="0" smtClean="0"/>
              <a:t> </a:t>
            </a:r>
            <a:r>
              <a:rPr lang="cs-CZ" dirty="0" err="1" smtClean="0"/>
              <a:t>men’s</a:t>
            </a:r>
            <a:r>
              <a:rPr lang="cs-CZ" dirty="0" smtClean="0"/>
              <a:t> </a:t>
            </a:r>
            <a:r>
              <a:rPr lang="cs-CZ" dirty="0" err="1" smtClean="0"/>
              <a:t>tournaments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year</a:t>
            </a:r>
            <a:r>
              <a:rPr lang="cs-CZ" dirty="0" smtClean="0"/>
              <a:t> – </a:t>
            </a:r>
            <a:r>
              <a:rPr lang="cs-CZ" dirty="0" err="1" smtClean="0"/>
              <a:t>of</a:t>
            </a:r>
            <a:r>
              <a:rPr lang="cs-CZ" dirty="0" smtClean="0"/>
              <a:t> PGA </a:t>
            </a:r>
            <a:r>
              <a:rPr lang="cs-CZ" dirty="0" err="1" smtClean="0"/>
              <a:t>tour</a:t>
            </a:r>
            <a:endParaRPr lang="cs-CZ" dirty="0" smtClean="0"/>
          </a:p>
          <a:p>
            <a:pPr marL="550926" indent="-514350">
              <a:buFont typeface="+mj-lt"/>
              <a:buAutoNum type="arabicPeriod"/>
            </a:pPr>
            <a:endParaRPr lang="cs-CZ" dirty="0" smtClean="0"/>
          </a:p>
          <a:p>
            <a:pPr marL="550926" indent="-514350">
              <a:buFont typeface="+mj-lt"/>
              <a:buAutoNum type="arabicPeriod"/>
            </a:pP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Masters</a:t>
            </a:r>
            <a:r>
              <a:rPr lang="cs-CZ" dirty="0" smtClean="0"/>
              <a:t> – Same </a:t>
            </a:r>
            <a:r>
              <a:rPr lang="cs-CZ" dirty="0" err="1" smtClean="0"/>
              <a:t>course</a:t>
            </a:r>
            <a:r>
              <a:rPr lang="cs-CZ" dirty="0" smtClean="0"/>
              <a:t>, </a:t>
            </a:r>
            <a:r>
              <a:rPr lang="cs-CZ" dirty="0" err="1" smtClean="0"/>
              <a:t>winner</a:t>
            </a:r>
            <a:r>
              <a:rPr lang="cs-CZ" dirty="0" smtClean="0"/>
              <a:t> = green suit </a:t>
            </a:r>
            <a:r>
              <a:rPr lang="cs-CZ" dirty="0" err="1" smtClean="0"/>
              <a:t>for</a:t>
            </a:r>
            <a:r>
              <a:rPr lang="cs-CZ" dirty="0" smtClean="0"/>
              <a:t> </a:t>
            </a:r>
            <a:r>
              <a:rPr lang="cs-CZ" dirty="0" err="1" smtClean="0"/>
              <a:t>one</a:t>
            </a:r>
            <a:r>
              <a:rPr lang="cs-CZ" dirty="0" smtClean="0"/>
              <a:t> </a:t>
            </a:r>
            <a:r>
              <a:rPr lang="cs-CZ" dirty="0" err="1" smtClean="0"/>
              <a:t>year</a:t>
            </a:r>
            <a:endParaRPr lang="cs-CZ" dirty="0" smtClean="0"/>
          </a:p>
          <a:p>
            <a:pPr marL="550926" indent="-514350">
              <a:buFont typeface="+mj-lt"/>
              <a:buAutoNum type="arabicPeriod"/>
            </a:pPr>
            <a:endParaRPr lang="cs-CZ" dirty="0" smtClean="0"/>
          </a:p>
          <a:p>
            <a:pPr marL="550926" indent="-514350">
              <a:buFont typeface="+mj-lt"/>
              <a:buAutoNum type="arabicPeriod"/>
            </a:pPr>
            <a:r>
              <a:rPr lang="cs-CZ" dirty="0" smtClean="0"/>
              <a:t>U.S. Open</a:t>
            </a:r>
          </a:p>
          <a:p>
            <a:pPr marL="550926" indent="-514350">
              <a:buFont typeface="+mj-lt"/>
              <a:buAutoNum type="arabicPeriod"/>
            </a:pPr>
            <a:endParaRPr lang="cs-CZ" dirty="0" smtClean="0"/>
          </a:p>
          <a:p>
            <a:pPr marL="550926" indent="-514350">
              <a:buFont typeface="+mj-lt"/>
              <a:buAutoNum type="arabicPeriod"/>
            </a:pPr>
            <a:r>
              <a:rPr lang="cs-CZ" dirty="0" err="1" smtClean="0"/>
              <a:t>The</a:t>
            </a:r>
            <a:r>
              <a:rPr lang="cs-CZ" dirty="0" smtClean="0"/>
              <a:t> Open </a:t>
            </a:r>
            <a:r>
              <a:rPr lang="cs-CZ" dirty="0" err="1" smtClean="0"/>
              <a:t>Championship</a:t>
            </a:r>
            <a:r>
              <a:rPr lang="cs-CZ" dirty="0" smtClean="0"/>
              <a:t> (</a:t>
            </a:r>
            <a:r>
              <a:rPr lang="cs-CZ" dirty="0" err="1" smtClean="0"/>
              <a:t>British</a:t>
            </a:r>
            <a:r>
              <a:rPr lang="cs-CZ" dirty="0" smtClean="0"/>
              <a:t> open)</a:t>
            </a:r>
          </a:p>
          <a:p>
            <a:pPr marL="550926" indent="-514350">
              <a:buFont typeface="+mj-lt"/>
              <a:buAutoNum type="arabicPeriod"/>
            </a:pPr>
            <a:endParaRPr lang="cs-CZ" dirty="0" smtClean="0"/>
          </a:p>
          <a:p>
            <a:pPr marL="550926" indent="-514350">
              <a:buFont typeface="+mj-lt"/>
              <a:buAutoNum type="arabicPeriod"/>
            </a:pPr>
            <a:r>
              <a:rPr lang="cs-CZ" dirty="0" smtClean="0"/>
              <a:t>PGA </a:t>
            </a:r>
            <a:r>
              <a:rPr lang="cs-CZ" dirty="0" err="1" smtClean="0"/>
              <a:t>Championship</a:t>
            </a:r>
            <a:endParaRPr lang="cs-CZ" dirty="0" smtClean="0"/>
          </a:p>
          <a:p>
            <a:pPr marL="550926" indent="-514350">
              <a:buFont typeface="+mj-lt"/>
              <a:buAutoNum type="arabicPeriod"/>
            </a:pPr>
            <a:endParaRPr lang="cs-CZ" dirty="0"/>
          </a:p>
        </p:txBody>
      </p:sp>
      <p:pic>
        <p:nvPicPr>
          <p:cNvPr id="5" name="Zástupný symbol pro obsah 4" descr="tiger-woods-masters-green-jacket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148064" y="1700808"/>
            <a:ext cx="3816424" cy="410445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27584" y="260648"/>
            <a:ext cx="7467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cs-CZ" b="1" dirty="0" err="1" smtClean="0"/>
              <a:t>Women’s</a:t>
            </a:r>
            <a:r>
              <a:rPr lang="cs-CZ" b="1" dirty="0" smtClean="0"/>
              <a:t> major </a:t>
            </a:r>
            <a:r>
              <a:rPr lang="cs-CZ" b="1" dirty="0" err="1" smtClean="0"/>
              <a:t>championships</a:t>
            </a:r>
            <a:endParaRPr lang="cs-CZ" b="1" dirty="0"/>
          </a:p>
        </p:txBody>
      </p:sp>
      <p:pic>
        <p:nvPicPr>
          <p:cNvPr id="5" name="Zástupný symbol pro obsah 4" descr="LPGA-1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1988840"/>
            <a:ext cx="2160240" cy="3240360"/>
          </a:xfrm>
        </p:spPr>
      </p:pic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3203848" y="1600200"/>
            <a:ext cx="5472608" cy="4997152"/>
          </a:xfrm>
        </p:spPr>
        <p:txBody>
          <a:bodyPr>
            <a:normAutofit fontScale="92500"/>
          </a:bodyPr>
          <a:lstStyle/>
          <a:p>
            <a:r>
              <a:rPr lang="cs-CZ" dirty="0" smtClean="0"/>
              <a:t>Not </a:t>
            </a:r>
            <a:r>
              <a:rPr lang="cs-CZ" dirty="0" err="1" smtClean="0"/>
              <a:t>globally</a:t>
            </a:r>
            <a:r>
              <a:rPr lang="cs-CZ" dirty="0" smtClean="0"/>
              <a:t> </a:t>
            </a:r>
            <a:r>
              <a:rPr lang="cs-CZ" dirty="0" err="1" smtClean="0"/>
              <a:t>agreed</a:t>
            </a:r>
            <a:r>
              <a:rPr lang="cs-CZ" dirty="0" smtClean="0"/>
              <a:t> set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majors</a:t>
            </a:r>
            <a:endParaRPr lang="cs-CZ" dirty="0" smtClean="0"/>
          </a:p>
          <a:p>
            <a:r>
              <a:rPr lang="cs-CZ" dirty="0" smtClean="0"/>
              <a:t>LPGA </a:t>
            </a:r>
            <a:r>
              <a:rPr lang="cs-CZ" dirty="0" err="1" smtClean="0"/>
              <a:t>tour</a:t>
            </a:r>
            <a:r>
              <a:rPr lang="cs-CZ" dirty="0" smtClean="0"/>
              <a:t> – </a:t>
            </a:r>
            <a:r>
              <a:rPr lang="cs-CZ" dirty="0" err="1" smtClean="0"/>
              <a:t>five</a:t>
            </a:r>
            <a:r>
              <a:rPr lang="cs-CZ" dirty="0" smtClean="0"/>
              <a:t> major </a:t>
            </a:r>
            <a:r>
              <a:rPr lang="cs-CZ" dirty="0" err="1" smtClean="0"/>
              <a:t>tournaments</a:t>
            </a:r>
            <a:endParaRPr lang="cs-CZ" dirty="0" smtClean="0"/>
          </a:p>
          <a:p>
            <a:pPr marL="550926" indent="-514350">
              <a:buFont typeface="+mj-lt"/>
              <a:buAutoNum type="arabicPeriod"/>
            </a:pPr>
            <a:r>
              <a:rPr lang="cs-CZ" dirty="0" smtClean="0"/>
              <a:t>ANA </a:t>
            </a:r>
            <a:r>
              <a:rPr lang="cs-CZ" dirty="0" err="1" smtClean="0"/>
              <a:t>ispiration</a:t>
            </a:r>
            <a:endParaRPr lang="cs-CZ" dirty="0" smtClean="0"/>
          </a:p>
          <a:p>
            <a:pPr marL="550926" indent="-514350">
              <a:buFont typeface="+mj-lt"/>
              <a:buAutoNum type="arabicPeriod"/>
            </a:pPr>
            <a:r>
              <a:rPr lang="cs-CZ" dirty="0" err="1" smtClean="0"/>
              <a:t>Women’s</a:t>
            </a:r>
            <a:r>
              <a:rPr lang="cs-CZ" dirty="0" smtClean="0"/>
              <a:t> </a:t>
            </a:r>
            <a:r>
              <a:rPr lang="cs-CZ" dirty="0" smtClean="0"/>
              <a:t>PGA </a:t>
            </a:r>
            <a:r>
              <a:rPr lang="cs-CZ" dirty="0" err="1" smtClean="0"/>
              <a:t>championship</a:t>
            </a:r>
            <a:endParaRPr lang="cs-CZ" dirty="0" smtClean="0"/>
          </a:p>
          <a:p>
            <a:pPr marL="550926" indent="-514350">
              <a:buFont typeface="+mj-lt"/>
              <a:buAutoNum type="arabicPeriod"/>
            </a:pPr>
            <a:r>
              <a:rPr lang="cs-CZ" dirty="0" smtClean="0"/>
              <a:t>U.S. </a:t>
            </a:r>
            <a:r>
              <a:rPr lang="cs-CZ" dirty="0" err="1" smtClean="0"/>
              <a:t>Women’s</a:t>
            </a:r>
            <a:r>
              <a:rPr lang="cs-CZ" dirty="0" smtClean="0"/>
              <a:t> Open</a:t>
            </a:r>
          </a:p>
          <a:p>
            <a:pPr marL="550926" indent="-514350">
              <a:buFont typeface="+mj-lt"/>
              <a:buAutoNum type="arabicPeriod"/>
            </a:pPr>
            <a:r>
              <a:rPr lang="cs-CZ" dirty="0" smtClean="0"/>
              <a:t>W </a:t>
            </a:r>
            <a:r>
              <a:rPr lang="cs-CZ" dirty="0" err="1" smtClean="0"/>
              <a:t>British</a:t>
            </a:r>
            <a:r>
              <a:rPr lang="cs-CZ" dirty="0" smtClean="0"/>
              <a:t> Open</a:t>
            </a:r>
          </a:p>
          <a:p>
            <a:pPr marL="550926" indent="-514350">
              <a:buFont typeface="+mj-lt"/>
              <a:buAutoNum type="arabicPeriod"/>
            </a:pP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Evian</a:t>
            </a:r>
            <a:r>
              <a:rPr lang="cs-CZ" dirty="0" smtClean="0"/>
              <a:t> </a:t>
            </a:r>
            <a:r>
              <a:rPr lang="cs-CZ" dirty="0" err="1" smtClean="0"/>
              <a:t>Championship</a:t>
            </a:r>
            <a:endParaRPr lang="cs-CZ" dirty="0" smtClean="0"/>
          </a:p>
          <a:p>
            <a:pPr marL="550926" indent="-514350"/>
            <a:r>
              <a:rPr lang="cs-CZ" dirty="0" smtClean="0"/>
              <a:t>Last </a:t>
            </a:r>
            <a:r>
              <a:rPr lang="cs-CZ" dirty="0" err="1" smtClean="0"/>
              <a:t>two</a:t>
            </a:r>
            <a:r>
              <a:rPr lang="cs-CZ" dirty="0" smtClean="0"/>
              <a:t> – </a:t>
            </a:r>
            <a:r>
              <a:rPr lang="cs-CZ" dirty="0" err="1" smtClean="0"/>
              <a:t>Ladies</a:t>
            </a:r>
            <a:r>
              <a:rPr lang="cs-CZ" dirty="0" smtClean="0"/>
              <a:t> </a:t>
            </a:r>
            <a:r>
              <a:rPr lang="cs-CZ" dirty="0" err="1" smtClean="0"/>
              <a:t>European</a:t>
            </a:r>
            <a:r>
              <a:rPr lang="cs-CZ" dirty="0" smtClean="0"/>
              <a:t> </a:t>
            </a:r>
            <a:r>
              <a:rPr lang="cs-CZ" dirty="0" err="1" smtClean="0"/>
              <a:t>Tour</a:t>
            </a:r>
            <a:endParaRPr lang="cs-CZ" dirty="0" smtClean="0"/>
          </a:p>
          <a:p>
            <a:pPr marL="550926" indent="-514350"/>
            <a:r>
              <a:rPr lang="cs-CZ" dirty="0" smtClean="0"/>
              <a:t>LPGA </a:t>
            </a:r>
            <a:r>
              <a:rPr lang="cs-CZ" dirty="0" err="1" smtClean="0"/>
              <a:t>tour</a:t>
            </a:r>
            <a:r>
              <a:rPr lang="cs-CZ" dirty="0" smtClean="0"/>
              <a:t> more </a:t>
            </a:r>
            <a:r>
              <a:rPr lang="cs-CZ" dirty="0" err="1" smtClean="0"/>
              <a:t>dominated</a:t>
            </a:r>
            <a:r>
              <a:rPr lang="cs-CZ" dirty="0" smtClean="0"/>
              <a:t> </a:t>
            </a:r>
            <a:r>
              <a:rPr lang="cs-CZ" dirty="0" err="1" smtClean="0"/>
              <a:t>than</a:t>
            </a:r>
            <a:r>
              <a:rPr lang="cs-CZ" dirty="0" smtClean="0"/>
              <a:t> PGA </a:t>
            </a:r>
            <a:r>
              <a:rPr lang="cs-CZ" dirty="0" err="1" smtClean="0"/>
              <a:t>tour</a:t>
            </a:r>
            <a:r>
              <a:rPr lang="cs-CZ" dirty="0" smtClean="0"/>
              <a:t> in </a:t>
            </a:r>
            <a:r>
              <a:rPr lang="cs-CZ" dirty="0" err="1" smtClean="0"/>
              <a:t>men’s</a:t>
            </a:r>
            <a:r>
              <a:rPr lang="cs-CZ" dirty="0" smtClean="0"/>
              <a:t> golf</a:t>
            </a:r>
          </a:p>
          <a:p>
            <a:pPr marL="550926" indent="-514350"/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7" name="Zástupný symbol pro obsah 6" descr="Dustin Johnso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692696"/>
            <a:ext cx="1944216" cy="2436862"/>
          </a:xfrm>
        </p:spPr>
      </p:pic>
      <p:pic>
        <p:nvPicPr>
          <p:cNvPr id="8" name="Obrázek 7" descr="rory mciro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15816" y="692696"/>
            <a:ext cx="2592288" cy="2376264"/>
          </a:xfrm>
          <a:prstGeom prst="rect">
            <a:avLst/>
          </a:prstGeom>
        </p:spPr>
      </p:pic>
      <p:pic>
        <p:nvPicPr>
          <p:cNvPr id="9" name="Obrázek 8" descr="Tiger woods 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96136" y="692696"/>
            <a:ext cx="2880320" cy="2448272"/>
          </a:xfrm>
          <a:prstGeom prst="rect">
            <a:avLst/>
          </a:prstGeom>
        </p:spPr>
      </p:pic>
      <p:pic>
        <p:nvPicPr>
          <p:cNvPr id="10" name="Obrázek 9" descr="Phil Mickelson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5536" y="3573016"/>
            <a:ext cx="2402706" cy="2520280"/>
          </a:xfrm>
          <a:prstGeom prst="rect">
            <a:avLst/>
          </a:prstGeom>
        </p:spPr>
      </p:pic>
      <p:pic>
        <p:nvPicPr>
          <p:cNvPr id="11" name="Obrázek 10" descr="Lorena Ochoa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915816" y="3717032"/>
            <a:ext cx="3528392" cy="2376264"/>
          </a:xfrm>
          <a:prstGeom prst="rect">
            <a:avLst/>
          </a:prstGeom>
        </p:spPr>
      </p:pic>
      <p:pic>
        <p:nvPicPr>
          <p:cNvPr id="12" name="Obrázek 11" descr="Čejka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732240" y="3501008"/>
            <a:ext cx="2178298" cy="2520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 err="1" smtClean="0"/>
              <a:t>Q</a:t>
            </a:r>
            <a:r>
              <a:rPr lang="cs-CZ" b="1" dirty="0" err="1" smtClean="0"/>
              <a:t>uestions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550926" indent="-514350">
              <a:buFont typeface="+mj-lt"/>
              <a:buAutoNum type="arabicPeriod"/>
            </a:pPr>
            <a:r>
              <a:rPr lang="cs-CZ" dirty="0" err="1" smtClean="0"/>
              <a:t>Where</a:t>
            </a:r>
            <a:r>
              <a:rPr lang="cs-CZ" dirty="0" smtClean="0"/>
              <a:t> </a:t>
            </a:r>
            <a:r>
              <a:rPr lang="cs-CZ" dirty="0" err="1" smtClean="0"/>
              <a:t>is</a:t>
            </a:r>
            <a:r>
              <a:rPr lang="cs-CZ" dirty="0" smtClean="0"/>
              <a:t> </a:t>
            </a:r>
            <a:r>
              <a:rPr lang="cs-CZ" dirty="0" err="1" smtClean="0"/>
              <a:t>modern</a:t>
            </a:r>
            <a:r>
              <a:rPr lang="cs-CZ" dirty="0" smtClean="0"/>
              <a:t> golf </a:t>
            </a:r>
            <a:r>
              <a:rPr lang="cs-CZ" dirty="0" err="1" smtClean="0"/>
              <a:t>from</a:t>
            </a:r>
            <a:r>
              <a:rPr lang="cs-CZ" dirty="0" smtClean="0"/>
              <a:t>?</a:t>
            </a:r>
          </a:p>
          <a:p>
            <a:pPr marL="550926" indent="-514350">
              <a:buFont typeface="+mj-lt"/>
              <a:buAutoNum type="arabicPeriod"/>
            </a:pPr>
            <a:endParaRPr lang="cs-CZ" dirty="0" smtClean="0"/>
          </a:p>
          <a:p>
            <a:pPr marL="550926" indent="-514350">
              <a:buFont typeface="+mj-lt"/>
              <a:buAutoNum type="arabicPeriod"/>
            </a:pPr>
            <a:r>
              <a:rPr lang="cs-CZ" dirty="0" err="1" smtClean="0"/>
              <a:t>Name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types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golf </a:t>
            </a:r>
            <a:r>
              <a:rPr lang="cs-CZ" dirty="0" err="1" smtClean="0"/>
              <a:t>clubs</a:t>
            </a:r>
            <a:endParaRPr lang="cs-CZ" dirty="0" smtClean="0"/>
          </a:p>
          <a:p>
            <a:pPr marL="550926" indent="-514350">
              <a:buFont typeface="+mj-lt"/>
              <a:buAutoNum type="arabicPeriod"/>
            </a:pPr>
            <a:endParaRPr lang="cs-CZ" dirty="0" smtClean="0"/>
          </a:p>
          <a:p>
            <a:pPr marL="550926" indent="-514350">
              <a:buFont typeface="+mj-lt"/>
              <a:buAutoNum type="arabicPeriod"/>
            </a:pPr>
            <a:r>
              <a:rPr lang="cs-CZ" dirty="0" err="1" smtClean="0"/>
              <a:t>What</a:t>
            </a:r>
            <a:r>
              <a:rPr lang="cs-CZ" dirty="0" smtClean="0"/>
              <a:t> </a:t>
            </a:r>
            <a:r>
              <a:rPr lang="cs-CZ" dirty="0" err="1" smtClean="0"/>
              <a:t>is</a:t>
            </a:r>
            <a:r>
              <a:rPr lang="cs-CZ" dirty="0" smtClean="0"/>
              <a:t> par? </a:t>
            </a:r>
            <a:r>
              <a:rPr lang="cs-CZ" dirty="0" err="1" smtClean="0"/>
              <a:t>Can</a:t>
            </a:r>
            <a:r>
              <a:rPr lang="cs-CZ" dirty="0" smtClean="0"/>
              <a:t> </a:t>
            </a:r>
            <a:r>
              <a:rPr lang="cs-CZ" dirty="0" err="1" smtClean="0"/>
              <a:t>you</a:t>
            </a:r>
            <a:r>
              <a:rPr lang="cs-CZ" dirty="0" smtClean="0"/>
              <a:t> </a:t>
            </a:r>
            <a:r>
              <a:rPr lang="cs-CZ" dirty="0" err="1" smtClean="0"/>
              <a:t>name</a:t>
            </a:r>
            <a:r>
              <a:rPr lang="cs-CZ" dirty="0" smtClean="0"/>
              <a:t> </a:t>
            </a:r>
            <a:r>
              <a:rPr lang="cs-CZ" dirty="0" err="1" smtClean="0"/>
              <a:t>another</a:t>
            </a:r>
            <a:r>
              <a:rPr lang="cs-CZ" dirty="0" smtClean="0"/>
              <a:t> </a:t>
            </a:r>
            <a:r>
              <a:rPr lang="cs-CZ" dirty="0" err="1" smtClean="0"/>
              <a:t>types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under</a:t>
            </a:r>
            <a:r>
              <a:rPr lang="cs-CZ" dirty="0" smtClean="0"/>
              <a:t>/</a:t>
            </a:r>
            <a:r>
              <a:rPr lang="cs-CZ" dirty="0" err="1" smtClean="0"/>
              <a:t>over</a:t>
            </a:r>
            <a:r>
              <a:rPr lang="cs-CZ" dirty="0" smtClean="0"/>
              <a:t> par?</a:t>
            </a:r>
          </a:p>
          <a:p>
            <a:pPr marL="550926" indent="-514350">
              <a:buFont typeface="+mj-lt"/>
              <a:buAutoNum type="arabicPeriod"/>
            </a:pPr>
            <a:endParaRPr lang="cs-CZ" dirty="0" smtClean="0"/>
          </a:p>
          <a:p>
            <a:pPr marL="550926" indent="-514350">
              <a:buFont typeface="+mj-lt"/>
              <a:buAutoNum type="arabicPeriod"/>
            </a:pPr>
            <a:r>
              <a:rPr lang="cs-CZ" dirty="0" smtClean="0"/>
              <a:t>Do </a:t>
            </a:r>
            <a:r>
              <a:rPr lang="cs-CZ" dirty="0" err="1" smtClean="0"/>
              <a:t>you</a:t>
            </a:r>
            <a:r>
              <a:rPr lang="cs-CZ" dirty="0" smtClean="0"/>
              <a:t> </a:t>
            </a:r>
            <a:r>
              <a:rPr lang="cs-CZ" dirty="0" err="1" smtClean="0"/>
              <a:t>know</a:t>
            </a:r>
            <a:r>
              <a:rPr lang="cs-CZ" dirty="0" smtClean="0"/>
              <a:t> </a:t>
            </a:r>
            <a:r>
              <a:rPr lang="cs-CZ" dirty="0" err="1" smtClean="0"/>
              <a:t>another</a:t>
            </a:r>
            <a:r>
              <a:rPr lang="cs-CZ" dirty="0" smtClean="0"/>
              <a:t> </a:t>
            </a:r>
            <a:r>
              <a:rPr lang="cs-CZ" dirty="0" err="1" smtClean="0"/>
              <a:t>golfers</a:t>
            </a:r>
            <a:r>
              <a:rPr lang="cs-CZ" dirty="0" smtClean="0"/>
              <a:t>?</a:t>
            </a:r>
          </a:p>
          <a:p>
            <a:pPr marL="550926" indent="-514350">
              <a:buFont typeface="+mj-lt"/>
              <a:buAutoNum type="arabicPeriod"/>
            </a:pPr>
            <a:endParaRPr lang="cs-CZ" dirty="0" smtClean="0"/>
          </a:p>
          <a:p>
            <a:pPr marL="550926" indent="-514350">
              <a:buFont typeface="+mj-lt"/>
              <a:buAutoNum type="arabicPeriod"/>
            </a:pPr>
            <a:r>
              <a:rPr lang="cs-CZ" dirty="0" err="1" smtClean="0"/>
              <a:t>Can</a:t>
            </a:r>
            <a:r>
              <a:rPr lang="cs-CZ" dirty="0" smtClean="0"/>
              <a:t> </a:t>
            </a:r>
            <a:r>
              <a:rPr lang="cs-CZ" dirty="0" err="1" smtClean="0"/>
              <a:t>you</a:t>
            </a:r>
            <a:r>
              <a:rPr lang="cs-CZ" dirty="0" smtClean="0"/>
              <a:t> </a:t>
            </a:r>
            <a:r>
              <a:rPr lang="cs-CZ" dirty="0" err="1" smtClean="0"/>
              <a:t>named</a:t>
            </a:r>
            <a:r>
              <a:rPr lang="cs-CZ" dirty="0" smtClean="0"/>
              <a:t> </a:t>
            </a:r>
            <a:r>
              <a:rPr lang="cs-CZ" dirty="0" err="1" smtClean="0"/>
              <a:t>some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major </a:t>
            </a:r>
            <a:r>
              <a:rPr lang="cs-CZ" dirty="0" err="1" smtClean="0"/>
              <a:t>men’s</a:t>
            </a:r>
            <a:r>
              <a:rPr lang="cs-CZ" dirty="0" smtClean="0"/>
              <a:t> </a:t>
            </a:r>
            <a:r>
              <a:rPr lang="cs-CZ" dirty="0" err="1" smtClean="0"/>
              <a:t>tournaments</a:t>
            </a:r>
            <a:r>
              <a:rPr lang="cs-CZ" dirty="0" smtClean="0"/>
              <a:t>?</a:t>
            </a:r>
          </a:p>
          <a:p>
            <a:pPr marL="550926" indent="-514350">
              <a:buFont typeface="+mj-lt"/>
              <a:buAutoNum type="arabicPeriod"/>
            </a:pPr>
            <a:endParaRPr lang="cs-CZ" dirty="0" smtClean="0"/>
          </a:p>
          <a:p>
            <a:pPr marL="550926" indent="-514350">
              <a:buFont typeface="+mj-lt"/>
              <a:buAutoNum type="arabicPeriod"/>
            </a:pPr>
            <a:r>
              <a:rPr lang="cs-CZ" dirty="0" smtClean="0"/>
              <a:t>W</a:t>
            </a:r>
            <a:r>
              <a:rPr lang="en-US" dirty="0" smtClean="0"/>
              <a:t>hat </a:t>
            </a:r>
            <a:r>
              <a:rPr lang="en-US" dirty="0" smtClean="0"/>
              <a:t>will the master winner get from the club?</a:t>
            </a:r>
            <a:endParaRPr lang="cs-CZ" dirty="0" smtClean="0"/>
          </a:p>
          <a:p>
            <a:pPr marL="550926" indent="-514350">
              <a:buFont typeface="+mj-lt"/>
              <a:buAutoNum type="arabicPeriod"/>
            </a:pPr>
            <a:endParaRPr lang="cs-CZ" dirty="0" smtClean="0"/>
          </a:p>
          <a:p>
            <a:pPr marL="550926" indent="-514350">
              <a:buFont typeface="+mj-lt"/>
              <a:buAutoNum type="arabicPeriod"/>
            </a:pPr>
            <a:endParaRPr lang="cs-CZ" dirty="0" smtClean="0"/>
          </a:p>
          <a:p>
            <a:pPr marL="550926" indent="-514350">
              <a:buFont typeface="+mj-lt"/>
              <a:buAutoNum type="arabicPeriod"/>
            </a:pPr>
            <a:endParaRPr lang="cs-CZ" dirty="0" smtClean="0"/>
          </a:p>
          <a:p>
            <a:pPr marL="550926" indent="-514350">
              <a:buFont typeface="+mj-lt"/>
              <a:buAutoNum type="arabicPeriod"/>
            </a:pPr>
            <a:endParaRPr lang="cs-CZ" dirty="0" smtClean="0"/>
          </a:p>
          <a:p>
            <a:pPr marL="550926" indent="-514350">
              <a:buFont typeface="+mj-lt"/>
              <a:buAutoNum type="arabicPeriod"/>
            </a:pPr>
            <a:endParaRPr lang="cs-CZ" dirty="0" smtClean="0"/>
          </a:p>
          <a:p>
            <a:pPr marL="550926" indent="-514350">
              <a:buFont typeface="+mj-lt"/>
              <a:buAutoNum type="arabicPeriod"/>
            </a:pP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1403648" y="2780928"/>
            <a:ext cx="6629400" cy="1826363"/>
          </a:xfrm>
        </p:spPr>
        <p:txBody>
          <a:bodyPr/>
          <a:lstStyle/>
          <a:p>
            <a:pPr algn="ctr"/>
            <a:r>
              <a:rPr lang="cs-CZ" dirty="0" err="1" smtClean="0"/>
              <a:t>Thanks</a:t>
            </a:r>
            <a:r>
              <a:rPr lang="cs-CZ" dirty="0" smtClean="0"/>
              <a:t> </a:t>
            </a:r>
            <a:r>
              <a:rPr lang="cs-CZ" dirty="0" err="1" smtClean="0"/>
              <a:t>for</a:t>
            </a:r>
            <a:r>
              <a:rPr lang="cs-CZ" dirty="0" smtClean="0"/>
              <a:t> </a:t>
            </a:r>
            <a:r>
              <a:rPr lang="cs-CZ" dirty="0" err="1" smtClean="0"/>
              <a:t>your</a:t>
            </a:r>
            <a:r>
              <a:rPr lang="cs-CZ" dirty="0" smtClean="0"/>
              <a:t> </a:t>
            </a:r>
            <a:r>
              <a:rPr lang="cs-CZ" dirty="0" err="1" smtClean="0"/>
              <a:t>attention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idx="1"/>
          </p:nvPr>
        </p:nvSpPr>
        <p:spPr>
          <a:xfrm>
            <a:off x="683568" y="188640"/>
            <a:ext cx="6629400" cy="1066688"/>
          </a:xfrm>
        </p:spPr>
        <p:txBody>
          <a:bodyPr/>
          <a:lstStyle/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 smtClean="0"/>
              <a:t>Basic </a:t>
            </a:r>
            <a:r>
              <a:rPr lang="cs-CZ" b="1" dirty="0" err="1" smtClean="0"/>
              <a:t>information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 err="1" smtClean="0"/>
              <a:t>Club</a:t>
            </a:r>
            <a:r>
              <a:rPr lang="cs-CZ" dirty="0" smtClean="0"/>
              <a:t> </a:t>
            </a:r>
            <a:r>
              <a:rPr lang="cs-CZ" dirty="0" err="1" smtClean="0"/>
              <a:t>and</a:t>
            </a:r>
            <a:r>
              <a:rPr lang="cs-CZ" dirty="0" smtClean="0"/>
              <a:t> </a:t>
            </a:r>
            <a:r>
              <a:rPr lang="cs-CZ" dirty="0" err="1" smtClean="0"/>
              <a:t>ball</a:t>
            </a:r>
            <a:r>
              <a:rPr lang="cs-CZ" dirty="0" smtClean="0"/>
              <a:t> sport </a:t>
            </a:r>
          </a:p>
          <a:p>
            <a:r>
              <a:rPr lang="cs-CZ" dirty="0" err="1" smtClean="0"/>
              <a:t>Using</a:t>
            </a:r>
            <a:r>
              <a:rPr lang="cs-CZ" dirty="0" smtClean="0"/>
              <a:t> </a:t>
            </a:r>
            <a:r>
              <a:rPr lang="cs-CZ" dirty="0" err="1" smtClean="0"/>
              <a:t>various</a:t>
            </a:r>
            <a:r>
              <a:rPr lang="cs-CZ" dirty="0" smtClean="0"/>
              <a:t> </a:t>
            </a:r>
            <a:r>
              <a:rPr lang="cs-CZ" dirty="0" err="1" smtClean="0"/>
              <a:t>clubs</a:t>
            </a:r>
            <a:r>
              <a:rPr lang="cs-CZ" dirty="0" smtClean="0"/>
              <a:t> to hit </a:t>
            </a:r>
            <a:r>
              <a:rPr lang="cs-CZ" dirty="0" err="1" smtClean="0"/>
              <a:t>balls</a:t>
            </a:r>
            <a:r>
              <a:rPr lang="cs-CZ" dirty="0" smtClean="0"/>
              <a:t> </a:t>
            </a:r>
            <a:r>
              <a:rPr lang="cs-CZ" dirty="0" err="1" smtClean="0"/>
              <a:t>into</a:t>
            </a:r>
            <a:r>
              <a:rPr lang="cs-CZ" dirty="0" smtClean="0"/>
              <a:t> a </a:t>
            </a:r>
            <a:r>
              <a:rPr lang="cs-CZ" dirty="0" err="1" smtClean="0"/>
              <a:t>series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holes</a:t>
            </a:r>
            <a:r>
              <a:rPr lang="cs-CZ" dirty="0" smtClean="0"/>
              <a:t> on a </a:t>
            </a:r>
            <a:r>
              <a:rPr lang="cs-CZ" dirty="0" err="1" smtClean="0"/>
              <a:t>course</a:t>
            </a:r>
            <a:r>
              <a:rPr lang="cs-CZ" dirty="0" smtClean="0"/>
              <a:t> in as </a:t>
            </a:r>
            <a:r>
              <a:rPr lang="cs-CZ" dirty="0" err="1" smtClean="0"/>
              <a:t>few</a:t>
            </a:r>
            <a:r>
              <a:rPr lang="cs-CZ" dirty="0" smtClean="0"/>
              <a:t> </a:t>
            </a:r>
            <a:r>
              <a:rPr lang="cs-CZ" dirty="0" err="1" smtClean="0"/>
              <a:t>stroke</a:t>
            </a:r>
            <a:r>
              <a:rPr lang="cs-CZ" dirty="0" smtClean="0"/>
              <a:t> as </a:t>
            </a:r>
            <a:r>
              <a:rPr lang="cs-CZ" dirty="0" err="1" smtClean="0"/>
              <a:t>possible</a:t>
            </a:r>
            <a:endParaRPr lang="cs-CZ" dirty="0" smtClean="0"/>
          </a:p>
          <a:p>
            <a:r>
              <a:rPr lang="cs-CZ" dirty="0" smtClean="0"/>
              <a:t>no standard </a:t>
            </a:r>
            <a:r>
              <a:rPr lang="cs-CZ" dirty="0" err="1" smtClean="0"/>
              <a:t>playground</a:t>
            </a:r>
            <a:r>
              <a:rPr lang="cs-CZ" dirty="0" smtClean="0"/>
              <a:t>, play area</a:t>
            </a:r>
          </a:p>
          <a:p>
            <a:r>
              <a:rPr lang="cs-CZ" dirty="0" err="1" smtClean="0"/>
              <a:t>Tee</a:t>
            </a:r>
            <a:r>
              <a:rPr lang="cs-CZ" dirty="0" smtClean="0"/>
              <a:t> box, </a:t>
            </a:r>
            <a:r>
              <a:rPr lang="cs-CZ" dirty="0" err="1" smtClean="0"/>
              <a:t>putting</a:t>
            </a:r>
            <a:r>
              <a:rPr lang="cs-CZ" dirty="0" smtClean="0"/>
              <a:t> green </a:t>
            </a:r>
            <a:r>
              <a:rPr lang="cs-CZ" dirty="0" err="1" smtClean="0"/>
              <a:t>containing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hole</a:t>
            </a:r>
          </a:p>
          <a:p>
            <a:r>
              <a:rPr lang="cs-CZ" dirty="0" err="1" smtClean="0"/>
              <a:t>Course</a:t>
            </a:r>
            <a:r>
              <a:rPr lang="cs-CZ" dirty="0" smtClean="0"/>
              <a:t> </a:t>
            </a:r>
            <a:r>
              <a:rPr lang="cs-CZ" dirty="0" err="1" smtClean="0"/>
              <a:t>with</a:t>
            </a:r>
            <a:r>
              <a:rPr lang="cs-CZ" dirty="0" smtClean="0"/>
              <a:t> 18 </a:t>
            </a:r>
            <a:r>
              <a:rPr lang="cs-CZ" dirty="0" err="1" smtClean="0"/>
              <a:t>or</a:t>
            </a:r>
            <a:r>
              <a:rPr lang="cs-CZ" dirty="0" smtClean="0"/>
              <a:t> 9 </a:t>
            </a:r>
            <a:r>
              <a:rPr lang="cs-CZ" dirty="0" err="1" smtClean="0"/>
              <a:t>holes</a:t>
            </a:r>
            <a:endParaRPr lang="cs-CZ" dirty="0" smtClean="0"/>
          </a:p>
          <a:p>
            <a:r>
              <a:rPr lang="cs-CZ" dirty="0" err="1" smtClean="0"/>
              <a:t>Stroke</a:t>
            </a:r>
            <a:r>
              <a:rPr lang="cs-CZ" dirty="0" smtClean="0"/>
              <a:t> play / </a:t>
            </a:r>
            <a:r>
              <a:rPr lang="cs-CZ" dirty="0" err="1" smtClean="0"/>
              <a:t>Match</a:t>
            </a:r>
            <a:r>
              <a:rPr lang="cs-CZ" dirty="0" smtClean="0"/>
              <a:t> play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 err="1" smtClean="0"/>
              <a:t>History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 smtClean="0"/>
          </a:p>
          <a:p>
            <a:r>
              <a:rPr lang="cs-CZ" dirty="0" err="1" smtClean="0"/>
              <a:t>Modern</a:t>
            </a:r>
            <a:r>
              <a:rPr lang="cs-CZ" dirty="0" smtClean="0"/>
              <a:t> game </a:t>
            </a:r>
            <a:r>
              <a:rPr lang="cs-CZ" dirty="0" err="1" smtClean="0"/>
              <a:t>of</a:t>
            </a:r>
            <a:r>
              <a:rPr lang="cs-CZ" dirty="0" smtClean="0"/>
              <a:t> golf – </a:t>
            </a:r>
            <a:r>
              <a:rPr lang="cs-CZ" dirty="0" err="1" smtClean="0"/>
              <a:t>Scotland</a:t>
            </a:r>
            <a:r>
              <a:rPr lang="cs-CZ" dirty="0" smtClean="0"/>
              <a:t>, 15th </a:t>
            </a:r>
            <a:r>
              <a:rPr lang="cs-CZ" dirty="0" err="1" smtClean="0"/>
              <a:t>century</a:t>
            </a:r>
            <a:endParaRPr lang="cs-CZ" dirty="0" smtClean="0"/>
          </a:p>
          <a:p>
            <a:r>
              <a:rPr lang="cs-CZ" dirty="0" err="1" smtClean="0"/>
              <a:t>Unclear</a:t>
            </a:r>
            <a:r>
              <a:rPr lang="cs-CZ" dirty="0" smtClean="0"/>
              <a:t> </a:t>
            </a:r>
            <a:r>
              <a:rPr lang="cs-CZ" dirty="0" err="1" smtClean="0"/>
              <a:t>ancient</a:t>
            </a:r>
            <a:r>
              <a:rPr lang="cs-CZ" dirty="0" smtClean="0"/>
              <a:t> </a:t>
            </a:r>
            <a:r>
              <a:rPr lang="cs-CZ" dirty="0" err="1" smtClean="0"/>
              <a:t>history</a:t>
            </a:r>
            <a:r>
              <a:rPr lang="cs-CZ" dirty="0" smtClean="0"/>
              <a:t> - </a:t>
            </a:r>
            <a:r>
              <a:rPr lang="cs-CZ" dirty="0" err="1" smtClean="0"/>
              <a:t>Theories</a:t>
            </a:r>
            <a:endParaRPr lang="cs-CZ" dirty="0" smtClean="0"/>
          </a:p>
          <a:p>
            <a:pPr marL="550926" indent="-514350">
              <a:buFont typeface="+mj-lt"/>
              <a:buAutoNum type="alphaLcPeriod"/>
            </a:pPr>
            <a:r>
              <a:rPr lang="cs-CZ" dirty="0" smtClean="0"/>
              <a:t>Roman – game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paganica</a:t>
            </a:r>
            <a:r>
              <a:rPr lang="cs-CZ" dirty="0" smtClean="0"/>
              <a:t> – </a:t>
            </a:r>
            <a:r>
              <a:rPr lang="cs-CZ" dirty="0" err="1" smtClean="0"/>
              <a:t>bent</a:t>
            </a:r>
            <a:r>
              <a:rPr lang="cs-CZ" dirty="0" smtClean="0"/>
              <a:t> </a:t>
            </a:r>
            <a:r>
              <a:rPr lang="cs-CZ" dirty="0" err="1" smtClean="0"/>
              <a:t>stick</a:t>
            </a:r>
            <a:r>
              <a:rPr lang="cs-CZ" dirty="0" smtClean="0"/>
              <a:t>, </a:t>
            </a:r>
            <a:r>
              <a:rPr lang="cs-CZ" dirty="0" err="1" smtClean="0"/>
              <a:t>leather</a:t>
            </a:r>
            <a:r>
              <a:rPr lang="cs-CZ" dirty="0" smtClean="0"/>
              <a:t> </a:t>
            </a:r>
            <a:r>
              <a:rPr lang="cs-CZ" dirty="0" err="1" smtClean="0"/>
              <a:t>ball</a:t>
            </a:r>
            <a:endParaRPr lang="cs-CZ" dirty="0" smtClean="0"/>
          </a:p>
          <a:p>
            <a:pPr marL="550926" indent="-514350">
              <a:buFont typeface="+mj-lt"/>
              <a:buAutoNum type="alphaLcPeriod"/>
            </a:pPr>
            <a:r>
              <a:rPr lang="cs-CZ" dirty="0" smtClean="0"/>
              <a:t>China – </a:t>
            </a:r>
            <a:r>
              <a:rPr lang="cs-CZ" dirty="0" err="1" smtClean="0"/>
              <a:t>chuiwan</a:t>
            </a:r>
            <a:r>
              <a:rPr lang="cs-CZ" dirty="0" smtClean="0"/>
              <a:t> = </a:t>
            </a:r>
            <a:r>
              <a:rPr lang="cs-CZ" dirty="0" err="1" smtClean="0"/>
              <a:t>striking</a:t>
            </a:r>
            <a:r>
              <a:rPr lang="cs-CZ" dirty="0" smtClean="0"/>
              <a:t> </a:t>
            </a:r>
            <a:r>
              <a:rPr lang="cs-CZ" dirty="0" err="1" smtClean="0"/>
              <a:t>small</a:t>
            </a:r>
            <a:r>
              <a:rPr lang="cs-CZ" dirty="0" smtClean="0"/>
              <a:t> </a:t>
            </a:r>
            <a:r>
              <a:rPr lang="cs-CZ" dirty="0" err="1" smtClean="0"/>
              <a:t>ball</a:t>
            </a:r>
            <a:r>
              <a:rPr lang="cs-CZ" dirty="0" smtClean="0"/>
              <a:t>, 8th – 14th </a:t>
            </a:r>
            <a:r>
              <a:rPr lang="cs-CZ" dirty="0" err="1" smtClean="0"/>
              <a:t>centuries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err="1" smtClean="0"/>
              <a:t>Tools</a:t>
            </a:r>
            <a:r>
              <a:rPr lang="cs-CZ" dirty="0" smtClean="0"/>
              <a:t> </a:t>
            </a:r>
            <a:r>
              <a:rPr lang="cs-CZ" dirty="0" err="1" smtClean="0"/>
              <a:t>for</a:t>
            </a:r>
            <a:r>
              <a:rPr lang="cs-CZ" dirty="0" smtClean="0"/>
              <a:t> </a:t>
            </a:r>
            <a:r>
              <a:rPr lang="cs-CZ" dirty="0" err="1" smtClean="0"/>
              <a:t>chuiwan</a:t>
            </a:r>
            <a:r>
              <a:rPr lang="cs-CZ" dirty="0" smtClean="0"/>
              <a:t>  </a:t>
            </a:r>
            <a:endParaRPr lang="cs-CZ" dirty="0"/>
          </a:p>
        </p:txBody>
      </p:sp>
      <p:pic>
        <p:nvPicPr>
          <p:cNvPr id="4" name="Zástupný symbol pro obsah 3" descr="ancient-golf-in-china-chuiwan-tool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16000" y="2015331"/>
            <a:ext cx="6350000" cy="36957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 smtClean="0"/>
              <a:t>Golf </a:t>
            </a:r>
            <a:r>
              <a:rPr lang="cs-CZ" b="1" dirty="0" err="1" smtClean="0"/>
              <a:t>course</a:t>
            </a:r>
            <a:endParaRPr lang="cs-CZ" b="1" dirty="0"/>
          </a:p>
        </p:txBody>
      </p:sp>
      <p:sp>
        <p:nvSpPr>
          <p:cNvPr id="5" name="Zástupný symbol pro obsah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690864" cy="4525963"/>
          </a:xfrm>
        </p:spPr>
        <p:txBody>
          <a:bodyPr/>
          <a:lstStyle/>
          <a:p>
            <a:r>
              <a:rPr lang="cs-CZ" dirty="0" smtClean="0"/>
              <a:t>9 </a:t>
            </a:r>
            <a:r>
              <a:rPr lang="cs-CZ" dirty="0" err="1" smtClean="0"/>
              <a:t>or</a:t>
            </a:r>
            <a:r>
              <a:rPr lang="cs-CZ" dirty="0" smtClean="0"/>
              <a:t> 18 </a:t>
            </a:r>
            <a:r>
              <a:rPr lang="cs-CZ" dirty="0" err="1" smtClean="0"/>
              <a:t>holes</a:t>
            </a:r>
            <a:endParaRPr lang="cs-CZ" dirty="0" smtClean="0"/>
          </a:p>
          <a:p>
            <a:r>
              <a:rPr lang="cs-CZ" dirty="0" err="1" smtClean="0"/>
              <a:t>Teeing</a:t>
            </a:r>
            <a:r>
              <a:rPr lang="cs-CZ" dirty="0" smtClean="0"/>
              <a:t> </a:t>
            </a:r>
            <a:r>
              <a:rPr lang="cs-CZ" dirty="0" err="1" smtClean="0"/>
              <a:t>ground</a:t>
            </a:r>
            <a:r>
              <a:rPr lang="cs-CZ" dirty="0" smtClean="0"/>
              <a:t> set </a:t>
            </a:r>
            <a:r>
              <a:rPr lang="cs-CZ" dirty="0" err="1" smtClean="0"/>
              <a:t>off</a:t>
            </a:r>
            <a:r>
              <a:rPr lang="cs-CZ" dirty="0" smtClean="0"/>
              <a:t> </a:t>
            </a:r>
            <a:r>
              <a:rPr lang="cs-CZ" dirty="0" err="1" smtClean="0"/>
              <a:t>two</a:t>
            </a:r>
            <a:r>
              <a:rPr lang="cs-CZ" dirty="0" smtClean="0"/>
              <a:t> </a:t>
            </a:r>
            <a:r>
              <a:rPr lang="cs-CZ" dirty="0" err="1" smtClean="0"/>
              <a:t>markers</a:t>
            </a:r>
            <a:endParaRPr lang="cs-CZ" dirty="0" smtClean="0"/>
          </a:p>
          <a:p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levels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grass</a:t>
            </a:r>
            <a:r>
              <a:rPr lang="cs-CZ" dirty="0" smtClean="0"/>
              <a:t> are </a:t>
            </a:r>
            <a:r>
              <a:rPr lang="cs-CZ" dirty="0" err="1" smtClean="0"/>
              <a:t>varied</a:t>
            </a:r>
            <a:r>
              <a:rPr lang="cs-CZ" dirty="0" smtClean="0"/>
              <a:t> to </a:t>
            </a:r>
            <a:r>
              <a:rPr lang="cs-CZ" dirty="0" err="1" smtClean="0"/>
              <a:t>increase</a:t>
            </a:r>
            <a:r>
              <a:rPr lang="cs-CZ" dirty="0" smtClean="0"/>
              <a:t> </a:t>
            </a:r>
            <a:r>
              <a:rPr lang="cs-CZ" dirty="0" err="1" smtClean="0"/>
              <a:t>difficulty</a:t>
            </a:r>
            <a:r>
              <a:rPr lang="cs-CZ" dirty="0" smtClean="0"/>
              <a:t>, green </a:t>
            </a:r>
            <a:r>
              <a:rPr lang="cs-CZ" dirty="0" err="1" smtClean="0"/>
              <a:t>for</a:t>
            </a:r>
            <a:r>
              <a:rPr lang="cs-CZ" dirty="0" smtClean="0"/>
              <a:t> </a:t>
            </a:r>
            <a:r>
              <a:rPr lang="cs-CZ" dirty="0" err="1" smtClean="0"/>
              <a:t>putting</a:t>
            </a:r>
            <a:endParaRPr lang="cs-CZ" dirty="0" smtClean="0"/>
          </a:p>
          <a:p>
            <a:r>
              <a:rPr lang="cs-CZ" dirty="0" err="1" smtClean="0"/>
              <a:t>First</a:t>
            </a:r>
            <a:r>
              <a:rPr lang="cs-CZ" dirty="0" smtClean="0"/>
              <a:t> 18 hole golf </a:t>
            </a:r>
            <a:r>
              <a:rPr lang="cs-CZ" dirty="0" err="1" smtClean="0"/>
              <a:t>course</a:t>
            </a:r>
            <a:r>
              <a:rPr lang="cs-CZ" dirty="0" smtClean="0"/>
              <a:t> in </a:t>
            </a:r>
            <a:r>
              <a:rPr lang="cs-CZ" dirty="0" err="1" smtClean="0"/>
              <a:t>the</a:t>
            </a:r>
            <a:r>
              <a:rPr lang="cs-CZ" dirty="0" smtClean="0"/>
              <a:t> USA – </a:t>
            </a:r>
            <a:r>
              <a:rPr lang="cs-CZ" dirty="0" err="1" smtClean="0"/>
              <a:t>sheep</a:t>
            </a:r>
            <a:r>
              <a:rPr lang="cs-CZ" dirty="0" smtClean="0"/>
              <a:t> </a:t>
            </a:r>
            <a:r>
              <a:rPr lang="cs-CZ" dirty="0" err="1" smtClean="0"/>
              <a:t>farm</a:t>
            </a:r>
            <a:r>
              <a:rPr lang="cs-CZ" dirty="0" smtClean="0"/>
              <a:t>, </a:t>
            </a:r>
            <a:r>
              <a:rPr lang="cs-CZ" dirty="0" err="1" smtClean="0"/>
              <a:t>Downers</a:t>
            </a:r>
            <a:r>
              <a:rPr lang="cs-CZ" dirty="0" smtClean="0"/>
              <a:t> </a:t>
            </a:r>
            <a:r>
              <a:rPr lang="cs-CZ" dirty="0" err="1" smtClean="0"/>
              <a:t>Grove</a:t>
            </a:r>
            <a:r>
              <a:rPr lang="cs-CZ" dirty="0" smtClean="0"/>
              <a:t>, Illinois, 1892</a:t>
            </a:r>
            <a:endParaRPr lang="cs-CZ" dirty="0"/>
          </a:p>
        </p:txBody>
      </p:sp>
      <p:pic>
        <p:nvPicPr>
          <p:cNvPr id="7" name="Zástupný symbol pro obsah 6" descr="golf course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436096" y="1412776"/>
            <a:ext cx="3707904" cy="496855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 smtClean="0"/>
              <a:t>Golf </a:t>
            </a:r>
            <a:r>
              <a:rPr lang="cs-CZ" b="1" dirty="0" err="1" smtClean="0"/>
              <a:t>course</a:t>
            </a:r>
            <a:endParaRPr lang="cs-CZ" b="1" dirty="0"/>
          </a:p>
        </p:txBody>
      </p:sp>
      <p:pic>
        <p:nvPicPr>
          <p:cNvPr id="6" name="Zástupný symbol pro obsah 5" descr="golf course 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1628800"/>
            <a:ext cx="3528392" cy="4464496"/>
          </a:xfrm>
        </p:spPr>
      </p:pic>
      <p:sp>
        <p:nvSpPr>
          <p:cNvPr id="5" name="Zástupný symbol pro obsah 4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550926" indent="-514350">
              <a:buFont typeface="+mj-lt"/>
              <a:buAutoNum type="arabicPeriod"/>
            </a:pPr>
            <a:r>
              <a:rPr lang="cs-CZ" dirty="0" err="1" smtClean="0"/>
              <a:t>Teeing</a:t>
            </a:r>
            <a:r>
              <a:rPr lang="cs-CZ" dirty="0" smtClean="0"/>
              <a:t> </a:t>
            </a:r>
            <a:r>
              <a:rPr lang="cs-CZ" dirty="0" err="1" smtClean="0"/>
              <a:t>ground</a:t>
            </a:r>
            <a:endParaRPr lang="cs-CZ" dirty="0" smtClean="0"/>
          </a:p>
          <a:p>
            <a:pPr marL="550926" indent="-514350">
              <a:buFont typeface="+mj-lt"/>
              <a:buAutoNum type="arabicPeriod"/>
            </a:pPr>
            <a:r>
              <a:rPr lang="cs-CZ" dirty="0" err="1" smtClean="0"/>
              <a:t>Water</a:t>
            </a:r>
            <a:r>
              <a:rPr lang="cs-CZ" dirty="0" smtClean="0"/>
              <a:t> hazard</a:t>
            </a:r>
          </a:p>
          <a:p>
            <a:pPr marL="550926" indent="-514350">
              <a:buFont typeface="+mj-lt"/>
              <a:buAutoNum type="arabicPeriod"/>
            </a:pPr>
            <a:r>
              <a:rPr lang="cs-CZ" dirty="0" err="1" smtClean="0"/>
              <a:t>Rough</a:t>
            </a:r>
            <a:endParaRPr lang="cs-CZ" dirty="0" smtClean="0"/>
          </a:p>
          <a:p>
            <a:pPr marL="550926" indent="-514350">
              <a:buFont typeface="+mj-lt"/>
              <a:buAutoNum type="arabicPeriod"/>
            </a:pPr>
            <a:r>
              <a:rPr lang="cs-CZ" dirty="0" err="1" smtClean="0"/>
              <a:t>Out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bound</a:t>
            </a:r>
            <a:r>
              <a:rPr lang="cs-CZ" dirty="0" smtClean="0"/>
              <a:t> (OB)</a:t>
            </a:r>
          </a:p>
          <a:p>
            <a:pPr marL="550926" indent="-514350">
              <a:buFont typeface="+mj-lt"/>
              <a:buAutoNum type="arabicPeriod"/>
            </a:pPr>
            <a:r>
              <a:rPr lang="cs-CZ" dirty="0" err="1" smtClean="0"/>
              <a:t>Sand</a:t>
            </a:r>
            <a:r>
              <a:rPr lang="cs-CZ" dirty="0" smtClean="0"/>
              <a:t> </a:t>
            </a:r>
            <a:r>
              <a:rPr lang="cs-CZ" dirty="0" err="1" smtClean="0"/>
              <a:t>bunker</a:t>
            </a:r>
            <a:endParaRPr lang="cs-CZ" dirty="0" smtClean="0"/>
          </a:p>
          <a:p>
            <a:pPr marL="550926" indent="-514350">
              <a:buFont typeface="+mj-lt"/>
              <a:buAutoNum type="arabicPeriod"/>
            </a:pPr>
            <a:r>
              <a:rPr lang="cs-CZ" dirty="0" err="1" smtClean="0"/>
              <a:t>Water</a:t>
            </a:r>
            <a:r>
              <a:rPr lang="cs-CZ" dirty="0" smtClean="0"/>
              <a:t> hazard</a:t>
            </a:r>
          </a:p>
          <a:p>
            <a:pPr marL="550926" indent="-514350">
              <a:buFont typeface="+mj-lt"/>
              <a:buAutoNum type="arabicPeriod"/>
            </a:pPr>
            <a:r>
              <a:rPr lang="cs-CZ" dirty="0" err="1" smtClean="0"/>
              <a:t>Fairway</a:t>
            </a:r>
            <a:endParaRPr lang="cs-CZ" dirty="0" smtClean="0"/>
          </a:p>
          <a:p>
            <a:pPr marL="550926" indent="-514350">
              <a:buFont typeface="+mj-lt"/>
              <a:buAutoNum type="arabicPeriod"/>
            </a:pPr>
            <a:r>
              <a:rPr lang="cs-CZ" dirty="0" err="1" smtClean="0"/>
              <a:t>Putting</a:t>
            </a:r>
            <a:r>
              <a:rPr lang="cs-CZ" dirty="0" smtClean="0"/>
              <a:t> green</a:t>
            </a:r>
          </a:p>
          <a:p>
            <a:pPr marL="550926" indent="-514350">
              <a:buFont typeface="+mj-lt"/>
              <a:buAutoNum type="arabicPeriod"/>
            </a:pPr>
            <a:r>
              <a:rPr lang="cs-CZ" dirty="0" err="1" smtClean="0"/>
              <a:t>Flagstick</a:t>
            </a:r>
            <a:r>
              <a:rPr lang="cs-CZ" dirty="0" smtClean="0"/>
              <a:t> </a:t>
            </a:r>
          </a:p>
          <a:p>
            <a:pPr marL="550926" indent="-514350">
              <a:buFont typeface="+mj-lt"/>
              <a:buAutoNum type="arabicPeriod"/>
            </a:pPr>
            <a:r>
              <a:rPr lang="cs-CZ" dirty="0" smtClean="0"/>
              <a:t>Hole</a:t>
            </a:r>
          </a:p>
          <a:p>
            <a:pPr marL="550926" indent="-514350">
              <a:buFont typeface="+mj-lt"/>
              <a:buAutoNum type="arabicPeriod"/>
            </a:pP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 smtClean="0"/>
              <a:t>Golf </a:t>
            </a:r>
            <a:r>
              <a:rPr lang="cs-CZ" b="1" dirty="0" err="1" smtClean="0"/>
              <a:t>equipment</a:t>
            </a:r>
            <a:endParaRPr lang="cs-CZ" b="1" dirty="0"/>
          </a:p>
        </p:txBody>
      </p:sp>
      <p:pic>
        <p:nvPicPr>
          <p:cNvPr id="8" name="Zástupný symbol pro obsah 7" descr="golf equipmen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1600200"/>
            <a:ext cx="5832648" cy="478112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 err="1" smtClean="0"/>
              <a:t>Rules</a:t>
            </a:r>
            <a:endParaRPr lang="cs-CZ" b="1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 err="1" smtClean="0"/>
              <a:t>Internationally</a:t>
            </a:r>
            <a:r>
              <a:rPr lang="cs-CZ" dirty="0" smtClean="0"/>
              <a:t> </a:t>
            </a:r>
            <a:r>
              <a:rPr lang="cs-CZ" dirty="0" err="1" smtClean="0"/>
              <a:t>standardised</a:t>
            </a:r>
            <a:endParaRPr lang="cs-CZ" dirty="0" smtClean="0"/>
          </a:p>
          <a:p>
            <a:endParaRPr lang="cs-CZ" dirty="0" smtClean="0"/>
          </a:p>
          <a:p>
            <a:r>
              <a:rPr lang="cs-CZ" dirty="0" smtClean="0"/>
              <a:t>Start </a:t>
            </a:r>
            <a:r>
              <a:rPr lang="cs-CZ" dirty="0" err="1" smtClean="0"/>
              <a:t>from</a:t>
            </a:r>
            <a:r>
              <a:rPr lang="cs-CZ" dirty="0" smtClean="0"/>
              <a:t> </a:t>
            </a:r>
            <a:r>
              <a:rPr lang="cs-CZ" dirty="0" err="1" smtClean="0"/>
              <a:t>tee</a:t>
            </a:r>
            <a:r>
              <a:rPr lang="cs-CZ" dirty="0" smtClean="0"/>
              <a:t>,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end</a:t>
            </a:r>
            <a:r>
              <a:rPr lang="cs-CZ" dirty="0" smtClean="0"/>
              <a:t> - </a:t>
            </a:r>
            <a:r>
              <a:rPr lang="cs-CZ" dirty="0" err="1" smtClean="0"/>
              <a:t>ball</a:t>
            </a:r>
            <a:r>
              <a:rPr lang="cs-CZ" dirty="0" smtClean="0"/>
              <a:t> in </a:t>
            </a:r>
            <a:r>
              <a:rPr lang="cs-CZ" dirty="0" err="1" smtClean="0"/>
              <a:t>the</a:t>
            </a:r>
            <a:r>
              <a:rPr lang="cs-CZ" dirty="0" smtClean="0"/>
              <a:t> hole</a:t>
            </a:r>
          </a:p>
          <a:p>
            <a:endParaRPr lang="cs-CZ" i="1" dirty="0" smtClean="0"/>
          </a:p>
          <a:p>
            <a:r>
              <a:rPr lang="cs-CZ" i="1" dirty="0" smtClean="0"/>
              <a:t>„</a:t>
            </a:r>
            <a:r>
              <a:rPr lang="en-US" i="1" dirty="0" smtClean="0"/>
              <a:t>Play </a:t>
            </a:r>
            <a:r>
              <a:rPr lang="en-US" i="1" dirty="0" smtClean="0"/>
              <a:t>the ball as it lies, play the course as you find it, and if you cannot do either, do what is fair</a:t>
            </a:r>
            <a:r>
              <a:rPr lang="en-US" i="1" dirty="0" smtClean="0"/>
              <a:t>.</a:t>
            </a:r>
            <a:r>
              <a:rPr lang="cs-CZ" i="1" dirty="0" smtClean="0"/>
              <a:t>“</a:t>
            </a:r>
          </a:p>
          <a:p>
            <a:endParaRPr lang="cs-CZ" i="1" dirty="0" smtClean="0"/>
          </a:p>
          <a:p>
            <a:r>
              <a:rPr lang="cs-CZ" i="1" dirty="0" smtClean="0"/>
              <a:t>Fair play – </a:t>
            </a:r>
            <a:r>
              <a:rPr lang="cs-CZ" i="1" dirty="0" err="1" smtClean="0"/>
              <a:t>responsibilty</a:t>
            </a:r>
            <a:r>
              <a:rPr lang="cs-CZ" i="1" dirty="0" smtClean="0"/>
              <a:t> </a:t>
            </a:r>
            <a:r>
              <a:rPr lang="cs-CZ" i="1" dirty="0" err="1" smtClean="0"/>
              <a:t>for</a:t>
            </a:r>
            <a:r>
              <a:rPr lang="cs-CZ" i="1" dirty="0" smtClean="0"/>
              <a:t> </a:t>
            </a:r>
            <a:r>
              <a:rPr lang="cs-CZ" i="1" dirty="0" err="1" smtClean="0"/>
              <a:t>one</a:t>
            </a:r>
            <a:r>
              <a:rPr lang="cs-CZ" i="1" dirty="0" smtClean="0"/>
              <a:t>´s </a:t>
            </a:r>
            <a:r>
              <a:rPr lang="cs-CZ" i="1" dirty="0" err="1" smtClean="0"/>
              <a:t>own</a:t>
            </a:r>
            <a:r>
              <a:rPr lang="cs-CZ" i="1" dirty="0" smtClean="0"/>
              <a:t> </a:t>
            </a:r>
            <a:r>
              <a:rPr lang="cs-CZ" i="1" dirty="0" err="1" smtClean="0"/>
              <a:t>punishment</a:t>
            </a:r>
            <a:r>
              <a:rPr lang="cs-CZ" i="1" dirty="0" smtClean="0"/>
              <a:t> </a:t>
            </a:r>
            <a:r>
              <a:rPr lang="cs-CZ" i="1" dirty="0" smtClean="0"/>
              <a:t>- </a:t>
            </a:r>
            <a:r>
              <a:rPr lang="cs-CZ" i="1" dirty="0" err="1" smtClean="0"/>
              <a:t>disqualification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 smtClean="0"/>
              <a:t>Penalty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 err="1" smtClean="0"/>
              <a:t>Break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rules</a:t>
            </a:r>
            <a:r>
              <a:rPr lang="cs-CZ" dirty="0" smtClean="0"/>
              <a:t> </a:t>
            </a:r>
            <a:r>
              <a:rPr lang="cs-CZ" dirty="0" err="1" smtClean="0"/>
              <a:t>from</a:t>
            </a:r>
            <a:r>
              <a:rPr lang="cs-CZ" dirty="0" smtClean="0"/>
              <a:t> </a:t>
            </a:r>
            <a:r>
              <a:rPr lang="cs-CZ" dirty="0" err="1" smtClean="0"/>
              <a:t>player</a:t>
            </a:r>
            <a:r>
              <a:rPr lang="cs-CZ" dirty="0" smtClean="0"/>
              <a:t> </a:t>
            </a:r>
            <a:r>
              <a:rPr lang="cs-CZ" dirty="0" err="1" smtClean="0"/>
              <a:t>or</a:t>
            </a:r>
            <a:r>
              <a:rPr lang="cs-CZ" dirty="0" smtClean="0"/>
              <a:t> his </a:t>
            </a:r>
            <a:r>
              <a:rPr lang="cs-CZ" dirty="0" err="1" smtClean="0"/>
              <a:t>caddie</a:t>
            </a:r>
            <a:endParaRPr lang="cs-CZ" dirty="0" smtClean="0"/>
          </a:p>
          <a:p>
            <a:r>
              <a:rPr lang="cs-CZ" dirty="0" err="1" smtClean="0"/>
              <a:t>One</a:t>
            </a:r>
            <a:r>
              <a:rPr lang="cs-CZ" dirty="0" smtClean="0"/>
              <a:t> </a:t>
            </a:r>
            <a:r>
              <a:rPr lang="cs-CZ" dirty="0" err="1" smtClean="0"/>
              <a:t>stroke</a:t>
            </a:r>
            <a:r>
              <a:rPr lang="cs-CZ" dirty="0" smtClean="0"/>
              <a:t> penalty</a:t>
            </a:r>
          </a:p>
          <a:p>
            <a:pPr marL="550926" indent="-514350">
              <a:buFont typeface="+mj-lt"/>
              <a:buAutoNum type="arabicPeriod"/>
            </a:pPr>
            <a:r>
              <a:rPr lang="cs-CZ" dirty="0" err="1" smtClean="0"/>
              <a:t>Lost</a:t>
            </a:r>
            <a:r>
              <a:rPr lang="cs-CZ" dirty="0" smtClean="0"/>
              <a:t> </a:t>
            </a:r>
            <a:r>
              <a:rPr lang="cs-CZ" dirty="0" err="1" smtClean="0"/>
              <a:t>ball</a:t>
            </a:r>
            <a:r>
              <a:rPr lang="cs-CZ" dirty="0" smtClean="0"/>
              <a:t> </a:t>
            </a:r>
            <a:r>
              <a:rPr lang="cs-CZ" dirty="0" smtClean="0"/>
              <a:t>/ </a:t>
            </a:r>
            <a:r>
              <a:rPr lang="cs-CZ" dirty="0" err="1" smtClean="0"/>
              <a:t>ball</a:t>
            </a:r>
            <a:r>
              <a:rPr lang="cs-CZ" dirty="0" smtClean="0"/>
              <a:t> hit </a:t>
            </a:r>
            <a:r>
              <a:rPr lang="cs-CZ" dirty="0" err="1" smtClean="0"/>
              <a:t>out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bounds</a:t>
            </a:r>
            <a:r>
              <a:rPr lang="cs-CZ" dirty="0" smtClean="0"/>
              <a:t> </a:t>
            </a:r>
            <a:r>
              <a:rPr lang="cs-CZ" dirty="0" smtClean="0"/>
              <a:t>- distance</a:t>
            </a:r>
          </a:p>
          <a:p>
            <a:pPr marL="550926" indent="-514350">
              <a:buFont typeface="+mj-lt"/>
              <a:buAutoNum type="arabicPeriod"/>
            </a:pPr>
            <a:r>
              <a:rPr lang="en-US" dirty="0" smtClean="0"/>
              <a:t>unwanted movement of the </a:t>
            </a:r>
            <a:r>
              <a:rPr lang="en-US" dirty="0" smtClean="0"/>
              <a:t>ball</a:t>
            </a:r>
            <a:endParaRPr lang="cs-CZ" dirty="0" smtClean="0"/>
          </a:p>
          <a:p>
            <a:pPr marL="550926" indent="-514350">
              <a:buFont typeface="+mj-lt"/>
              <a:buAutoNum type="arabicPeriod"/>
            </a:pPr>
            <a:r>
              <a:rPr lang="cs-CZ" dirty="0" err="1" smtClean="0"/>
              <a:t>Ball</a:t>
            </a:r>
            <a:r>
              <a:rPr lang="cs-CZ" dirty="0" smtClean="0"/>
              <a:t> </a:t>
            </a:r>
            <a:r>
              <a:rPr lang="cs-CZ" dirty="0" err="1" smtClean="0"/>
              <a:t>lies</a:t>
            </a:r>
            <a:r>
              <a:rPr lang="cs-CZ" dirty="0" smtClean="0"/>
              <a:t> in </a:t>
            </a:r>
            <a:r>
              <a:rPr lang="cs-CZ" dirty="0" err="1" smtClean="0"/>
              <a:t>red</a:t>
            </a:r>
            <a:r>
              <a:rPr lang="cs-CZ" dirty="0" smtClean="0"/>
              <a:t> </a:t>
            </a:r>
            <a:r>
              <a:rPr lang="cs-CZ" dirty="0" err="1" smtClean="0"/>
              <a:t>or</a:t>
            </a:r>
            <a:r>
              <a:rPr lang="cs-CZ" dirty="0" smtClean="0"/>
              <a:t> </a:t>
            </a:r>
            <a:r>
              <a:rPr lang="cs-CZ" dirty="0" err="1" smtClean="0"/>
              <a:t>yellow</a:t>
            </a:r>
            <a:r>
              <a:rPr lang="cs-CZ" dirty="0" smtClean="0"/>
              <a:t> </a:t>
            </a:r>
            <a:r>
              <a:rPr lang="cs-CZ" dirty="0" err="1" smtClean="0"/>
              <a:t>penatly</a:t>
            </a:r>
            <a:r>
              <a:rPr lang="cs-CZ" dirty="0" smtClean="0"/>
              <a:t> area</a:t>
            </a:r>
          </a:p>
          <a:p>
            <a:pPr marL="550926" indent="-514350"/>
            <a:r>
              <a:rPr lang="cs-CZ" dirty="0" err="1" smtClean="0"/>
              <a:t>Two</a:t>
            </a:r>
            <a:r>
              <a:rPr lang="cs-CZ" dirty="0" smtClean="0"/>
              <a:t> </a:t>
            </a:r>
            <a:r>
              <a:rPr lang="cs-CZ" dirty="0" err="1" smtClean="0"/>
              <a:t>stroke</a:t>
            </a:r>
            <a:r>
              <a:rPr lang="cs-CZ" dirty="0" smtClean="0"/>
              <a:t> penalty</a:t>
            </a:r>
          </a:p>
          <a:p>
            <a:pPr marL="550926" indent="-514350">
              <a:buFont typeface="+mj-lt"/>
              <a:buAutoNum type="arabicPeriod"/>
            </a:pPr>
            <a:r>
              <a:rPr lang="cs-CZ" dirty="0" err="1" smtClean="0"/>
              <a:t>Wrong</a:t>
            </a:r>
            <a:r>
              <a:rPr lang="cs-CZ" dirty="0" smtClean="0"/>
              <a:t> </a:t>
            </a:r>
            <a:r>
              <a:rPr lang="cs-CZ" dirty="0" err="1" smtClean="0"/>
              <a:t>ball</a:t>
            </a:r>
            <a:endParaRPr lang="cs-CZ" dirty="0" smtClean="0"/>
          </a:p>
          <a:p>
            <a:pPr marL="550926" indent="-514350"/>
            <a:r>
              <a:rPr lang="cs-CZ" dirty="0" err="1" smtClean="0"/>
              <a:t>Disqualification</a:t>
            </a:r>
            <a:r>
              <a:rPr lang="cs-CZ" dirty="0" smtClean="0"/>
              <a:t> – </a:t>
            </a:r>
            <a:r>
              <a:rPr lang="cs-CZ" dirty="0" err="1" smtClean="0"/>
              <a:t>cheating</a:t>
            </a:r>
            <a:r>
              <a:rPr lang="cs-CZ" dirty="0" smtClean="0"/>
              <a:t>, not fair play</a:t>
            </a:r>
          </a:p>
          <a:p>
            <a:pPr marL="550926" indent="-514350">
              <a:buNone/>
            </a:pPr>
            <a:endParaRPr lang="cs-CZ" dirty="0" smtClean="0"/>
          </a:p>
          <a:p>
            <a:pPr marL="550926" indent="-514350">
              <a:buNone/>
            </a:pPr>
            <a:endParaRPr lang="en-US" dirty="0" smtClean="0"/>
          </a:p>
          <a:p>
            <a:pPr marL="550926" indent="-514350">
              <a:buFont typeface="+mj-lt"/>
              <a:buAutoNum type="arabicPeriod"/>
            </a:pPr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ký">
  <a:themeElements>
    <a:clrScheme name="Technický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ký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ký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935</TotalTime>
  <Words>458</Words>
  <Application>Microsoft Office PowerPoint</Application>
  <PresentationFormat>Předvádění na obrazovce (4:3)</PresentationFormat>
  <Paragraphs>104</Paragraphs>
  <Slides>16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17" baseType="lpstr">
      <vt:lpstr>Technický</vt:lpstr>
      <vt:lpstr>Golf</vt:lpstr>
      <vt:lpstr>Basic information</vt:lpstr>
      <vt:lpstr>History</vt:lpstr>
      <vt:lpstr>Tools for chuiwan  </vt:lpstr>
      <vt:lpstr>Golf course</vt:lpstr>
      <vt:lpstr>Golf course</vt:lpstr>
      <vt:lpstr>Golf equipment</vt:lpstr>
      <vt:lpstr>Rules</vt:lpstr>
      <vt:lpstr>Penalty</vt:lpstr>
      <vt:lpstr>Scoring and handicapping</vt:lpstr>
      <vt:lpstr>Tours </vt:lpstr>
      <vt:lpstr>Men’s major championships</vt:lpstr>
      <vt:lpstr>Women’s major championships</vt:lpstr>
      <vt:lpstr>Snímek 14</vt:lpstr>
      <vt:lpstr>Questions</vt:lpstr>
      <vt:lpstr>Thanks for your attention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Zdeněk Hucek</dc:creator>
  <cp:lastModifiedBy>Zdeněk Hucek</cp:lastModifiedBy>
  <cp:revision>36</cp:revision>
  <dcterms:created xsi:type="dcterms:W3CDTF">2021-03-28T17:53:56Z</dcterms:created>
  <dcterms:modified xsi:type="dcterms:W3CDTF">2021-03-29T09:29:52Z</dcterms:modified>
</cp:coreProperties>
</file>