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66" r:id="rId6"/>
    <p:sldId id="268" r:id="rId7"/>
    <p:sldId id="260" r:id="rId8"/>
    <p:sldId id="261" r:id="rId9"/>
    <p:sldId id="269" r:id="rId10"/>
    <p:sldId id="263" r:id="rId11"/>
    <p:sldId id="270" r:id="rId12"/>
    <p:sldId id="265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DFD9D-FA1C-4C12-A287-F856D9FC1D0E}" v="38" dt="2021-04-26T12:39:36.878"/>
    <p1510:client id="{249ED746-00D0-3EEA-28ED-E6A6F8D7D17F}" v="113" dt="2021-04-22T07:02:16.875"/>
    <p1510:client id="{2A9CC19F-A046-2000-C93E-62DA8B98433F}" v="1" dt="2021-04-25T06:16:37.043"/>
    <p1510:client id="{349790D6-6177-2BC8-A794-D164E93C13DE}" v="702" dt="2021-03-29T14:16:02.815"/>
    <p1510:client id="{3C4ABD77-F75C-75C1-ACC5-7752CDF355DE}" v="244" dt="2021-04-18T14:29:50.237"/>
    <p1510:client id="{78C56B2F-F3C9-3637-3558-20C479D5DEB1}" v="1027" dt="2021-04-12T13:48:19.593"/>
    <p1510:client id="{8C213288-240C-D2DE-F72E-A85EE4FEBF76}" v="10" dt="2021-04-12T13:07:55.312"/>
    <p1510:client id="{944790BD-09B5-7194-F9F8-1571D7E18CCB}" v="433" dt="2021-04-25T17:50:54.601"/>
    <p1510:client id="{99852C22-69F5-7CB4-2FD6-E2ADF11018FB}" v="13" dt="2021-04-26T09:31:13.045"/>
    <p1510:client id="{9FE9D902-7D7A-4FAF-890C-FAE490362765}" v="34" dt="2021-04-23T07:56:08.772"/>
    <p1510:client id="{A018C22B-0340-A5DC-14BE-09780E7D4545}" v="1" dt="2021-04-23T13:01:41.284"/>
    <p1510:client id="{AB250D25-D425-9593-00D8-8A5FAB326373}" v="150" dt="2021-04-26T09:29:31.316"/>
    <p1510:client id="{C84D5221-3C43-E463-CDB1-EF8577D8EFF4}" v="41" dt="2021-04-23T12:14:27.114"/>
    <p1510:client id="{CC7A9F6D-CEA1-B630-BED8-3D74CF05AB38}" v="160" dt="2021-04-23T06:47:28.903"/>
    <p1510:client id="{D99DC19F-30E2-2000-DD51-D16CE5935E95}" v="41" dt="2021-04-25T06:43:21.969"/>
    <p1510:client id="{E64DC47C-64C0-A3E1-56F1-4F67A85845FA}" v="32" dt="2021-04-26T09:49:57.432"/>
    <p1510:client id="{F217E4B9-E21A-BF2A-BEAD-1F3863370D00}" v="628" dt="2021-04-21T16:01:05.3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ří Soukup" userId="S::15319315@cuni.cz::20ba89b7-f0bd-4223-b5e5-fa82326006d6" providerId="AD" clId="Web-{E64DC47C-64C0-A3E1-56F1-4F67A85845FA}"/>
    <pc:docChg chg="modSld">
      <pc:chgData name="Jiří Soukup" userId="S::15319315@cuni.cz::20ba89b7-f0bd-4223-b5e5-fa82326006d6" providerId="AD" clId="Web-{E64DC47C-64C0-A3E1-56F1-4F67A85845FA}" dt="2021-04-26T09:49:55.588" v="16" actId="20577"/>
      <pc:docMkLst>
        <pc:docMk/>
      </pc:docMkLst>
      <pc:sldChg chg="modSp">
        <pc:chgData name="Jiří Soukup" userId="S::15319315@cuni.cz::20ba89b7-f0bd-4223-b5e5-fa82326006d6" providerId="AD" clId="Web-{E64DC47C-64C0-A3E1-56F1-4F67A85845FA}" dt="2021-04-26T09:49:55.588" v="16" actId="20577"/>
        <pc:sldMkLst>
          <pc:docMk/>
          <pc:sldMk cId="2365222933" sldId="260"/>
        </pc:sldMkLst>
        <pc:spChg chg="mod">
          <ac:chgData name="Jiří Soukup" userId="S::15319315@cuni.cz::20ba89b7-f0bd-4223-b5e5-fa82326006d6" providerId="AD" clId="Web-{E64DC47C-64C0-A3E1-56F1-4F67A85845FA}" dt="2021-04-26T09:49:55.588" v="16" actId="20577"/>
          <ac:spMkLst>
            <pc:docMk/>
            <pc:sldMk cId="2365222933" sldId="260"/>
            <ac:spMk id="2" creationId="{C9675B3C-A949-4A4D-A73A-13F9B51270E8}"/>
          </ac:spMkLst>
        </pc:spChg>
        <pc:spChg chg="mod">
          <ac:chgData name="Jiří Soukup" userId="S::15319315@cuni.cz::20ba89b7-f0bd-4223-b5e5-fa82326006d6" providerId="AD" clId="Web-{E64DC47C-64C0-A3E1-56F1-4F67A85845FA}" dt="2021-04-26T09:49:49.604" v="10" actId="20577"/>
          <ac:spMkLst>
            <pc:docMk/>
            <pc:sldMk cId="2365222933" sldId="260"/>
            <ac:spMk id="14" creationId="{E821C083-0D96-4096-B155-5A16742F9018}"/>
          </ac:spMkLst>
        </pc:spChg>
      </pc:sldChg>
    </pc:docChg>
  </pc:docChgLst>
  <pc:docChgLst>
    <pc:chgData name="Jiří Soukup" userId="S::15319315@cuni.cz::20ba89b7-f0bd-4223-b5e5-fa82326006d6" providerId="AD" clId="Web-{A018C22B-0340-A5DC-14BE-09780E7D4545}"/>
    <pc:docChg chg="delSld">
      <pc:chgData name="Jiří Soukup" userId="S::15319315@cuni.cz::20ba89b7-f0bd-4223-b5e5-fa82326006d6" providerId="AD" clId="Web-{A018C22B-0340-A5DC-14BE-09780E7D4545}" dt="2021-04-23T13:01:41.284" v="0"/>
      <pc:docMkLst>
        <pc:docMk/>
      </pc:docMkLst>
      <pc:sldChg chg="del">
        <pc:chgData name="Jiří Soukup" userId="S::15319315@cuni.cz::20ba89b7-f0bd-4223-b5e5-fa82326006d6" providerId="AD" clId="Web-{A018C22B-0340-A5DC-14BE-09780E7D4545}" dt="2021-04-23T13:01:41.284" v="0"/>
        <pc:sldMkLst>
          <pc:docMk/>
          <pc:sldMk cId="3000665890" sldId="259"/>
        </pc:sldMkLst>
      </pc:sldChg>
    </pc:docChg>
  </pc:docChgLst>
  <pc:docChgLst>
    <pc:chgData name="Jiří Soukup" userId="S::15319315@cuni.cz::20ba89b7-f0bd-4223-b5e5-fa82326006d6" providerId="AD" clId="Web-{F217E4B9-E21A-BF2A-BEAD-1F3863370D00}"/>
    <pc:docChg chg="addSld delSld modSld sldOrd">
      <pc:chgData name="Jiří Soukup" userId="S::15319315@cuni.cz::20ba89b7-f0bd-4223-b5e5-fa82326006d6" providerId="AD" clId="Web-{F217E4B9-E21A-BF2A-BEAD-1F3863370D00}" dt="2021-04-21T16:01:04.309" v="311" actId="20577"/>
      <pc:docMkLst>
        <pc:docMk/>
      </pc:docMkLst>
      <pc:sldChg chg="modSp ord">
        <pc:chgData name="Jiří Soukup" userId="S::15319315@cuni.cz::20ba89b7-f0bd-4223-b5e5-fa82326006d6" providerId="AD" clId="Web-{F217E4B9-E21A-BF2A-BEAD-1F3863370D00}" dt="2021-04-21T14:45:54.356" v="142" actId="20577"/>
        <pc:sldMkLst>
          <pc:docMk/>
          <pc:sldMk cId="4184132598" sldId="257"/>
        </pc:sldMkLst>
        <pc:spChg chg="mod">
          <ac:chgData name="Jiří Soukup" userId="S::15319315@cuni.cz::20ba89b7-f0bd-4223-b5e5-fa82326006d6" providerId="AD" clId="Web-{F217E4B9-E21A-BF2A-BEAD-1F3863370D00}" dt="2021-04-21T14:45:54.356" v="142" actId="20577"/>
          <ac:spMkLst>
            <pc:docMk/>
            <pc:sldMk cId="4184132598" sldId="257"/>
            <ac:spMk id="3" creationId="{947F4CB8-865D-49FF-935B-1A39DB5FAE6E}"/>
          </ac:spMkLst>
        </pc:spChg>
      </pc:sldChg>
      <pc:sldChg chg="modSp">
        <pc:chgData name="Jiří Soukup" userId="S::15319315@cuni.cz::20ba89b7-f0bd-4223-b5e5-fa82326006d6" providerId="AD" clId="Web-{F217E4B9-E21A-BF2A-BEAD-1F3863370D00}" dt="2021-04-21T14:23:10.616" v="50" actId="20577"/>
        <pc:sldMkLst>
          <pc:docMk/>
          <pc:sldMk cId="170589125" sldId="258"/>
        </pc:sldMkLst>
        <pc:spChg chg="mod">
          <ac:chgData name="Jiří Soukup" userId="S::15319315@cuni.cz::20ba89b7-f0bd-4223-b5e5-fa82326006d6" providerId="AD" clId="Web-{F217E4B9-E21A-BF2A-BEAD-1F3863370D00}" dt="2021-04-21T14:23:10.616" v="50" actId="20577"/>
          <ac:spMkLst>
            <pc:docMk/>
            <pc:sldMk cId="170589125" sldId="258"/>
            <ac:spMk id="3" creationId="{5165F28D-8282-4AA8-9D53-E28D197D43F6}"/>
          </ac:spMkLst>
        </pc:spChg>
      </pc:sldChg>
      <pc:sldChg chg="addSp delSp modSp">
        <pc:chgData name="Jiří Soukup" userId="S::15319315@cuni.cz::20ba89b7-f0bd-4223-b5e5-fa82326006d6" providerId="AD" clId="Web-{F217E4B9-E21A-BF2A-BEAD-1F3863370D00}" dt="2021-04-21T14:52:51.212" v="158" actId="20577"/>
        <pc:sldMkLst>
          <pc:docMk/>
          <pc:sldMk cId="451313895" sldId="261"/>
        </pc:sldMkLst>
        <pc:spChg chg="mod ord">
          <ac:chgData name="Jiří Soukup" userId="S::15319315@cuni.cz::20ba89b7-f0bd-4223-b5e5-fa82326006d6" providerId="AD" clId="Web-{F217E4B9-E21A-BF2A-BEAD-1F3863370D00}" dt="2021-04-21T14:51:22.772" v="144"/>
          <ac:spMkLst>
            <pc:docMk/>
            <pc:sldMk cId="451313895" sldId="261"/>
            <ac:spMk id="2" creationId="{7C24A5CF-F914-4AFF-9400-40B739EF3244}"/>
          </ac:spMkLst>
        </pc:spChg>
        <pc:spChg chg="add mod">
          <ac:chgData name="Jiří Soukup" userId="S::15319315@cuni.cz::20ba89b7-f0bd-4223-b5e5-fa82326006d6" providerId="AD" clId="Web-{F217E4B9-E21A-BF2A-BEAD-1F3863370D00}" dt="2021-04-21T14:52:22.961" v="150" actId="20577"/>
          <ac:spMkLst>
            <pc:docMk/>
            <pc:sldMk cId="451313895" sldId="261"/>
            <ac:spMk id="5" creationId="{4864DAC3-2A80-4B08-B195-6DE73F93FD36}"/>
          </ac:spMkLst>
        </pc:spChg>
        <pc:spChg chg="add mod">
          <ac:chgData name="Jiří Soukup" userId="S::15319315@cuni.cz::20ba89b7-f0bd-4223-b5e5-fa82326006d6" providerId="AD" clId="Web-{F217E4B9-E21A-BF2A-BEAD-1F3863370D00}" dt="2021-04-21T14:52:51.212" v="158" actId="20577"/>
          <ac:spMkLst>
            <pc:docMk/>
            <pc:sldMk cId="451313895" sldId="261"/>
            <ac:spMk id="6" creationId="{118EC525-6812-4E8D-8F06-973A33F48D24}"/>
          </ac:spMkLst>
        </pc:spChg>
        <pc:spChg chg="del">
          <ac:chgData name="Jiří Soukup" userId="S::15319315@cuni.cz::20ba89b7-f0bd-4223-b5e5-fa82326006d6" providerId="AD" clId="Web-{F217E4B9-E21A-BF2A-BEAD-1F3863370D00}" dt="2021-04-21T14:51:22.772" v="144"/>
          <ac:spMkLst>
            <pc:docMk/>
            <pc:sldMk cId="451313895" sldId="261"/>
            <ac:spMk id="9" creationId="{D12DDE76-C203-4047-9998-63900085B5E8}"/>
          </ac:spMkLst>
        </pc:spChg>
        <pc:spChg chg="add">
          <ac:chgData name="Jiří Soukup" userId="S::15319315@cuni.cz::20ba89b7-f0bd-4223-b5e5-fa82326006d6" providerId="AD" clId="Web-{F217E4B9-E21A-BF2A-BEAD-1F3863370D00}" dt="2021-04-21T14:51:22.772" v="144"/>
          <ac:spMkLst>
            <pc:docMk/>
            <pc:sldMk cId="451313895" sldId="261"/>
            <ac:spMk id="14" creationId="{A5711A0E-A428-4ED1-96CB-33D69FD842E4}"/>
          </ac:spMkLst>
        </pc:spChg>
        <pc:picChg chg="add mod">
          <ac:chgData name="Jiří Soukup" userId="S::15319315@cuni.cz::20ba89b7-f0bd-4223-b5e5-fa82326006d6" providerId="AD" clId="Web-{F217E4B9-E21A-BF2A-BEAD-1F3863370D00}" dt="2021-04-21T14:51:22.772" v="144"/>
          <ac:picMkLst>
            <pc:docMk/>
            <pc:sldMk cId="451313895" sldId="261"/>
            <ac:picMk id="3" creationId="{599AC622-B975-40D9-8E6D-2F813DA496FA}"/>
          </ac:picMkLst>
        </pc:picChg>
        <pc:picChg chg="mod">
          <ac:chgData name="Jiří Soukup" userId="S::15319315@cuni.cz::20ba89b7-f0bd-4223-b5e5-fa82326006d6" providerId="AD" clId="Web-{F217E4B9-E21A-BF2A-BEAD-1F3863370D00}" dt="2021-04-21T14:51:22.772" v="144"/>
          <ac:picMkLst>
            <pc:docMk/>
            <pc:sldMk cId="451313895" sldId="261"/>
            <ac:picMk id="4" creationId="{E29096BF-AB6B-40F5-A438-7C462DA79049}"/>
          </ac:picMkLst>
        </pc:picChg>
      </pc:sldChg>
      <pc:sldChg chg="del">
        <pc:chgData name="Jiří Soukup" userId="S::15319315@cuni.cz::20ba89b7-f0bd-4223-b5e5-fa82326006d6" providerId="AD" clId="Web-{F217E4B9-E21A-BF2A-BEAD-1F3863370D00}" dt="2021-04-21T15:59:50.445" v="285"/>
        <pc:sldMkLst>
          <pc:docMk/>
          <pc:sldMk cId="3705807891" sldId="262"/>
        </pc:sldMkLst>
      </pc:sldChg>
      <pc:sldChg chg="addSp modSp new mod setBg">
        <pc:chgData name="Jiří Soukup" userId="S::15319315@cuni.cz::20ba89b7-f0bd-4223-b5e5-fa82326006d6" providerId="AD" clId="Web-{F217E4B9-E21A-BF2A-BEAD-1F3863370D00}" dt="2021-04-21T14:25:44.136" v="58"/>
        <pc:sldMkLst>
          <pc:docMk/>
          <pc:sldMk cId="261740786" sldId="266"/>
        </pc:sldMkLst>
        <pc:spChg chg="mo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2" creationId="{303242B1-A3D9-442B-AFBA-707C736A55EE}"/>
          </ac:spMkLst>
        </pc:spChg>
        <pc:spChg chg="mo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3" creationId="{2981013F-1138-4695-B9A4-B1E76F970D50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10" creationId="{231BF440-39FA-4087-84CC-2EEC0BBDAF29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12" creationId="{F04E4CBA-303B-48BD-8451-C2701CB0EEBF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14" creationId="{F6CA58B3-AFCC-4A40-9882-50D5080879B0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16" creationId="{75C56826-D4E5-42ED-8529-079651CB3005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18" creationId="{82095FCE-EF05-4443-B97A-85DEE3A5CA17}"/>
          </ac:spMkLst>
        </pc:spChg>
        <pc:spChg chg="add">
          <ac:chgData name="Jiří Soukup" userId="S::15319315@cuni.cz::20ba89b7-f0bd-4223-b5e5-fa82326006d6" providerId="AD" clId="Web-{F217E4B9-E21A-BF2A-BEAD-1F3863370D00}" dt="2021-04-21T14:25:44.136" v="58"/>
          <ac:spMkLst>
            <pc:docMk/>
            <pc:sldMk cId="261740786" sldId="266"/>
            <ac:spMk id="20" creationId="{CA00AE6B-AA30-4CF8-BA6F-339B780AD76C}"/>
          </ac:spMkLst>
        </pc:spChg>
        <pc:picChg chg="add mod ord">
          <ac:chgData name="Jiří Soukup" userId="S::15319315@cuni.cz::20ba89b7-f0bd-4223-b5e5-fa82326006d6" providerId="AD" clId="Web-{F217E4B9-E21A-BF2A-BEAD-1F3863370D00}" dt="2021-04-21T14:25:44.136" v="58"/>
          <ac:picMkLst>
            <pc:docMk/>
            <pc:sldMk cId="261740786" sldId="266"/>
            <ac:picMk id="4" creationId="{01E7D61A-F8A0-472F-833B-8DC283A46A00}"/>
          </ac:picMkLst>
        </pc:picChg>
        <pc:picChg chg="add mod ord">
          <ac:chgData name="Jiří Soukup" userId="S::15319315@cuni.cz::20ba89b7-f0bd-4223-b5e5-fa82326006d6" providerId="AD" clId="Web-{F217E4B9-E21A-BF2A-BEAD-1F3863370D00}" dt="2021-04-21T14:25:44.136" v="58"/>
          <ac:picMkLst>
            <pc:docMk/>
            <pc:sldMk cId="261740786" sldId="266"/>
            <ac:picMk id="5" creationId="{2CA999D5-34F9-47DF-B02E-94CB32C6A74C}"/>
          </ac:picMkLst>
        </pc:picChg>
      </pc:sldChg>
      <pc:sldChg chg="addSp delSp modSp new mod setBg">
        <pc:chgData name="Jiří Soukup" userId="S::15319315@cuni.cz::20ba89b7-f0bd-4223-b5e5-fa82326006d6" providerId="AD" clId="Web-{F217E4B9-E21A-BF2A-BEAD-1F3863370D00}" dt="2021-04-21T14:43:19.587" v="128"/>
        <pc:sldMkLst>
          <pc:docMk/>
          <pc:sldMk cId="2710719105" sldId="267"/>
        </pc:sldMkLst>
        <pc:spChg chg="mod">
          <ac:chgData name="Jiří Soukup" userId="S::15319315@cuni.cz::20ba89b7-f0bd-4223-b5e5-fa82326006d6" providerId="AD" clId="Web-{F217E4B9-E21A-BF2A-BEAD-1F3863370D00}" dt="2021-04-21T14:43:19.587" v="128"/>
          <ac:spMkLst>
            <pc:docMk/>
            <pc:sldMk cId="2710719105" sldId="267"/>
            <ac:spMk id="2" creationId="{E2671AFA-D6B6-416A-AEB6-C737A0CA2469}"/>
          </ac:spMkLst>
        </pc:spChg>
        <pc:spChg chg="del">
          <ac:chgData name="Jiří Soukup" userId="S::15319315@cuni.cz::20ba89b7-f0bd-4223-b5e5-fa82326006d6" providerId="AD" clId="Web-{F217E4B9-E21A-BF2A-BEAD-1F3863370D00}" dt="2021-04-21T14:37:38.421" v="123"/>
          <ac:spMkLst>
            <pc:docMk/>
            <pc:sldMk cId="2710719105" sldId="267"/>
            <ac:spMk id="3" creationId="{C6594887-361A-40A9-B269-EE0E9735AC8B}"/>
          </ac:spMkLst>
        </pc:spChg>
        <pc:spChg chg="add">
          <ac:chgData name="Jiří Soukup" userId="S::15319315@cuni.cz::20ba89b7-f0bd-4223-b5e5-fa82326006d6" providerId="AD" clId="Web-{F217E4B9-E21A-BF2A-BEAD-1F3863370D00}" dt="2021-04-21T14:43:19.587" v="128"/>
          <ac:spMkLst>
            <pc:docMk/>
            <pc:sldMk cId="2710719105" sldId="267"/>
            <ac:spMk id="13" creationId="{823AC064-BC96-4F32-8AE1-B2FD38754823}"/>
          </ac:spMkLst>
        </pc:spChg>
        <pc:picChg chg="add mod ord">
          <ac:chgData name="Jiří Soukup" userId="S::15319315@cuni.cz::20ba89b7-f0bd-4223-b5e5-fa82326006d6" providerId="AD" clId="Web-{F217E4B9-E21A-BF2A-BEAD-1F3863370D00}" dt="2021-04-21T14:43:19.587" v="128"/>
          <ac:picMkLst>
            <pc:docMk/>
            <pc:sldMk cId="2710719105" sldId="267"/>
            <ac:picMk id="4" creationId="{BD378A81-C9A0-4EE7-AD5D-F03CD73B0EF4}"/>
          </ac:picMkLst>
        </pc:picChg>
        <pc:picChg chg="add del mod">
          <ac:chgData name="Jiří Soukup" userId="S::15319315@cuni.cz::20ba89b7-f0bd-4223-b5e5-fa82326006d6" providerId="AD" clId="Web-{F217E4B9-E21A-BF2A-BEAD-1F3863370D00}" dt="2021-04-21T14:42:59.461" v="125"/>
          <ac:picMkLst>
            <pc:docMk/>
            <pc:sldMk cId="2710719105" sldId="267"/>
            <ac:picMk id="5" creationId="{DA585CCF-CFCA-4FCF-887E-F629B78A326A}"/>
          </ac:picMkLst>
        </pc:picChg>
        <pc:picChg chg="add mod">
          <ac:chgData name="Jiří Soukup" userId="S::15319315@cuni.cz::20ba89b7-f0bd-4223-b5e5-fa82326006d6" providerId="AD" clId="Web-{F217E4B9-E21A-BF2A-BEAD-1F3863370D00}" dt="2021-04-21T14:43:19.587" v="128"/>
          <ac:picMkLst>
            <pc:docMk/>
            <pc:sldMk cId="2710719105" sldId="267"/>
            <ac:picMk id="6" creationId="{2DF53673-57EC-4584-B2A5-76017E173361}"/>
          </ac:picMkLst>
        </pc:picChg>
        <pc:cxnChg chg="add">
          <ac:chgData name="Jiří Soukup" userId="S::15319315@cuni.cz::20ba89b7-f0bd-4223-b5e5-fa82326006d6" providerId="AD" clId="Web-{F217E4B9-E21A-BF2A-BEAD-1F3863370D00}" dt="2021-04-21T14:43:19.587" v="128"/>
          <ac:cxnSpMkLst>
            <pc:docMk/>
            <pc:sldMk cId="2710719105" sldId="267"/>
            <ac:cxnSpMk id="11" creationId="{DB146403-F3D6-484B-B2ED-97F9565D0370}"/>
          </ac:cxnSpMkLst>
        </pc:cxnChg>
        <pc:cxnChg chg="add">
          <ac:chgData name="Jiří Soukup" userId="S::15319315@cuni.cz::20ba89b7-f0bd-4223-b5e5-fa82326006d6" providerId="AD" clId="Web-{F217E4B9-E21A-BF2A-BEAD-1F3863370D00}" dt="2021-04-21T14:43:19.587" v="128"/>
          <ac:cxnSpMkLst>
            <pc:docMk/>
            <pc:sldMk cId="2710719105" sldId="267"/>
            <ac:cxnSpMk id="15" creationId="{7E7C77BC-7138-40B1-A15B-20F57A494629}"/>
          </ac:cxnSpMkLst>
        </pc:cxnChg>
      </pc:sldChg>
      <pc:sldChg chg="modSp new">
        <pc:chgData name="Jiří Soukup" userId="S::15319315@cuni.cz::20ba89b7-f0bd-4223-b5e5-fa82326006d6" providerId="AD" clId="Web-{F217E4B9-E21A-BF2A-BEAD-1F3863370D00}" dt="2021-04-21T15:56:41.325" v="284" actId="20577"/>
        <pc:sldMkLst>
          <pc:docMk/>
          <pc:sldMk cId="1143849150" sldId="268"/>
        </pc:sldMkLst>
        <pc:spChg chg="mod">
          <ac:chgData name="Jiří Soukup" userId="S::15319315@cuni.cz::20ba89b7-f0bd-4223-b5e5-fa82326006d6" providerId="AD" clId="Web-{F217E4B9-E21A-BF2A-BEAD-1F3863370D00}" dt="2021-04-21T14:53:25.478" v="176" actId="20577"/>
          <ac:spMkLst>
            <pc:docMk/>
            <pc:sldMk cId="1143849150" sldId="268"/>
            <ac:spMk id="2" creationId="{4E712AEF-0F30-480F-B4F0-DFE956D8CA73}"/>
          </ac:spMkLst>
        </pc:spChg>
        <pc:spChg chg="mod">
          <ac:chgData name="Jiří Soukup" userId="S::15319315@cuni.cz::20ba89b7-f0bd-4223-b5e5-fa82326006d6" providerId="AD" clId="Web-{F217E4B9-E21A-BF2A-BEAD-1F3863370D00}" dt="2021-04-21T15:56:41.325" v="284" actId="20577"/>
          <ac:spMkLst>
            <pc:docMk/>
            <pc:sldMk cId="1143849150" sldId="268"/>
            <ac:spMk id="3" creationId="{66962C3F-A9B2-4A8C-9861-2B1552333925}"/>
          </ac:spMkLst>
        </pc:spChg>
      </pc:sldChg>
      <pc:sldChg chg="modSp new ord">
        <pc:chgData name="Jiří Soukup" userId="S::15319315@cuni.cz::20ba89b7-f0bd-4223-b5e5-fa82326006d6" providerId="AD" clId="Web-{F217E4B9-E21A-BF2A-BEAD-1F3863370D00}" dt="2021-04-21T16:01:04.309" v="311" actId="20577"/>
        <pc:sldMkLst>
          <pc:docMk/>
          <pc:sldMk cId="1011728872" sldId="269"/>
        </pc:sldMkLst>
        <pc:spChg chg="mod">
          <ac:chgData name="Jiří Soukup" userId="S::15319315@cuni.cz::20ba89b7-f0bd-4223-b5e5-fa82326006d6" providerId="AD" clId="Web-{F217E4B9-E21A-BF2A-BEAD-1F3863370D00}" dt="2021-04-21T16:00:49.105" v="297" actId="20577"/>
          <ac:spMkLst>
            <pc:docMk/>
            <pc:sldMk cId="1011728872" sldId="269"/>
            <ac:spMk id="2" creationId="{F4478294-7A7A-469C-AA8B-136B6189520D}"/>
          </ac:spMkLst>
        </pc:spChg>
        <pc:spChg chg="mod">
          <ac:chgData name="Jiří Soukup" userId="S::15319315@cuni.cz::20ba89b7-f0bd-4223-b5e5-fa82326006d6" providerId="AD" clId="Web-{F217E4B9-E21A-BF2A-BEAD-1F3863370D00}" dt="2021-04-21T16:00:57.324" v="307" actId="20577"/>
          <ac:spMkLst>
            <pc:docMk/>
            <pc:sldMk cId="1011728872" sldId="269"/>
            <ac:spMk id="3" creationId="{03E73B95-D84A-42EE-9E73-AB5C7C0FDCF7}"/>
          </ac:spMkLst>
        </pc:spChg>
        <pc:spChg chg="mod">
          <ac:chgData name="Jiří Soukup" userId="S::15319315@cuni.cz::20ba89b7-f0bd-4223-b5e5-fa82326006d6" providerId="AD" clId="Web-{F217E4B9-E21A-BF2A-BEAD-1F3863370D00}" dt="2021-04-21T16:00:38.948" v="295" actId="20577"/>
          <ac:spMkLst>
            <pc:docMk/>
            <pc:sldMk cId="1011728872" sldId="269"/>
            <ac:spMk id="4" creationId="{632B5A07-634C-4493-B71B-D9FD8DABFB1F}"/>
          </ac:spMkLst>
        </pc:spChg>
        <pc:spChg chg="mod">
          <ac:chgData name="Jiří Soukup" userId="S::15319315@cuni.cz::20ba89b7-f0bd-4223-b5e5-fa82326006d6" providerId="AD" clId="Web-{F217E4B9-E21A-BF2A-BEAD-1F3863370D00}" dt="2021-04-21T16:01:04.309" v="311" actId="20577"/>
          <ac:spMkLst>
            <pc:docMk/>
            <pc:sldMk cId="1011728872" sldId="269"/>
            <ac:spMk id="5" creationId="{88B45151-7981-466F-80CF-525B5ED40070}"/>
          </ac:spMkLst>
        </pc:spChg>
        <pc:spChg chg="mod">
          <ac:chgData name="Jiří Soukup" userId="S::15319315@cuni.cz::20ba89b7-f0bd-4223-b5e5-fa82326006d6" providerId="AD" clId="Web-{F217E4B9-E21A-BF2A-BEAD-1F3863370D00}" dt="2021-04-21T16:00:08.462" v="289" actId="20577"/>
          <ac:spMkLst>
            <pc:docMk/>
            <pc:sldMk cId="1011728872" sldId="269"/>
            <ac:spMk id="6" creationId="{B8B0B4AD-2090-4AF6-9F6C-B4400CBE5AB6}"/>
          </ac:spMkLst>
        </pc:spChg>
      </pc:sldChg>
    </pc:docChg>
  </pc:docChgLst>
  <pc:docChgLst>
    <pc:chgData name="Jiří Soukup" userId="S::15319315@cuni.cz::20ba89b7-f0bd-4223-b5e5-fa82326006d6" providerId="AD" clId="Web-{C84D5221-3C43-E463-CDB1-EF8577D8EFF4}"/>
    <pc:docChg chg="modSld">
      <pc:chgData name="Jiří Soukup" userId="S::15319315@cuni.cz::20ba89b7-f0bd-4223-b5e5-fa82326006d6" providerId="AD" clId="Web-{C84D5221-3C43-E463-CDB1-EF8577D8EFF4}" dt="2021-04-23T12:14:27.114" v="22" actId="14100"/>
      <pc:docMkLst>
        <pc:docMk/>
      </pc:docMkLst>
      <pc:sldChg chg="addSp delSp modSp">
        <pc:chgData name="Jiří Soukup" userId="S::15319315@cuni.cz::20ba89b7-f0bd-4223-b5e5-fa82326006d6" providerId="AD" clId="Web-{C84D5221-3C43-E463-CDB1-EF8577D8EFF4}" dt="2021-04-23T12:14:27.114" v="22" actId="14100"/>
        <pc:sldMkLst>
          <pc:docMk/>
          <pc:sldMk cId="2710719105" sldId="267"/>
        </pc:sldMkLst>
        <pc:spChg chg="mod">
          <ac:chgData name="Jiří Soukup" userId="S::15319315@cuni.cz::20ba89b7-f0bd-4223-b5e5-fa82326006d6" providerId="AD" clId="Web-{C84D5221-3C43-E463-CDB1-EF8577D8EFF4}" dt="2021-04-23T12:14:27.114" v="22" actId="14100"/>
          <ac:spMkLst>
            <pc:docMk/>
            <pc:sldMk cId="2710719105" sldId="267"/>
            <ac:spMk id="2" creationId="{E2671AFA-D6B6-416A-AEB6-C737A0CA2469}"/>
          </ac:spMkLst>
        </pc:spChg>
        <pc:spChg chg="del">
          <ac:chgData name="Jiří Soukup" userId="S::15319315@cuni.cz::20ba89b7-f0bd-4223-b5e5-fa82326006d6" providerId="AD" clId="Web-{C84D5221-3C43-E463-CDB1-EF8577D8EFF4}" dt="2021-04-23T12:13:45.707" v="1"/>
          <ac:spMkLst>
            <pc:docMk/>
            <pc:sldMk cId="2710719105" sldId="267"/>
            <ac:spMk id="13" creationId="{823AC064-BC96-4F32-8AE1-B2FD38754823}"/>
          </ac:spMkLst>
        </pc:spChg>
        <pc:spChg chg="add del">
          <ac:chgData name="Jiří Soukup" userId="S::15319315@cuni.cz::20ba89b7-f0bd-4223-b5e5-fa82326006d6" providerId="AD" clId="Web-{C84D5221-3C43-E463-CDB1-EF8577D8EFF4}" dt="2021-04-23T12:14:18.348" v="21"/>
          <ac:spMkLst>
            <pc:docMk/>
            <pc:sldMk cId="2710719105" sldId="267"/>
            <ac:spMk id="20" creationId="{7383B190-6BFB-422F-B667-06B7B25F096A}"/>
          </ac:spMkLst>
        </pc:spChg>
        <pc:spChg chg="add">
          <ac:chgData name="Jiří Soukup" userId="S::15319315@cuni.cz::20ba89b7-f0bd-4223-b5e5-fa82326006d6" providerId="AD" clId="Web-{C84D5221-3C43-E463-CDB1-EF8577D8EFF4}" dt="2021-04-23T12:14:18.348" v="21"/>
          <ac:spMkLst>
            <pc:docMk/>
            <pc:sldMk cId="2710719105" sldId="267"/>
            <ac:spMk id="27" creationId="{DC35A348-C5D6-4112-9FDD-93A493B010B5}"/>
          </ac:spMkLst>
        </pc:spChg>
        <pc:grpChg chg="add">
          <ac:chgData name="Jiří Soukup" userId="S::15319315@cuni.cz::20ba89b7-f0bd-4223-b5e5-fa82326006d6" providerId="AD" clId="Web-{C84D5221-3C43-E463-CDB1-EF8577D8EFF4}" dt="2021-04-23T12:14:18.348" v="21"/>
          <ac:grpSpMkLst>
            <pc:docMk/>
            <pc:sldMk cId="2710719105" sldId="267"/>
            <ac:grpSpMk id="29" creationId="{AC0B7807-0C83-4963-821A-69B172722E49}"/>
          </ac:grpSpMkLst>
        </pc:grpChg>
        <pc:picChg chg="add mod">
          <ac:chgData name="Jiří Soukup" userId="S::15319315@cuni.cz::20ba89b7-f0bd-4223-b5e5-fa82326006d6" providerId="AD" clId="Web-{C84D5221-3C43-E463-CDB1-EF8577D8EFF4}" dt="2021-04-23T12:14:18.348" v="21"/>
          <ac:picMkLst>
            <pc:docMk/>
            <pc:sldMk cId="2710719105" sldId="267"/>
            <ac:picMk id="3" creationId="{30E8F737-1E28-49B3-A299-E35CD218AA0A}"/>
          </ac:picMkLst>
        </pc:picChg>
        <pc:picChg chg="mod">
          <ac:chgData name="Jiří Soukup" userId="S::15319315@cuni.cz::20ba89b7-f0bd-4223-b5e5-fa82326006d6" providerId="AD" clId="Web-{C84D5221-3C43-E463-CDB1-EF8577D8EFF4}" dt="2021-04-23T12:14:18.348" v="21"/>
          <ac:picMkLst>
            <pc:docMk/>
            <pc:sldMk cId="2710719105" sldId="267"/>
            <ac:picMk id="4" creationId="{BD378A81-C9A0-4EE7-AD5D-F03CD73B0EF4}"/>
          </ac:picMkLst>
        </pc:picChg>
        <pc:picChg chg="mod ord">
          <ac:chgData name="Jiří Soukup" userId="S::15319315@cuni.cz::20ba89b7-f0bd-4223-b5e5-fa82326006d6" providerId="AD" clId="Web-{C84D5221-3C43-E463-CDB1-EF8577D8EFF4}" dt="2021-04-23T12:14:18.348" v="21"/>
          <ac:picMkLst>
            <pc:docMk/>
            <pc:sldMk cId="2710719105" sldId="267"/>
            <ac:picMk id="6" creationId="{2DF53673-57EC-4584-B2A5-76017E173361}"/>
          </ac:picMkLst>
        </pc:picChg>
        <pc:cxnChg chg="del">
          <ac:chgData name="Jiří Soukup" userId="S::15319315@cuni.cz::20ba89b7-f0bd-4223-b5e5-fa82326006d6" providerId="AD" clId="Web-{C84D5221-3C43-E463-CDB1-EF8577D8EFF4}" dt="2021-04-23T12:13:45.707" v="1"/>
          <ac:cxnSpMkLst>
            <pc:docMk/>
            <pc:sldMk cId="2710719105" sldId="267"/>
            <ac:cxnSpMk id="11" creationId="{DB146403-F3D6-484B-B2ED-97F9565D0370}"/>
          </ac:cxnSpMkLst>
        </pc:cxnChg>
        <pc:cxnChg chg="del">
          <ac:chgData name="Jiří Soukup" userId="S::15319315@cuni.cz::20ba89b7-f0bd-4223-b5e5-fa82326006d6" providerId="AD" clId="Web-{C84D5221-3C43-E463-CDB1-EF8577D8EFF4}" dt="2021-04-23T12:13:45.707" v="1"/>
          <ac:cxnSpMkLst>
            <pc:docMk/>
            <pc:sldMk cId="2710719105" sldId="267"/>
            <ac:cxnSpMk id="15" creationId="{7E7C77BC-7138-40B1-A15B-20F57A494629}"/>
          </ac:cxnSpMkLst>
        </pc:cxnChg>
        <pc:cxnChg chg="add del">
          <ac:chgData name="Jiří Soukup" userId="S::15319315@cuni.cz::20ba89b7-f0bd-4223-b5e5-fa82326006d6" providerId="AD" clId="Web-{C84D5221-3C43-E463-CDB1-EF8577D8EFF4}" dt="2021-04-23T12:14:18.348" v="21"/>
          <ac:cxnSpMkLst>
            <pc:docMk/>
            <pc:sldMk cId="2710719105" sldId="267"/>
            <ac:cxnSpMk id="22" creationId="{ED28E597-4AF8-4D69-A9AB-A1EDC6156B04}"/>
          </ac:cxnSpMkLst>
        </pc:cxnChg>
      </pc:sldChg>
    </pc:docChg>
  </pc:docChgLst>
  <pc:docChgLst>
    <pc:chgData name="Jiří Soukup" userId="S::15319315@cuni.cz::20ba89b7-f0bd-4223-b5e5-fa82326006d6" providerId="AD" clId="Web-{090DFD9D-FA1C-4C12-A287-F856D9FC1D0E}"/>
    <pc:docChg chg="modSld">
      <pc:chgData name="Jiří Soukup" userId="S::15319315@cuni.cz::20ba89b7-f0bd-4223-b5e5-fa82326006d6" providerId="AD" clId="Web-{090DFD9D-FA1C-4C12-A287-F856D9FC1D0E}" dt="2021-04-26T12:39:39.160" v="19"/>
      <pc:docMkLst>
        <pc:docMk/>
      </pc:docMkLst>
      <pc:sldChg chg="modSp">
        <pc:chgData name="Jiří Soukup" userId="S::15319315@cuni.cz::20ba89b7-f0bd-4223-b5e5-fa82326006d6" providerId="AD" clId="Web-{090DFD9D-FA1C-4C12-A287-F856D9FC1D0E}" dt="2021-04-26T12:30:40.863" v="15" actId="20577"/>
        <pc:sldMkLst>
          <pc:docMk/>
          <pc:sldMk cId="170589125" sldId="258"/>
        </pc:sldMkLst>
        <pc:spChg chg="mod">
          <ac:chgData name="Jiří Soukup" userId="S::15319315@cuni.cz::20ba89b7-f0bd-4223-b5e5-fa82326006d6" providerId="AD" clId="Web-{090DFD9D-FA1C-4C12-A287-F856D9FC1D0E}" dt="2021-04-26T12:30:40.863" v="15" actId="20577"/>
          <ac:spMkLst>
            <pc:docMk/>
            <pc:sldMk cId="170589125" sldId="258"/>
            <ac:spMk id="2" creationId="{74A7B724-3856-41D2-B664-D009E96F6F1D}"/>
          </ac:spMkLst>
        </pc:spChg>
      </pc:sldChg>
      <pc:sldChg chg="addSp delSp modSp mod setBg setClrOvrMap">
        <pc:chgData name="Jiří Soukup" userId="S::15319315@cuni.cz::20ba89b7-f0bd-4223-b5e5-fa82326006d6" providerId="AD" clId="Web-{090DFD9D-FA1C-4C12-A287-F856D9FC1D0E}" dt="2021-04-26T12:39:39.160" v="19"/>
        <pc:sldMkLst>
          <pc:docMk/>
          <pc:sldMk cId="4265516211" sldId="265"/>
        </pc:sldMkLst>
        <pc:spChg chg="mod">
          <ac:chgData name="Jiří Soukup" userId="S::15319315@cuni.cz::20ba89b7-f0bd-4223-b5e5-fa82326006d6" providerId="AD" clId="Web-{090DFD9D-FA1C-4C12-A287-F856D9FC1D0E}" dt="2021-04-26T12:39:39.160" v="19"/>
          <ac:spMkLst>
            <pc:docMk/>
            <pc:sldMk cId="4265516211" sldId="265"/>
            <ac:spMk id="2" creationId="{8295A407-3174-41E7-8BC9-D56044480CFB}"/>
          </ac:spMkLst>
        </pc:spChg>
        <pc:spChg chg="mod ord">
          <ac:chgData name="Jiří Soukup" userId="S::15319315@cuni.cz::20ba89b7-f0bd-4223-b5e5-fa82326006d6" providerId="AD" clId="Web-{090DFD9D-FA1C-4C12-A287-F856D9FC1D0E}" dt="2021-04-26T12:39:39.160" v="19"/>
          <ac:spMkLst>
            <pc:docMk/>
            <pc:sldMk cId="4265516211" sldId="265"/>
            <ac:spMk id="9" creationId="{74B4A2C2-02CC-4451-8151-08CD1DD0D031}"/>
          </ac:spMkLst>
        </pc:spChg>
        <pc:spChg chg="add del">
          <ac:chgData name="Jiří Soukup" userId="S::15319315@cuni.cz::20ba89b7-f0bd-4223-b5e5-fa82326006d6" providerId="AD" clId="Web-{090DFD9D-FA1C-4C12-A287-F856D9FC1D0E}" dt="2021-04-26T12:39:39.160" v="19"/>
          <ac:spMkLst>
            <pc:docMk/>
            <pc:sldMk cId="4265516211" sldId="265"/>
            <ac:spMk id="14" creationId="{B3684CCF-CEBB-4D8E-A366-95E43D4C790B}"/>
          </ac:spMkLst>
        </pc:spChg>
        <pc:spChg chg="add del">
          <ac:chgData name="Jiří Soukup" userId="S::15319315@cuni.cz::20ba89b7-f0bd-4223-b5e5-fa82326006d6" providerId="AD" clId="Web-{090DFD9D-FA1C-4C12-A287-F856D9FC1D0E}" dt="2021-04-26T12:39:39.160" v="19"/>
          <ac:spMkLst>
            <pc:docMk/>
            <pc:sldMk cId="4265516211" sldId="265"/>
            <ac:spMk id="16" creationId="{70BEB1E7-2F88-40BC-B73D-42E5B6F80BFC}"/>
          </ac:spMkLst>
        </pc:spChg>
        <pc:spChg chg="add">
          <ac:chgData name="Jiří Soukup" userId="S::15319315@cuni.cz::20ba89b7-f0bd-4223-b5e5-fa82326006d6" providerId="AD" clId="Web-{090DFD9D-FA1C-4C12-A287-F856D9FC1D0E}" dt="2021-04-26T12:39:39.160" v="19"/>
          <ac:spMkLst>
            <pc:docMk/>
            <pc:sldMk cId="4265516211" sldId="265"/>
            <ac:spMk id="21" creationId="{98135EBA-B3A3-4F88-BCB1-D0C8E63F47CA}"/>
          </ac:spMkLst>
        </pc:spChg>
        <pc:picChg chg="add mod ord">
          <ac:chgData name="Jiří Soukup" userId="S::15319315@cuni.cz::20ba89b7-f0bd-4223-b5e5-fa82326006d6" providerId="AD" clId="Web-{090DFD9D-FA1C-4C12-A287-F856D9FC1D0E}" dt="2021-04-26T12:39:39.160" v="19"/>
          <ac:picMkLst>
            <pc:docMk/>
            <pc:sldMk cId="4265516211" sldId="265"/>
            <ac:picMk id="3" creationId="{E52E88FC-1953-4B0F-85B6-763FE32D9329}"/>
          </ac:picMkLst>
        </pc:picChg>
        <pc:picChg chg="mod ord">
          <ac:chgData name="Jiří Soukup" userId="S::15319315@cuni.cz::20ba89b7-f0bd-4223-b5e5-fa82326006d6" providerId="AD" clId="Web-{090DFD9D-FA1C-4C12-A287-F856D9FC1D0E}" dt="2021-04-26T12:39:39.160" v="19"/>
          <ac:picMkLst>
            <pc:docMk/>
            <pc:sldMk cId="4265516211" sldId="265"/>
            <ac:picMk id="4" creationId="{9E6B78AD-7E6F-44C4-93C2-6E7902F565E2}"/>
          </ac:picMkLst>
        </pc:picChg>
        <pc:picChg chg="mod ord">
          <ac:chgData name="Jiří Soukup" userId="S::15319315@cuni.cz::20ba89b7-f0bd-4223-b5e5-fa82326006d6" providerId="AD" clId="Web-{090DFD9D-FA1C-4C12-A287-F856D9FC1D0E}" dt="2021-04-26T12:39:39.160" v="19"/>
          <ac:picMkLst>
            <pc:docMk/>
            <pc:sldMk cId="4265516211" sldId="265"/>
            <ac:picMk id="5" creationId="{F9643112-F343-4990-8F27-128ABBF725DD}"/>
          </ac:picMkLst>
        </pc:picChg>
        <pc:picChg chg="add mod">
          <ac:chgData name="Jiří Soukup" userId="S::15319315@cuni.cz::20ba89b7-f0bd-4223-b5e5-fa82326006d6" providerId="AD" clId="Web-{090DFD9D-FA1C-4C12-A287-F856D9FC1D0E}" dt="2021-04-26T12:39:39.160" v="19"/>
          <ac:picMkLst>
            <pc:docMk/>
            <pc:sldMk cId="4265516211" sldId="265"/>
            <ac:picMk id="6" creationId="{C146FB4D-2080-48AA-98F8-C3AE852D9AD5}"/>
          </ac:picMkLst>
        </pc:picChg>
        <pc:cxnChg chg="add">
          <ac:chgData name="Jiří Soukup" userId="S::15319315@cuni.cz::20ba89b7-f0bd-4223-b5e5-fa82326006d6" providerId="AD" clId="Web-{090DFD9D-FA1C-4C12-A287-F856D9FC1D0E}" dt="2021-04-26T12:39:39.160" v="19"/>
          <ac:cxnSpMkLst>
            <pc:docMk/>
            <pc:sldMk cId="4265516211" sldId="265"/>
            <ac:cxnSpMk id="23" creationId="{447D1B1D-04C6-4151-9423-F5437649E485}"/>
          </ac:cxnSpMkLst>
        </pc:cxnChg>
      </pc:sldChg>
      <pc:sldChg chg="modSp">
        <pc:chgData name="Jiří Soukup" userId="S::15319315@cuni.cz::20ba89b7-f0bd-4223-b5e5-fa82326006d6" providerId="AD" clId="Web-{090DFD9D-FA1C-4C12-A287-F856D9FC1D0E}" dt="2021-04-26T12:29:52.159" v="4" actId="20577"/>
        <pc:sldMkLst>
          <pc:docMk/>
          <pc:sldMk cId="2710719105" sldId="267"/>
        </pc:sldMkLst>
        <pc:spChg chg="mod">
          <ac:chgData name="Jiří Soukup" userId="S::15319315@cuni.cz::20ba89b7-f0bd-4223-b5e5-fa82326006d6" providerId="AD" clId="Web-{090DFD9D-FA1C-4C12-A287-F856D9FC1D0E}" dt="2021-04-26T12:29:52.159" v="4" actId="20577"/>
          <ac:spMkLst>
            <pc:docMk/>
            <pc:sldMk cId="2710719105" sldId="267"/>
            <ac:spMk id="2" creationId="{E2671AFA-D6B6-416A-AEB6-C737A0CA2469}"/>
          </ac:spMkLst>
        </pc:spChg>
      </pc:sldChg>
    </pc:docChg>
  </pc:docChgLst>
  <pc:docChgLst>
    <pc:chgData name="Jiří Soukup" userId="S::15319315@cuni.cz::20ba89b7-f0bd-4223-b5e5-fa82326006d6" providerId="AD" clId="Web-{99852C22-69F5-7CB4-2FD6-E2ADF11018FB}"/>
    <pc:docChg chg="modSld">
      <pc:chgData name="Jiří Soukup" userId="S::15319315@cuni.cz::20ba89b7-f0bd-4223-b5e5-fa82326006d6" providerId="AD" clId="Web-{99852C22-69F5-7CB4-2FD6-E2ADF11018FB}" dt="2021-04-26T09:31:09.826" v="4" actId="20577"/>
      <pc:docMkLst>
        <pc:docMk/>
      </pc:docMkLst>
      <pc:sldChg chg="modSp">
        <pc:chgData name="Jiří Soukup" userId="S::15319315@cuni.cz::20ba89b7-f0bd-4223-b5e5-fa82326006d6" providerId="AD" clId="Web-{99852C22-69F5-7CB4-2FD6-E2ADF11018FB}" dt="2021-04-26T09:31:09.826" v="4" actId="20577"/>
        <pc:sldMkLst>
          <pc:docMk/>
          <pc:sldMk cId="2365222933" sldId="260"/>
        </pc:sldMkLst>
        <pc:spChg chg="mod">
          <ac:chgData name="Jiří Soukup" userId="S::15319315@cuni.cz::20ba89b7-f0bd-4223-b5e5-fa82326006d6" providerId="AD" clId="Web-{99852C22-69F5-7CB4-2FD6-E2ADF11018FB}" dt="2021-04-26T09:31:09.826" v="4" actId="20577"/>
          <ac:spMkLst>
            <pc:docMk/>
            <pc:sldMk cId="2365222933" sldId="260"/>
            <ac:spMk id="2" creationId="{C9675B3C-A949-4A4D-A73A-13F9B51270E8}"/>
          </ac:spMkLst>
        </pc:spChg>
      </pc:sldChg>
    </pc:docChg>
  </pc:docChgLst>
  <pc:docChgLst>
    <pc:chgData name="Jiří Soukup" userId="S::15319315@cuni.cz::20ba89b7-f0bd-4223-b5e5-fa82326006d6" providerId="AD" clId="Web-{2A9CC19F-A046-2000-C93E-62DA8B98433F}"/>
    <pc:docChg chg="modSld">
      <pc:chgData name="Jiří Soukup" userId="S::15319315@cuni.cz::20ba89b7-f0bd-4223-b5e5-fa82326006d6" providerId="AD" clId="Web-{2A9CC19F-A046-2000-C93E-62DA8B98433F}" dt="2021-04-25T06:16:37.043" v="0" actId="1076"/>
      <pc:docMkLst>
        <pc:docMk/>
      </pc:docMkLst>
      <pc:sldChg chg="modSp">
        <pc:chgData name="Jiří Soukup" userId="S::15319315@cuni.cz::20ba89b7-f0bd-4223-b5e5-fa82326006d6" providerId="AD" clId="Web-{2A9CC19F-A046-2000-C93E-62DA8B98433F}" dt="2021-04-25T06:16:37.043" v="0" actId="1076"/>
        <pc:sldMkLst>
          <pc:docMk/>
          <pc:sldMk cId="451313895" sldId="261"/>
        </pc:sldMkLst>
        <pc:picChg chg="mod">
          <ac:chgData name="Jiří Soukup" userId="S::15319315@cuni.cz::20ba89b7-f0bd-4223-b5e5-fa82326006d6" providerId="AD" clId="Web-{2A9CC19F-A046-2000-C93E-62DA8B98433F}" dt="2021-04-25T06:16:37.043" v="0" actId="1076"/>
          <ac:picMkLst>
            <pc:docMk/>
            <pc:sldMk cId="451313895" sldId="261"/>
            <ac:picMk id="9" creationId="{ACBDD1AF-6B0B-4263-8CB5-932335F78F2A}"/>
          </ac:picMkLst>
        </pc:picChg>
      </pc:sldChg>
    </pc:docChg>
  </pc:docChgLst>
  <pc:docChgLst>
    <pc:chgData name="Jiří Soukup" userId="S::15319315@cuni.cz::20ba89b7-f0bd-4223-b5e5-fa82326006d6" providerId="AD" clId="Web-{249ED746-00D0-3EEA-28ED-E6A6F8D7D17F}"/>
    <pc:docChg chg="modSld">
      <pc:chgData name="Jiří Soukup" userId="S::15319315@cuni.cz::20ba89b7-f0bd-4223-b5e5-fa82326006d6" providerId="AD" clId="Web-{249ED746-00D0-3EEA-28ED-E6A6F8D7D17F}" dt="2021-04-22T07:02:16.860" v="55" actId="20577"/>
      <pc:docMkLst>
        <pc:docMk/>
      </pc:docMkLst>
      <pc:sldChg chg="modSp">
        <pc:chgData name="Jiří Soukup" userId="S::15319315@cuni.cz::20ba89b7-f0bd-4223-b5e5-fa82326006d6" providerId="AD" clId="Web-{249ED746-00D0-3EEA-28ED-E6A6F8D7D17F}" dt="2021-04-22T06:59:57.466" v="3" actId="20577"/>
        <pc:sldMkLst>
          <pc:docMk/>
          <pc:sldMk cId="261740786" sldId="266"/>
        </pc:sldMkLst>
        <pc:spChg chg="mod">
          <ac:chgData name="Jiří Soukup" userId="S::15319315@cuni.cz::20ba89b7-f0bd-4223-b5e5-fa82326006d6" providerId="AD" clId="Web-{249ED746-00D0-3EEA-28ED-E6A6F8D7D17F}" dt="2021-04-22T06:59:57.466" v="3" actId="20577"/>
          <ac:spMkLst>
            <pc:docMk/>
            <pc:sldMk cId="261740786" sldId="266"/>
            <ac:spMk id="3" creationId="{2981013F-1138-4695-B9A4-B1E76F970D50}"/>
          </ac:spMkLst>
        </pc:spChg>
      </pc:sldChg>
      <pc:sldChg chg="modSp">
        <pc:chgData name="Jiří Soukup" userId="S::15319315@cuni.cz::20ba89b7-f0bd-4223-b5e5-fa82326006d6" providerId="AD" clId="Web-{249ED746-00D0-3EEA-28ED-E6A6F8D7D17F}" dt="2021-04-22T07:02:16.860" v="55" actId="20577"/>
        <pc:sldMkLst>
          <pc:docMk/>
          <pc:sldMk cId="1143849150" sldId="268"/>
        </pc:sldMkLst>
        <pc:spChg chg="mod">
          <ac:chgData name="Jiří Soukup" userId="S::15319315@cuni.cz::20ba89b7-f0bd-4223-b5e5-fa82326006d6" providerId="AD" clId="Web-{249ED746-00D0-3EEA-28ED-E6A6F8D7D17F}" dt="2021-04-22T07:02:16.860" v="55" actId="20577"/>
          <ac:spMkLst>
            <pc:docMk/>
            <pc:sldMk cId="1143849150" sldId="268"/>
            <ac:spMk id="3" creationId="{66962C3F-A9B2-4A8C-9861-2B1552333925}"/>
          </ac:spMkLst>
        </pc:spChg>
      </pc:sldChg>
    </pc:docChg>
  </pc:docChgLst>
  <pc:docChgLst>
    <pc:chgData name="Jiří Soukup" userId="S::15319315@cuni.cz::20ba89b7-f0bd-4223-b5e5-fa82326006d6" providerId="AD" clId="Web-{944790BD-09B5-7194-F9F8-1571D7E18CCB}"/>
    <pc:docChg chg="modSld addMainMaster delMainMaster">
      <pc:chgData name="Jiří Soukup" userId="S::15319315@cuni.cz::20ba89b7-f0bd-4223-b5e5-fa82326006d6" providerId="AD" clId="Web-{944790BD-09B5-7194-F9F8-1571D7E18CCB}" dt="2021-04-25T17:50:54.601" v="242" actId="20577"/>
      <pc:docMkLst>
        <pc:docMk/>
      </pc:docMkLst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3799523001" sldId="256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3799523001" sldId="256"/>
            <ac:spMk id="2" creationId="{00000000-0000-0000-0000-000000000000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3799523001" sldId="256"/>
            <ac:spMk id="3" creationId="{00000000-0000-0000-0000-000000000000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3799523001" sldId="256"/>
            <ac:spMk id="16" creationId="{0BC9EFE1-D8CB-4668-9980-DB108327A794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3799523001" sldId="256"/>
            <ac:spMk id="20" creationId="{77DA6D33-2D62-458C-BF5D-DBF612FD557E}"/>
          </ac:spMkLst>
        </pc:spChg>
        <pc:picChg chg="del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3799523001" sldId="256"/>
            <ac:picMk id="18" creationId="{7CBAE1BD-B8E4-4029-8AA2-C77E4FED9864}"/>
          </ac:picMkLst>
        </pc:picChg>
      </pc:sldChg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4184132598" sldId="257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184132598" sldId="257"/>
            <ac:spMk id="2" creationId="{08A07F7E-077C-4507-B93F-969293EA3BE8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184132598" sldId="257"/>
            <ac:spMk id="3" creationId="{947F4CB8-865D-49FF-935B-1A39DB5FAE6E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184132598" sldId="257"/>
            <ac:spMk id="9" creationId="{F56F5174-31D9-4DBB-AAB7-A1FD7BDB1352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184132598" sldId="257"/>
            <ac:spMk id="13" creationId="{F9A95BEE-6BB1-4A28-A8E6-A34B2E42EF87}"/>
          </ac:spMkLst>
        </pc:spChg>
        <pc:picChg chg="del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4184132598" sldId="257"/>
            <ac:picMk id="11" creationId="{AE113210-7872-481A-ADE6-3A05CCAF5EB2}"/>
          </ac:picMkLst>
        </pc:picChg>
      </pc:sldChg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170589125" sldId="258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70589125" sldId="258"/>
            <ac:spMk id="2" creationId="{74A7B724-3856-41D2-B664-D009E96F6F1D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70589125" sldId="258"/>
            <ac:spMk id="3" creationId="{5165F28D-8282-4AA8-9D53-E28D197D43F6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70589125" sldId="258"/>
            <ac:spMk id="7" creationId="{7D8E67F2-F753-4E06-8229-4970A6725835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70589125" sldId="258"/>
            <ac:spMk id="14" creationId="{007B8288-68CC-4847-8419-CF535B6B7EEA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70589125" sldId="258"/>
            <ac:spMk id="16" creationId="{32BA8EA8-C1B6-4309-B674-F9F399B96288}"/>
          </ac:spMkLst>
        </pc:spChg>
        <pc:picChg chg="del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170589125" sldId="258"/>
            <ac:picMk id="12" creationId="{2EE1BDFD-564B-44A4-841A-50D6A8E75CB4}"/>
          </ac:picMkLst>
        </pc:picChg>
      </pc:sldChg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2365222933" sldId="260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365222933" sldId="260"/>
            <ac:spMk id="2" creationId="{C9675B3C-A949-4A4D-A73A-13F9B51270E8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365222933" sldId="260"/>
            <ac:spMk id="14" creationId="{E821C083-0D96-4096-B155-5A16742F9018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365222933" sldId="260"/>
            <ac:spMk id="17" creationId="{0EFD753D-6A49-46DD-9E82-AA6E2C62B461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365222933" sldId="260"/>
            <ac:spMk id="19" creationId="{138A5824-1F4A-4EE7-BC13-5BB48FC0809B}"/>
          </ac:spMkLst>
        </pc:spChg>
      </pc:sldChg>
      <pc:sldChg chg="addSp delSp modSp mod modClrScheme delDesignElem chgLayout">
        <pc:chgData name="Jiří Soukup" userId="S::15319315@cuni.cz::20ba89b7-f0bd-4223-b5e5-fa82326006d6" providerId="AD" clId="Web-{944790BD-09B5-7194-F9F8-1571D7E18CCB}" dt="2021-04-25T17:48:20.659" v="200" actId="1076"/>
        <pc:sldMkLst>
          <pc:docMk/>
          <pc:sldMk cId="451313895" sldId="261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51313895" sldId="261"/>
            <ac:spMk id="2" creationId="{7C24A5CF-F914-4AFF-9400-40B739EF3244}"/>
          </ac:spMkLst>
        </pc:spChg>
        <pc:spChg chg="mod">
          <ac:chgData name="Jiří Soukup" userId="S::15319315@cuni.cz::20ba89b7-f0bd-4223-b5e5-fa82326006d6" providerId="AD" clId="Web-{944790BD-09B5-7194-F9F8-1571D7E18CCB}" dt="2021-04-25T17:45:45.077" v="179" actId="1076"/>
          <ac:spMkLst>
            <pc:docMk/>
            <pc:sldMk cId="451313895" sldId="261"/>
            <ac:spMk id="5" creationId="{4864DAC3-2A80-4B08-B195-6DE73F93FD36}"/>
          </ac:spMkLst>
        </pc:spChg>
        <pc:spChg chg="mod">
          <ac:chgData name="Jiří Soukup" userId="S::15319315@cuni.cz::20ba89b7-f0bd-4223-b5e5-fa82326006d6" providerId="AD" clId="Web-{944790BD-09B5-7194-F9F8-1571D7E18CCB}" dt="2021-04-25T17:47:59.940" v="193" actId="1076"/>
          <ac:spMkLst>
            <pc:docMk/>
            <pc:sldMk cId="451313895" sldId="261"/>
            <ac:spMk id="6" creationId="{118EC525-6812-4E8D-8F06-973A33F48D24}"/>
          </ac:spMkLst>
        </pc:spChg>
        <pc:spChg chg="add mod">
          <ac:chgData name="Jiří Soukup" userId="S::15319315@cuni.cz::20ba89b7-f0bd-4223-b5e5-fa82326006d6" providerId="AD" clId="Web-{944790BD-09B5-7194-F9F8-1571D7E18CCB}" dt="2021-04-25T17:48:20.659" v="200" actId="1076"/>
          <ac:spMkLst>
            <pc:docMk/>
            <pc:sldMk cId="451313895" sldId="261"/>
            <ac:spMk id="7" creationId="{55EA6CAD-67AF-44A3-81D3-2DE273998ACE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51313895" sldId="261"/>
            <ac:spMk id="16" creationId="{385E1BDC-A9B0-4A87-82E3-F3187F69A802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51313895" sldId="261"/>
            <ac:spMk id="17" creationId="{0990C621-3B8B-4820-8328-D47EF7CE823C}"/>
          </ac:spMkLst>
        </pc:spChg>
        <pc:spChg chg="del">
          <ac:chgData name="Jiří Soukup" userId="S::15319315@cuni.cz::20ba89b7-f0bd-4223-b5e5-fa82326006d6" providerId="AD" clId="Web-{944790BD-09B5-7194-F9F8-1571D7E18CCB}" dt="2021-04-25T17:44:39.200" v="162"/>
          <ac:spMkLst>
            <pc:docMk/>
            <pc:sldMk cId="451313895" sldId="261"/>
            <ac:spMk id="19" creationId="{2C0E8EBA-D736-4C30-B4D9-C842C29F78E6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51313895" sldId="261"/>
            <ac:spMk id="25" creationId="{C1A2385B-1D2A-4E17-84FA-6CB7F0AAE473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51313895" sldId="261"/>
            <ac:spMk id="27" creationId="{5E791F2F-79DB-4CC0-9FA1-001E3E91E8B7}"/>
          </ac:spMkLst>
        </pc:spChg>
        <pc:picChg chg="mod">
          <ac:chgData name="Jiří Soukup" userId="S::15319315@cuni.cz::20ba89b7-f0bd-4223-b5e5-fa82326006d6" providerId="AD" clId="Web-{944790BD-09B5-7194-F9F8-1571D7E18CCB}" dt="2021-04-25T17:47:55.315" v="192" actId="1076"/>
          <ac:picMkLst>
            <pc:docMk/>
            <pc:sldMk cId="451313895" sldId="261"/>
            <ac:picMk id="3" creationId="{599AC622-B975-40D9-8E6D-2F813DA496FA}"/>
          </ac:picMkLst>
        </pc:picChg>
        <pc:picChg chg="add mod ord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451313895" sldId="261"/>
            <ac:picMk id="4" creationId="{5BCC49AF-863C-462F-905A-129E7253CD1E}"/>
          </ac:picMkLst>
        </pc:picChg>
        <pc:picChg chg="mod">
          <ac:chgData name="Jiří Soukup" userId="S::15319315@cuni.cz::20ba89b7-f0bd-4223-b5e5-fa82326006d6" providerId="AD" clId="Web-{944790BD-09B5-7194-F9F8-1571D7E18CCB}" dt="2021-04-25T17:47:51.065" v="190" actId="1076"/>
          <ac:picMkLst>
            <pc:docMk/>
            <pc:sldMk cId="451313895" sldId="261"/>
            <ac:picMk id="9" creationId="{ACBDD1AF-6B0B-4263-8CB5-932335F78F2A}"/>
          </ac:picMkLst>
        </pc:picChg>
      </pc:sldChg>
      <pc:sldChg chg="modSp mod modClrScheme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3088104624" sldId="263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3088104624" sldId="263"/>
            <ac:spMk id="2" creationId="{3552E8AE-EC68-4215-827D-3F5FB846FF09}"/>
          </ac:spMkLst>
        </pc:spChg>
        <pc:picChg chg="mod ord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3088104624" sldId="263"/>
            <ac:picMk id="4" creationId="{7A85E35A-FC7A-4E0B-B33B-F65A1325329E}"/>
          </ac:picMkLst>
        </pc:picChg>
      </pc:sldChg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4265516211" sldId="265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2" creationId="{8295A407-3174-41E7-8BC9-D56044480CFB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9" creationId="{74B4A2C2-02CC-4451-8151-08CD1DD0D031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24" creationId="{231BF440-39FA-4087-84CC-2EEC0BBDAF29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25" creationId="{F04E4CBA-303B-48BD-8451-C2701CB0EEBF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31" creationId="{F6CA58B3-AFCC-4A40-9882-50D5080879B0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33" creationId="{75C56826-D4E5-42ED-8529-079651CB3005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35" creationId="{82095FCE-EF05-4443-B97A-85DEE3A5CA17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4265516211" sldId="265"/>
            <ac:spMk id="37" creationId="{CA00AE6B-AA30-4CF8-BA6F-339B780AD76C}"/>
          </ac:spMkLst>
        </pc:spChg>
      </pc:sldChg>
      <pc:sldChg chg="delSp modSp mod modClrScheme delDesignElem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261740786" sldId="266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2" creationId="{303242B1-A3D9-442B-AFBA-707C736A55EE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3" creationId="{2981013F-1138-4695-B9A4-B1E76F970D50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10" creationId="{231BF440-39FA-4087-84CC-2EEC0BBDAF29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12" creationId="{F04E4CBA-303B-48BD-8451-C2701CB0EEBF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14" creationId="{F6CA58B3-AFCC-4A40-9882-50D5080879B0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16" creationId="{75C56826-D4E5-42ED-8529-079651CB3005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18" creationId="{82095FCE-EF05-4443-B97A-85DEE3A5CA17}"/>
          </ac:spMkLst>
        </pc:spChg>
        <pc:spChg chg="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61740786" sldId="266"/>
            <ac:spMk id="20" creationId="{CA00AE6B-AA30-4CF8-BA6F-339B780AD76C}"/>
          </ac:spMkLst>
        </pc:spChg>
      </pc:sldChg>
      <pc:sldChg chg="addSp delSp modSp mod modClrScheme delDesignElem chgLayout">
        <pc:chgData name="Jiří Soukup" userId="S::15319315@cuni.cz::20ba89b7-f0bd-4223-b5e5-fa82326006d6" providerId="AD" clId="Web-{944790BD-09B5-7194-F9F8-1571D7E18CCB}" dt="2021-04-25T17:50:54.601" v="242" actId="20577"/>
        <pc:sldMkLst>
          <pc:docMk/>
          <pc:sldMk cId="2710719105" sldId="267"/>
        </pc:sldMkLst>
        <pc:spChg chg="mod ord">
          <ac:chgData name="Jiří Soukup" userId="S::15319315@cuni.cz::20ba89b7-f0bd-4223-b5e5-fa82326006d6" providerId="AD" clId="Web-{944790BD-09B5-7194-F9F8-1571D7E18CCB}" dt="2021-04-25T17:50:54.601" v="242" actId="20577"/>
          <ac:spMkLst>
            <pc:docMk/>
            <pc:sldMk cId="2710719105" sldId="267"/>
            <ac:spMk id="2" creationId="{E2671AFA-D6B6-416A-AEB6-C737A0CA2469}"/>
          </ac:spMkLst>
        </pc:spChg>
        <pc:spChg chg="add del">
          <ac:chgData name="Jiří Soukup" userId="S::15319315@cuni.cz::20ba89b7-f0bd-4223-b5e5-fa82326006d6" providerId="AD" clId="Web-{944790BD-09B5-7194-F9F8-1571D7E18CCB}" dt="2021-04-25T17:31:47.209" v="19"/>
          <ac:spMkLst>
            <pc:docMk/>
            <pc:sldMk cId="2710719105" sldId="267"/>
            <ac:spMk id="7" creationId="{CA5094E2-9BE6-4798-AA69-053429630BD4}"/>
          </ac:spMkLst>
        </pc:spChg>
        <pc:spChg chg="add del mod">
          <ac:chgData name="Jiří Soukup" userId="S::15319315@cuni.cz::20ba89b7-f0bd-4223-b5e5-fa82326006d6" providerId="AD" clId="Web-{944790BD-09B5-7194-F9F8-1571D7E18CCB}" dt="2021-04-25T17:49:08.833" v="202"/>
          <ac:spMkLst>
            <pc:docMk/>
            <pc:sldMk cId="2710719105" sldId="267"/>
            <ac:spMk id="10" creationId="{A87C990C-4640-402A-AF40-9C43F886B5BC}"/>
          </ac:spMkLst>
        </pc:spChg>
        <pc:spChg chg="add del mod">
          <ac:chgData name="Jiří Soukup" userId="S::15319315@cuni.cz::20ba89b7-f0bd-4223-b5e5-fa82326006d6" providerId="AD" clId="Web-{944790BD-09B5-7194-F9F8-1571D7E18CCB}" dt="2021-04-25T17:36:35.436" v="96"/>
          <ac:spMkLst>
            <pc:docMk/>
            <pc:sldMk cId="2710719105" sldId="267"/>
            <ac:spMk id="11" creationId="{EF80D922-E934-46F6-8474-271AF4E89D5D}"/>
          </ac:spMkLst>
        </pc:spChg>
        <pc:spChg chg="add del mod">
          <ac:chgData name="Jiří Soukup" userId="S::15319315@cuni.cz::20ba89b7-f0bd-4223-b5e5-fa82326006d6" providerId="AD" clId="Web-{944790BD-09B5-7194-F9F8-1571D7E18CCB}" dt="2021-04-25T17:49:02.067" v="201"/>
          <ac:spMkLst>
            <pc:docMk/>
            <pc:sldMk cId="2710719105" sldId="267"/>
            <ac:spMk id="12" creationId="{1D972A2B-694F-4448-95F5-CAE700179F2B}"/>
          </ac:spMkLst>
        </pc:spChg>
        <pc:spChg chg="add del mod">
          <ac:chgData name="Jiří Soukup" userId="S::15319315@cuni.cz::20ba89b7-f0bd-4223-b5e5-fa82326006d6" providerId="AD" clId="Web-{944790BD-09B5-7194-F9F8-1571D7E18CCB}" dt="2021-04-25T17:49:19.114" v="204"/>
          <ac:spMkLst>
            <pc:docMk/>
            <pc:sldMk cId="2710719105" sldId="267"/>
            <ac:spMk id="13" creationId="{8A173796-FAAB-44A0-B9C7-EBBE5A4CC350}"/>
          </ac:spMkLst>
        </pc:spChg>
        <pc:spChg chg="add">
          <ac:chgData name="Jiří Soukup" userId="S::15319315@cuni.cz::20ba89b7-f0bd-4223-b5e5-fa82326006d6" providerId="AD" clId="Web-{944790BD-09B5-7194-F9F8-1571D7E18CCB}" dt="2021-04-25T17:39:36.253" v="145"/>
          <ac:spMkLst>
            <pc:docMk/>
            <pc:sldMk cId="2710719105" sldId="267"/>
            <ac:spMk id="14" creationId="{1089B178-F52D-4791-8299-AA60DEF0E2CF}"/>
          </ac:spMkLst>
        </pc:spChg>
        <pc:spChg chg="add del mod">
          <ac:chgData name="Jiří Soukup" userId="S::15319315@cuni.cz::20ba89b7-f0bd-4223-b5e5-fa82326006d6" providerId="AD" clId="Web-{944790BD-09B5-7194-F9F8-1571D7E18CCB}" dt="2021-04-25T17:49:15.333" v="203"/>
          <ac:spMkLst>
            <pc:docMk/>
            <pc:sldMk cId="2710719105" sldId="267"/>
            <ac:spMk id="15" creationId="{EE7BDFFA-C14B-4EBE-B033-98D57EA2993D}"/>
          </ac:spMkLst>
        </pc:spChg>
        <pc:spChg chg="del">
          <ac:chgData name="Jiří Soukup" userId="S::15319315@cuni.cz::20ba89b7-f0bd-4223-b5e5-fa82326006d6" providerId="AD" clId="Web-{944790BD-09B5-7194-F9F8-1571D7E18CCB}" dt="2021-04-25T17:30:00.268" v="8"/>
          <ac:spMkLst>
            <pc:docMk/>
            <pc:sldMk cId="2710719105" sldId="267"/>
            <ac:spMk id="27" creationId="{DC35A348-C5D6-4112-9FDD-93A493B010B5}"/>
          </ac:spMkLst>
        </pc:spChg>
        <pc:spChg chg="add 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35" creationId="{535DCA38-E484-4366-9116-76A0E2C3026B}"/>
          </ac:spMkLst>
        </pc:spChg>
        <pc:spChg chg="add 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38" creationId="{A3C210E6-A35A-4F68-8D60-801A019C75B8}"/>
          </ac:spMkLst>
        </pc:spChg>
        <pc:spChg chg="add 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40" creationId="{AC0D06B0-F19C-459E-B221-A34B506FB5E3}"/>
          </ac:spMkLst>
        </pc:spChg>
        <pc:spChg chg="add 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42" creationId="{345B26DA-1C6B-4C66-81C9-9C1877FC2DB1}"/>
          </ac:spMkLst>
        </pc:spChg>
        <pc:spChg chg="add 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44" creationId="{98DE6C44-43F8-4DE4-AB81-66853FFEA09A}"/>
          </ac:spMkLst>
        </pc:spChg>
        <pc:spChg chg="add del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2710719105" sldId="267"/>
            <ac:spMk id="46" creationId="{2409529B-9B56-4F10-BE4D-F934DB89E57E}"/>
          </ac:spMkLst>
        </pc:spChg>
        <pc:grpChg chg="del">
          <ac:chgData name="Jiří Soukup" userId="S::15319315@cuni.cz::20ba89b7-f0bd-4223-b5e5-fa82326006d6" providerId="AD" clId="Web-{944790BD-09B5-7194-F9F8-1571D7E18CCB}" dt="2021-04-25T17:30:00.268" v="8"/>
          <ac:grpSpMkLst>
            <pc:docMk/>
            <pc:sldMk cId="2710719105" sldId="267"/>
            <ac:grpSpMk id="29" creationId="{AC0B7807-0C83-4963-821A-69B172722E49}"/>
          </ac:grpSpMkLst>
        </pc:grpChg>
        <pc:picChg chg="mod">
          <ac:chgData name="Jiří Soukup" userId="S::15319315@cuni.cz::20ba89b7-f0bd-4223-b5e5-fa82326006d6" providerId="AD" clId="Web-{944790BD-09B5-7194-F9F8-1571D7E18CCB}" dt="2021-04-25T17:30:00.268" v="8"/>
          <ac:picMkLst>
            <pc:docMk/>
            <pc:sldMk cId="2710719105" sldId="267"/>
            <ac:picMk id="3" creationId="{30E8F737-1E28-49B3-A299-E35CD218AA0A}"/>
          </ac:picMkLst>
        </pc:picChg>
        <pc:picChg chg="mod ord">
          <ac:chgData name="Jiří Soukup" userId="S::15319315@cuni.cz::20ba89b7-f0bd-4223-b5e5-fa82326006d6" providerId="AD" clId="Web-{944790BD-09B5-7194-F9F8-1571D7E18CCB}" dt="2021-04-25T17:30:00.268" v="8"/>
          <ac:picMkLst>
            <pc:docMk/>
            <pc:sldMk cId="2710719105" sldId="267"/>
            <ac:picMk id="4" creationId="{BD378A81-C9A0-4EE7-AD5D-F03CD73B0EF4}"/>
          </ac:picMkLst>
        </pc:picChg>
        <pc:picChg chg="add mod">
          <ac:chgData name="Jiří Soukup" userId="S::15319315@cuni.cz::20ba89b7-f0bd-4223-b5e5-fa82326006d6" providerId="AD" clId="Web-{944790BD-09B5-7194-F9F8-1571D7E18CCB}" dt="2021-04-25T17:30:00.268" v="8"/>
          <ac:picMkLst>
            <pc:docMk/>
            <pc:sldMk cId="2710719105" sldId="267"/>
            <ac:picMk id="5" creationId="{8A651095-3E87-4959-88EC-A71EF8361CDA}"/>
          </ac:picMkLst>
        </pc:picChg>
        <pc:picChg chg="mod ord">
          <ac:chgData name="Jiří Soukup" userId="S::15319315@cuni.cz::20ba89b7-f0bd-4223-b5e5-fa82326006d6" providerId="AD" clId="Web-{944790BD-09B5-7194-F9F8-1571D7E18CCB}" dt="2021-04-25T17:30:00.268" v="8"/>
          <ac:picMkLst>
            <pc:docMk/>
            <pc:sldMk cId="2710719105" sldId="267"/>
            <ac:picMk id="6" creationId="{2DF53673-57EC-4584-B2A5-76017E173361}"/>
          </ac:picMkLst>
        </pc:picChg>
        <pc:cxnChg chg="add del">
          <ac:chgData name="Jiří Soukup" userId="S::15319315@cuni.cz::20ba89b7-f0bd-4223-b5e5-fa82326006d6" providerId="AD" clId="Web-{944790BD-09B5-7194-F9F8-1571D7E18CCB}" dt="2021-04-25T17:32:42.913" v="35"/>
          <ac:cxnSpMkLst>
            <pc:docMk/>
            <pc:sldMk cId="2710719105" sldId="267"/>
            <ac:cxnSpMk id="8" creationId="{51DABB91-BDBA-48A1-8FEF-CE21781536E2}"/>
          </ac:cxnSpMkLst>
        </pc:cxnChg>
        <pc:cxnChg chg="add del mod">
          <ac:chgData name="Jiří Soukup" userId="S::15319315@cuni.cz::20ba89b7-f0bd-4223-b5e5-fa82326006d6" providerId="AD" clId="Web-{944790BD-09B5-7194-F9F8-1571D7E18CCB}" dt="2021-04-25T17:50:09.741" v="223"/>
          <ac:cxnSpMkLst>
            <pc:docMk/>
            <pc:sldMk cId="2710719105" sldId="267"/>
            <ac:cxnSpMk id="9" creationId="{38310018-0F83-43B4-AFC9-CF1AB187BD94}"/>
          </ac:cxnSpMkLst>
        </pc:cxnChg>
      </pc:sldChg>
      <pc:sldChg chg="modSp mod modClrScheme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1143849150" sldId="268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143849150" sldId="268"/>
            <ac:spMk id="2" creationId="{4E712AEF-0F30-480F-B4F0-DFE956D8CA73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143849150" sldId="268"/>
            <ac:spMk id="3" creationId="{66962C3F-A9B2-4A8C-9861-2B1552333925}"/>
          </ac:spMkLst>
        </pc:spChg>
      </pc:sldChg>
      <pc:sldChg chg="modSp mod modClrScheme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1011728872" sldId="269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011728872" sldId="269"/>
            <ac:spMk id="2" creationId="{F4478294-7A7A-469C-AA8B-136B6189520D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011728872" sldId="269"/>
            <ac:spMk id="3" creationId="{03E73B95-D84A-42EE-9E73-AB5C7C0FDCF7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011728872" sldId="269"/>
            <ac:spMk id="4" creationId="{632B5A07-634C-4493-B71B-D9FD8DABFB1F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011728872" sldId="269"/>
            <ac:spMk id="5" creationId="{88B45151-7981-466F-80CF-525B5ED40070}"/>
          </ac:spMkLst>
        </pc:spChg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011728872" sldId="269"/>
            <ac:spMk id="6" creationId="{B8B0B4AD-2090-4AF6-9F6C-B4400CBE5AB6}"/>
          </ac:spMkLst>
        </pc:spChg>
      </pc:sldChg>
      <pc:sldChg chg="modSp mod modClrScheme chgLayout">
        <pc:chgData name="Jiří Soukup" userId="S::15319315@cuni.cz::20ba89b7-f0bd-4223-b5e5-fa82326006d6" providerId="AD" clId="Web-{944790BD-09B5-7194-F9F8-1571D7E18CCB}" dt="2021-04-25T17:47:45.986" v="189"/>
        <pc:sldMkLst>
          <pc:docMk/>
          <pc:sldMk cId="1460905751" sldId="270"/>
        </pc:sldMkLst>
        <pc:spChg chg="mod ord">
          <ac:chgData name="Jiří Soukup" userId="S::15319315@cuni.cz::20ba89b7-f0bd-4223-b5e5-fa82326006d6" providerId="AD" clId="Web-{944790BD-09B5-7194-F9F8-1571D7E18CCB}" dt="2021-04-25T17:47:45.986" v="189"/>
          <ac:spMkLst>
            <pc:docMk/>
            <pc:sldMk cId="1460905751" sldId="270"/>
            <ac:spMk id="2" creationId="{B8A16558-DEFE-4522-8BB6-001213A8A9F7}"/>
          </ac:spMkLst>
        </pc:spChg>
        <pc:picChg chg="mod ord">
          <ac:chgData name="Jiří Soukup" userId="S::15319315@cuni.cz::20ba89b7-f0bd-4223-b5e5-fa82326006d6" providerId="AD" clId="Web-{944790BD-09B5-7194-F9F8-1571D7E18CCB}" dt="2021-04-25T17:47:45.986" v="189"/>
          <ac:picMkLst>
            <pc:docMk/>
            <pc:sldMk cId="1460905751" sldId="270"/>
            <ac:picMk id="4" creationId="{0D0F16D1-7AB8-4B8D-8746-51B7C0AA329B}"/>
          </ac:picMkLst>
        </pc:picChg>
      </pc:sldChg>
      <pc:sldMasterChg chg="del delSldLayout">
        <pc:chgData name="Jiří Soukup" userId="S::15319315@cuni.cz::20ba89b7-f0bd-4223-b5e5-fa82326006d6" providerId="AD" clId="Web-{944790BD-09B5-7194-F9F8-1571D7E18CCB}" dt="2021-04-25T17:47:45.986" v="189"/>
        <pc:sldMasterMkLst>
          <pc:docMk/>
          <pc:sldMasterMk cId="464252367" sldId="2147483648"/>
        </pc:sldMasterMkLst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1771309689" sldId="2147483649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21655345" sldId="2147483650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2957285559" sldId="2147483651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3426106184" sldId="2147483652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597578085" sldId="2147483653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3514983867" sldId="2147483654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2973794414" sldId="2147483655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3504307544" sldId="2147483656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4088594436" sldId="2147483657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707188527" sldId="2147483658"/>
          </pc:sldLayoutMkLst>
        </pc:sldLayoutChg>
        <pc:sldLayoutChg chg="del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464252367" sldId="2147483648"/>
            <pc:sldLayoutMk cId="1955787437" sldId="2147483659"/>
          </pc:sldLayoutMkLst>
        </pc:sldLayoutChg>
      </pc:sldMasterChg>
      <pc:sldMasterChg chg="add addSldLayout modSldLayout">
        <pc:chgData name="Jiří Soukup" userId="S::15319315@cuni.cz::20ba89b7-f0bd-4223-b5e5-fa82326006d6" providerId="AD" clId="Web-{944790BD-09B5-7194-F9F8-1571D7E18CCB}" dt="2021-04-25T17:47:45.986" v="189"/>
        <pc:sldMasterMkLst>
          <pc:docMk/>
          <pc:sldMasterMk cId="2816122268" sldId="2147483660"/>
        </pc:sldMasterMkLst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1057309" sldId="2147483661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3339177184" sldId="2147483662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1192404339" sldId="2147483663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2650839043" sldId="2147483664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2392597180" sldId="2147483665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3688301892" sldId="2147483666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725971510" sldId="2147483667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1286654284" sldId="2147483668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1096203424" sldId="2147483669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2601633194" sldId="2147483670"/>
          </pc:sldLayoutMkLst>
        </pc:sldLayoutChg>
        <pc:sldLayoutChg chg="add mod replId">
          <pc:chgData name="Jiří Soukup" userId="S::15319315@cuni.cz::20ba89b7-f0bd-4223-b5e5-fa82326006d6" providerId="AD" clId="Web-{944790BD-09B5-7194-F9F8-1571D7E18CCB}" dt="2021-04-25T17:47:45.986" v="189"/>
          <pc:sldLayoutMkLst>
            <pc:docMk/>
            <pc:sldMasterMk cId="2816122268" sldId="2147483660"/>
            <pc:sldLayoutMk cId="2272818397" sldId="2147483671"/>
          </pc:sldLayoutMkLst>
        </pc:sldLayoutChg>
      </pc:sldMasterChg>
    </pc:docChg>
  </pc:docChgLst>
  <pc:docChgLst>
    <pc:chgData name="Jiří Soukup" userId="S::15319315@cuni.cz::20ba89b7-f0bd-4223-b5e5-fa82326006d6" providerId="AD" clId="Web-{CC7A9F6D-CEA1-B630-BED8-3D74CF05AB38}"/>
    <pc:docChg chg="delSld modSld">
      <pc:chgData name="Jiří Soukup" userId="S::15319315@cuni.cz::20ba89b7-f0bd-4223-b5e5-fa82326006d6" providerId="AD" clId="Web-{CC7A9F6D-CEA1-B630-BED8-3D74CF05AB38}" dt="2021-04-23T06:47:28.903" v="107" actId="20577"/>
      <pc:docMkLst>
        <pc:docMk/>
      </pc:docMkLst>
      <pc:sldChg chg="addSp delSp modSp">
        <pc:chgData name="Jiří Soukup" userId="S::15319315@cuni.cz::20ba89b7-f0bd-4223-b5e5-fa82326006d6" providerId="AD" clId="Web-{CC7A9F6D-CEA1-B630-BED8-3D74CF05AB38}" dt="2021-04-23T06:30:42.577" v="47" actId="20577"/>
        <pc:sldMkLst>
          <pc:docMk/>
          <pc:sldMk cId="451313895" sldId="261"/>
        </pc:sldMkLst>
        <pc:spChg chg="mod">
          <ac:chgData name="Jiří Soukup" userId="S::15319315@cuni.cz::20ba89b7-f0bd-4223-b5e5-fa82326006d6" providerId="AD" clId="Web-{CC7A9F6D-CEA1-B630-BED8-3D74CF05AB38}" dt="2021-04-23T06:30:42.577" v="47" actId="20577"/>
          <ac:spMkLst>
            <pc:docMk/>
            <pc:sldMk cId="451313895" sldId="261"/>
            <ac:spMk id="2" creationId="{7C24A5CF-F914-4AFF-9400-40B739EF3244}"/>
          </ac:spMkLst>
        </pc:spChg>
        <pc:spChg chg="mod">
          <ac:chgData name="Jiří Soukup" userId="S::15319315@cuni.cz::20ba89b7-f0bd-4223-b5e5-fa82326006d6" providerId="AD" clId="Web-{CC7A9F6D-CEA1-B630-BED8-3D74CF05AB38}" dt="2021-04-23T06:30:19.936" v="45" actId="1076"/>
          <ac:spMkLst>
            <pc:docMk/>
            <pc:sldMk cId="451313895" sldId="261"/>
            <ac:spMk id="5" creationId="{4864DAC3-2A80-4B08-B195-6DE73F93FD36}"/>
          </ac:spMkLst>
        </pc:spChg>
        <pc:spChg chg="mod">
          <ac:chgData name="Jiří Soukup" userId="S::15319315@cuni.cz::20ba89b7-f0bd-4223-b5e5-fa82326006d6" providerId="AD" clId="Web-{CC7A9F6D-CEA1-B630-BED8-3D74CF05AB38}" dt="2021-04-23T06:30:16.373" v="44" actId="1076"/>
          <ac:spMkLst>
            <pc:docMk/>
            <pc:sldMk cId="451313895" sldId="261"/>
            <ac:spMk id="6" creationId="{118EC525-6812-4E8D-8F06-973A33F48D24}"/>
          </ac:spMkLst>
        </pc:spChg>
        <pc:spChg chg="add del mod">
          <ac:chgData name="Jiří Soukup" userId="S::15319315@cuni.cz::20ba89b7-f0bd-4223-b5e5-fa82326006d6" providerId="AD" clId="Web-{CC7A9F6D-CEA1-B630-BED8-3D74CF05AB38}" dt="2021-04-23T06:27:48.197" v="9"/>
          <ac:spMkLst>
            <pc:docMk/>
            <pc:sldMk cId="451313895" sldId="261"/>
            <ac:spMk id="8" creationId="{F399F970-200E-41B7-B778-FE145FC7CD9D}"/>
          </ac:spMkLst>
        </pc:spChg>
        <pc:spChg chg="add del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14" creationId="{A5711A0E-A428-4ED1-96CB-33D69FD842E4}"/>
          </ac:spMkLst>
        </pc:spChg>
        <pc:spChg chg="add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16" creationId="{385E1BDC-A9B0-4A87-82E3-F3187F69A802}"/>
          </ac:spMkLst>
        </pc:spChg>
        <pc:spChg chg="add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17" creationId="{0990C621-3B8B-4820-8328-D47EF7CE823C}"/>
          </ac:spMkLst>
        </pc:spChg>
        <pc:spChg chg="add del">
          <ac:chgData name="Jiří Soukup" userId="S::15319315@cuni.cz::20ba89b7-f0bd-4223-b5e5-fa82326006d6" providerId="AD" clId="Web-{CC7A9F6D-CEA1-B630-BED8-3D74CF05AB38}" dt="2021-04-23T06:28:01.885" v="12"/>
          <ac:spMkLst>
            <pc:docMk/>
            <pc:sldMk cId="451313895" sldId="261"/>
            <ac:spMk id="18" creationId="{8E774ABA-C5C9-4C8C-B49F-AD61FFE83462}"/>
          </ac:spMkLst>
        </pc:spChg>
        <pc:spChg chg="add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19" creationId="{2C0E8EBA-D736-4C30-B4D9-C842C29F78E6}"/>
          </ac:spMkLst>
        </pc:spChg>
        <pc:spChg chg="add del">
          <ac:chgData name="Jiří Soukup" userId="S::15319315@cuni.cz::20ba89b7-f0bd-4223-b5e5-fa82326006d6" providerId="AD" clId="Web-{CC7A9F6D-CEA1-B630-BED8-3D74CF05AB38}" dt="2021-04-23T06:28:01.885" v="12"/>
          <ac:spMkLst>
            <pc:docMk/>
            <pc:sldMk cId="451313895" sldId="261"/>
            <ac:spMk id="21" creationId="{5E52985E-2553-471E-82AA-5ED7A329890A}"/>
          </ac:spMkLst>
        </pc:spChg>
        <pc:spChg chg="add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25" creationId="{C1A2385B-1D2A-4E17-84FA-6CB7F0AAE473}"/>
          </ac:spMkLst>
        </pc:spChg>
        <pc:spChg chg="add">
          <ac:chgData name="Jiří Soukup" userId="S::15319315@cuni.cz::20ba89b7-f0bd-4223-b5e5-fa82326006d6" providerId="AD" clId="Web-{CC7A9F6D-CEA1-B630-BED8-3D74CF05AB38}" dt="2021-04-23T06:28:01.901" v="13"/>
          <ac:spMkLst>
            <pc:docMk/>
            <pc:sldMk cId="451313895" sldId="261"/>
            <ac:spMk id="27" creationId="{5E791F2F-79DB-4CC0-9FA1-001E3E91E8B7}"/>
          </ac:spMkLst>
        </pc:spChg>
        <pc:picChg chg="mod ord">
          <ac:chgData name="Jiří Soukup" userId="S::15319315@cuni.cz::20ba89b7-f0bd-4223-b5e5-fa82326006d6" providerId="AD" clId="Web-{CC7A9F6D-CEA1-B630-BED8-3D74CF05AB38}" dt="2021-04-23T06:29:33.169" v="35" actId="1076"/>
          <ac:picMkLst>
            <pc:docMk/>
            <pc:sldMk cId="451313895" sldId="261"/>
            <ac:picMk id="3" creationId="{599AC622-B975-40D9-8E6D-2F813DA496FA}"/>
          </ac:picMkLst>
        </pc:picChg>
        <pc:picChg chg="del">
          <ac:chgData name="Jiří Soukup" userId="S::15319315@cuni.cz::20ba89b7-f0bd-4223-b5e5-fa82326006d6" providerId="AD" clId="Web-{CC7A9F6D-CEA1-B630-BED8-3D74CF05AB38}" dt="2021-04-23T06:27:45.369" v="8"/>
          <ac:picMkLst>
            <pc:docMk/>
            <pc:sldMk cId="451313895" sldId="261"/>
            <ac:picMk id="4" creationId="{E29096BF-AB6B-40F5-A438-7C462DA79049}"/>
          </ac:picMkLst>
        </pc:picChg>
        <pc:picChg chg="add mod ord">
          <ac:chgData name="Jiří Soukup" userId="S::15319315@cuni.cz::20ba89b7-f0bd-4223-b5e5-fa82326006d6" providerId="AD" clId="Web-{CC7A9F6D-CEA1-B630-BED8-3D74CF05AB38}" dt="2021-04-23T06:30:07.873" v="43" actId="1076"/>
          <ac:picMkLst>
            <pc:docMk/>
            <pc:sldMk cId="451313895" sldId="261"/>
            <ac:picMk id="9" creationId="{ACBDD1AF-6B0B-4263-8CB5-932335F78F2A}"/>
          </ac:picMkLst>
        </pc:picChg>
        <pc:cxnChg chg="add del">
          <ac:chgData name="Jiří Soukup" userId="S::15319315@cuni.cz::20ba89b7-f0bd-4223-b5e5-fa82326006d6" providerId="AD" clId="Web-{CC7A9F6D-CEA1-B630-BED8-3D74CF05AB38}" dt="2021-04-23T06:28:01.885" v="12"/>
          <ac:cxnSpMkLst>
            <pc:docMk/>
            <pc:sldMk cId="451313895" sldId="261"/>
            <ac:cxnSpMk id="23" creationId="{DAE3ABC6-4042-4293-A7DF-F01181363B7E}"/>
          </ac:cxnSpMkLst>
        </pc:cxnChg>
      </pc:sldChg>
      <pc:sldChg chg="del">
        <pc:chgData name="Jiří Soukup" userId="S::15319315@cuni.cz::20ba89b7-f0bd-4223-b5e5-fa82326006d6" providerId="AD" clId="Web-{CC7A9F6D-CEA1-B630-BED8-3D74CF05AB38}" dt="2021-04-23T06:40:01.281" v="76"/>
        <pc:sldMkLst>
          <pc:docMk/>
          <pc:sldMk cId="331879094" sldId="264"/>
        </pc:sldMkLst>
      </pc:sldChg>
      <pc:sldChg chg="modSp">
        <pc:chgData name="Jiří Soukup" userId="S::15319315@cuni.cz::20ba89b7-f0bd-4223-b5e5-fa82326006d6" providerId="AD" clId="Web-{CC7A9F6D-CEA1-B630-BED8-3D74CF05AB38}" dt="2021-04-23T06:47:28.903" v="107" actId="20577"/>
        <pc:sldMkLst>
          <pc:docMk/>
          <pc:sldMk cId="4265516211" sldId="265"/>
        </pc:sldMkLst>
        <pc:spChg chg="mod">
          <ac:chgData name="Jiří Soukup" userId="S::15319315@cuni.cz::20ba89b7-f0bd-4223-b5e5-fa82326006d6" providerId="AD" clId="Web-{CC7A9F6D-CEA1-B630-BED8-3D74CF05AB38}" dt="2021-04-23T06:47:28.903" v="107" actId="20577"/>
          <ac:spMkLst>
            <pc:docMk/>
            <pc:sldMk cId="4265516211" sldId="265"/>
            <ac:spMk id="9" creationId="{74B4A2C2-02CC-4451-8151-08CD1DD0D031}"/>
          </ac:spMkLst>
        </pc:spChg>
      </pc:sldChg>
      <pc:sldChg chg="modSp">
        <pc:chgData name="Jiří Soukup" userId="S::15319315@cuni.cz::20ba89b7-f0bd-4223-b5e5-fa82326006d6" providerId="AD" clId="Web-{CC7A9F6D-CEA1-B630-BED8-3D74CF05AB38}" dt="2021-04-23T06:35:14.757" v="75" actId="20577"/>
        <pc:sldMkLst>
          <pc:docMk/>
          <pc:sldMk cId="1011728872" sldId="269"/>
        </pc:sldMkLst>
        <pc:spChg chg="mod">
          <ac:chgData name="Jiří Soukup" userId="S::15319315@cuni.cz::20ba89b7-f0bd-4223-b5e5-fa82326006d6" providerId="AD" clId="Web-{CC7A9F6D-CEA1-B630-BED8-3D74CF05AB38}" dt="2021-04-23T06:34:33.427" v="70" actId="20577"/>
          <ac:spMkLst>
            <pc:docMk/>
            <pc:sldMk cId="1011728872" sldId="269"/>
            <ac:spMk id="4" creationId="{632B5A07-634C-4493-B71B-D9FD8DABFB1F}"/>
          </ac:spMkLst>
        </pc:spChg>
        <pc:spChg chg="mod">
          <ac:chgData name="Jiří Soukup" userId="S::15319315@cuni.cz::20ba89b7-f0bd-4223-b5e5-fa82326006d6" providerId="AD" clId="Web-{CC7A9F6D-CEA1-B630-BED8-3D74CF05AB38}" dt="2021-04-23T06:35:14.757" v="75" actId="20577"/>
          <ac:spMkLst>
            <pc:docMk/>
            <pc:sldMk cId="1011728872" sldId="269"/>
            <ac:spMk id="6" creationId="{B8B0B4AD-2090-4AF6-9F6C-B4400CBE5AB6}"/>
          </ac:spMkLst>
        </pc:spChg>
      </pc:sldChg>
    </pc:docChg>
  </pc:docChgLst>
  <pc:docChgLst>
    <pc:chgData name="Jiří Soukup" userId="S::15319315@cuni.cz::20ba89b7-f0bd-4223-b5e5-fa82326006d6" providerId="AD" clId="Web-{AB250D25-D425-9593-00D8-8A5FAB326373}"/>
    <pc:docChg chg="modSld">
      <pc:chgData name="Jiří Soukup" userId="S::15319315@cuni.cz::20ba89b7-f0bd-4223-b5e5-fa82326006d6" providerId="AD" clId="Web-{AB250D25-D425-9593-00D8-8A5FAB326373}" dt="2021-04-26T09:29:31.316" v="73" actId="20577"/>
      <pc:docMkLst>
        <pc:docMk/>
      </pc:docMkLst>
      <pc:sldChg chg="modSp">
        <pc:chgData name="Jiří Soukup" userId="S::15319315@cuni.cz::20ba89b7-f0bd-4223-b5e5-fa82326006d6" providerId="AD" clId="Web-{AB250D25-D425-9593-00D8-8A5FAB326373}" dt="2021-04-26T08:52:36.771" v="72" actId="20577"/>
        <pc:sldMkLst>
          <pc:docMk/>
          <pc:sldMk cId="4184132598" sldId="257"/>
        </pc:sldMkLst>
        <pc:spChg chg="mod">
          <ac:chgData name="Jiří Soukup" userId="S::15319315@cuni.cz::20ba89b7-f0bd-4223-b5e5-fa82326006d6" providerId="AD" clId="Web-{AB250D25-D425-9593-00D8-8A5FAB326373}" dt="2021-04-26T08:52:36.771" v="72" actId="20577"/>
          <ac:spMkLst>
            <pc:docMk/>
            <pc:sldMk cId="4184132598" sldId="257"/>
            <ac:spMk id="3" creationId="{947F4CB8-865D-49FF-935B-1A39DB5FAE6E}"/>
          </ac:spMkLst>
        </pc:spChg>
      </pc:sldChg>
      <pc:sldChg chg="modSp">
        <pc:chgData name="Jiří Soukup" userId="S::15319315@cuni.cz::20ba89b7-f0bd-4223-b5e5-fa82326006d6" providerId="AD" clId="Web-{AB250D25-D425-9593-00D8-8A5FAB326373}" dt="2021-04-26T09:29:31.316" v="73" actId="20577"/>
        <pc:sldMkLst>
          <pc:docMk/>
          <pc:sldMk cId="2365222933" sldId="260"/>
        </pc:sldMkLst>
        <pc:spChg chg="mod">
          <ac:chgData name="Jiří Soukup" userId="S::15319315@cuni.cz::20ba89b7-f0bd-4223-b5e5-fa82326006d6" providerId="AD" clId="Web-{AB250D25-D425-9593-00D8-8A5FAB326373}" dt="2021-04-26T09:29:31.316" v="73" actId="20577"/>
          <ac:spMkLst>
            <pc:docMk/>
            <pc:sldMk cId="2365222933" sldId="260"/>
            <ac:spMk id="14" creationId="{E821C083-0D96-4096-B155-5A16742F9018}"/>
          </ac:spMkLst>
        </pc:spChg>
      </pc:sldChg>
      <pc:sldChg chg="modSp">
        <pc:chgData name="Jiří Soukup" userId="S::15319315@cuni.cz::20ba89b7-f0bd-4223-b5e5-fa82326006d6" providerId="AD" clId="Web-{AB250D25-D425-9593-00D8-8A5FAB326373}" dt="2021-04-26T08:52:07.193" v="64" actId="20577"/>
        <pc:sldMkLst>
          <pc:docMk/>
          <pc:sldMk cId="2710719105" sldId="267"/>
        </pc:sldMkLst>
        <pc:spChg chg="mod">
          <ac:chgData name="Jiří Soukup" userId="S::15319315@cuni.cz::20ba89b7-f0bd-4223-b5e5-fa82326006d6" providerId="AD" clId="Web-{AB250D25-D425-9593-00D8-8A5FAB326373}" dt="2021-04-26T08:52:07.193" v="64" actId="20577"/>
          <ac:spMkLst>
            <pc:docMk/>
            <pc:sldMk cId="2710719105" sldId="267"/>
            <ac:spMk id="2" creationId="{E2671AFA-D6B6-416A-AEB6-C737A0CA2469}"/>
          </ac:spMkLst>
        </pc:spChg>
      </pc:sldChg>
    </pc:docChg>
  </pc:docChgLst>
  <pc:docChgLst>
    <pc:chgData name="Jiří Soukup" userId="S::15319315@cuni.cz::20ba89b7-f0bd-4223-b5e5-fa82326006d6" providerId="AD" clId="Web-{D99DC19F-30E2-2000-DD51-D16CE5935E95}"/>
    <pc:docChg chg="modSld">
      <pc:chgData name="Jiří Soukup" userId="S::15319315@cuni.cz::20ba89b7-f0bd-4223-b5e5-fa82326006d6" providerId="AD" clId="Web-{D99DC19F-30E2-2000-DD51-D16CE5935E95}" dt="2021-04-25T06:43:21.969" v="39" actId="1076"/>
      <pc:docMkLst>
        <pc:docMk/>
      </pc:docMkLst>
      <pc:sldChg chg="modSp">
        <pc:chgData name="Jiří Soukup" userId="S::15319315@cuni.cz::20ba89b7-f0bd-4223-b5e5-fa82326006d6" providerId="AD" clId="Web-{D99DC19F-30E2-2000-DD51-D16CE5935E95}" dt="2021-04-25T06:43:21.969" v="39" actId="1076"/>
        <pc:sldMkLst>
          <pc:docMk/>
          <pc:sldMk cId="1011728872" sldId="269"/>
        </pc:sldMkLst>
        <pc:spChg chg="mod">
          <ac:chgData name="Jiří Soukup" userId="S::15319315@cuni.cz::20ba89b7-f0bd-4223-b5e5-fa82326006d6" providerId="AD" clId="Web-{D99DC19F-30E2-2000-DD51-D16CE5935E95}" dt="2021-04-25T06:43:06.047" v="37" actId="1076"/>
          <ac:spMkLst>
            <pc:docMk/>
            <pc:sldMk cId="1011728872" sldId="269"/>
            <ac:spMk id="3" creationId="{03E73B95-D84A-42EE-9E73-AB5C7C0FDCF7}"/>
          </ac:spMkLst>
        </pc:spChg>
        <pc:spChg chg="mod">
          <ac:chgData name="Jiří Soukup" userId="S::15319315@cuni.cz::20ba89b7-f0bd-4223-b5e5-fa82326006d6" providerId="AD" clId="Web-{D99DC19F-30E2-2000-DD51-D16CE5935E95}" dt="2021-04-25T06:43:15.219" v="38" actId="1076"/>
          <ac:spMkLst>
            <pc:docMk/>
            <pc:sldMk cId="1011728872" sldId="269"/>
            <ac:spMk id="4" creationId="{632B5A07-634C-4493-B71B-D9FD8DABFB1F}"/>
          </ac:spMkLst>
        </pc:spChg>
        <pc:spChg chg="mod">
          <ac:chgData name="Jiří Soukup" userId="S::15319315@cuni.cz::20ba89b7-f0bd-4223-b5e5-fa82326006d6" providerId="AD" clId="Web-{D99DC19F-30E2-2000-DD51-D16CE5935E95}" dt="2021-04-25T06:42:58.766" v="36" actId="1076"/>
          <ac:spMkLst>
            <pc:docMk/>
            <pc:sldMk cId="1011728872" sldId="269"/>
            <ac:spMk id="5" creationId="{88B45151-7981-466F-80CF-525B5ED40070}"/>
          </ac:spMkLst>
        </pc:spChg>
        <pc:spChg chg="mod">
          <ac:chgData name="Jiří Soukup" userId="S::15319315@cuni.cz::20ba89b7-f0bd-4223-b5e5-fa82326006d6" providerId="AD" clId="Web-{D99DC19F-30E2-2000-DD51-D16CE5935E95}" dt="2021-04-25T06:43:21.969" v="39" actId="1076"/>
          <ac:spMkLst>
            <pc:docMk/>
            <pc:sldMk cId="1011728872" sldId="269"/>
            <ac:spMk id="6" creationId="{B8B0B4AD-2090-4AF6-9F6C-B4400CBE5AB6}"/>
          </ac:spMkLst>
        </pc:spChg>
      </pc:sldChg>
    </pc:docChg>
  </pc:docChgLst>
  <pc:docChgLst>
    <pc:chgData name="Jiří Soukup" userId="S::15319315@cuni.cz::20ba89b7-f0bd-4223-b5e5-fa82326006d6" providerId="AD" clId="Web-{9FE9D902-7D7A-4FAF-890C-FAE490362765}"/>
    <pc:docChg chg="addSld modSld">
      <pc:chgData name="Jiří Soukup" userId="S::15319315@cuni.cz::20ba89b7-f0bd-4223-b5e5-fa82326006d6" providerId="AD" clId="Web-{9FE9D902-7D7A-4FAF-890C-FAE490362765}" dt="2021-04-23T07:56:08.772" v="22" actId="1076"/>
      <pc:docMkLst>
        <pc:docMk/>
      </pc:docMkLst>
      <pc:sldChg chg="addSp delSp modSp new">
        <pc:chgData name="Jiří Soukup" userId="S::15319315@cuni.cz::20ba89b7-f0bd-4223-b5e5-fa82326006d6" providerId="AD" clId="Web-{9FE9D902-7D7A-4FAF-890C-FAE490362765}" dt="2021-04-23T07:56:08.772" v="22" actId="1076"/>
        <pc:sldMkLst>
          <pc:docMk/>
          <pc:sldMk cId="1460905751" sldId="270"/>
        </pc:sldMkLst>
        <pc:spChg chg="mod">
          <ac:chgData name="Jiří Soukup" userId="S::15319315@cuni.cz::20ba89b7-f0bd-4223-b5e5-fa82326006d6" providerId="AD" clId="Web-{9FE9D902-7D7A-4FAF-890C-FAE490362765}" dt="2021-04-23T07:49:56.827" v="10" actId="20577"/>
          <ac:spMkLst>
            <pc:docMk/>
            <pc:sldMk cId="1460905751" sldId="270"/>
            <ac:spMk id="2" creationId="{B8A16558-DEFE-4522-8BB6-001213A8A9F7}"/>
          </ac:spMkLst>
        </pc:spChg>
        <pc:spChg chg="del">
          <ac:chgData name="Jiří Soukup" userId="S::15319315@cuni.cz::20ba89b7-f0bd-4223-b5e5-fa82326006d6" providerId="AD" clId="Web-{9FE9D902-7D7A-4FAF-890C-FAE490362765}" dt="2021-04-23T07:51:01.829" v="11"/>
          <ac:spMkLst>
            <pc:docMk/>
            <pc:sldMk cId="1460905751" sldId="270"/>
            <ac:spMk id="3" creationId="{03ACDC02-B1BB-40CD-B05F-A550EAD1A768}"/>
          </ac:spMkLst>
        </pc:spChg>
        <pc:picChg chg="add mod ord">
          <ac:chgData name="Jiří Soukup" userId="S::15319315@cuni.cz::20ba89b7-f0bd-4223-b5e5-fa82326006d6" providerId="AD" clId="Web-{9FE9D902-7D7A-4FAF-890C-FAE490362765}" dt="2021-04-23T07:56:03.944" v="19" actId="1076"/>
          <ac:picMkLst>
            <pc:docMk/>
            <pc:sldMk cId="1460905751" sldId="270"/>
            <ac:picMk id="4" creationId="{0D0F16D1-7AB8-4B8D-8746-51B7C0AA329B}"/>
          </ac:picMkLst>
        </pc:picChg>
        <pc:picChg chg="add mod">
          <ac:chgData name="Jiří Soukup" userId="S::15319315@cuni.cz::20ba89b7-f0bd-4223-b5e5-fa82326006d6" providerId="AD" clId="Web-{9FE9D902-7D7A-4FAF-890C-FAE490362765}" dt="2021-04-23T07:56:05.256" v="20" actId="1076"/>
          <ac:picMkLst>
            <pc:docMk/>
            <pc:sldMk cId="1460905751" sldId="270"/>
            <ac:picMk id="5" creationId="{ADE19A46-8F05-47B6-87C0-21BF6A163AEE}"/>
          </ac:picMkLst>
        </pc:picChg>
        <pc:picChg chg="add mod">
          <ac:chgData name="Jiří Soukup" userId="S::15319315@cuni.cz::20ba89b7-f0bd-4223-b5e5-fa82326006d6" providerId="AD" clId="Web-{9FE9D902-7D7A-4FAF-890C-FAE490362765}" dt="2021-04-23T07:56:08.772" v="22" actId="1076"/>
          <ac:picMkLst>
            <pc:docMk/>
            <pc:sldMk cId="1460905751" sldId="270"/>
            <ac:picMk id="6" creationId="{CE9F7261-EAED-41B8-B5D4-FA2C36D7F9BA}"/>
          </ac:picMkLst>
        </pc:picChg>
        <pc:picChg chg="add mod">
          <ac:chgData name="Jiří Soukup" userId="S::15319315@cuni.cz::20ba89b7-f0bd-4223-b5e5-fa82326006d6" providerId="AD" clId="Web-{9FE9D902-7D7A-4FAF-890C-FAE490362765}" dt="2021-04-23T07:56:06.928" v="21" actId="1076"/>
          <ac:picMkLst>
            <pc:docMk/>
            <pc:sldMk cId="1460905751" sldId="270"/>
            <ac:picMk id="7" creationId="{E47A37F2-88F8-4C87-80C0-396C444ECC3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33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1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17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0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3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9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0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7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65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0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2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video" Target="https://www.youtube.com/embed/7CyFUYsiQr8?start=273&amp;feature=oembed" TargetMode="External"/><Relationship Id="rId7" Type="http://schemas.openxmlformats.org/officeDocument/2006/relationships/image" Target="../media/image22.jpeg"/><Relationship Id="rId2" Type="http://schemas.openxmlformats.org/officeDocument/2006/relationships/video" Target="https://www.youtube.com/embed/9bjk2qglu50?feature=oembed" TargetMode="External"/><Relationship Id="rId1" Type="http://schemas.openxmlformats.org/officeDocument/2006/relationships/video" Target="https://www.youtube.com/embed/wqA5TMP6WbQ?feature=oembed" TargetMode="External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video" Target="https://www.youtube.com/embed/lQAO5RF9puU?feature=oembed" TargetMode="External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585882" y="4267832"/>
            <a:ext cx="4805996" cy="1401448"/>
          </a:xfrm>
        </p:spPr>
        <p:txBody>
          <a:bodyPr anchor="t">
            <a:normAutofit/>
          </a:bodyPr>
          <a:lstStyle/>
          <a:p>
            <a:pPr algn="l"/>
            <a:r>
              <a:rPr lang="cs-CZ" sz="4400" b="1">
                <a:solidFill>
                  <a:srgbClr val="000000"/>
                </a:solidFill>
                <a:cs typeface="Calibri Light"/>
              </a:rPr>
              <a:t>Handball</a:t>
            </a:r>
            <a:endParaRPr lang="cs-CZ" sz="4400" b="1">
              <a:solidFill>
                <a:srgbClr val="00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58618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endParaRPr lang="cs-CZ" sz="1800">
              <a:solidFill>
                <a:srgbClr val="000000"/>
              </a:solidFill>
            </a:endParaRPr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01A509FD-BFA3-4D61-8F26-A47481CE0D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197" r="14986"/>
          <a:stretch/>
        </p:blipFill>
        <p:spPr>
          <a:xfrm>
            <a:off x="1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9952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52E8AE-EC68-4215-827D-3F5FB846F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Players positions</a:t>
            </a:r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7A85E35A-FC7A-4E0B-B33B-F65A132532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174010"/>
            <a:ext cx="7188199" cy="450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04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A16558-DEFE-4522-8BB6-001213A8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>
              <a:cs typeface="Calibri Light"/>
            </a:endParaRPr>
          </a:p>
        </p:txBody>
      </p:sp>
      <p:pic>
        <p:nvPicPr>
          <p:cNvPr id="4" name="Obrázek 4">
            <a:hlinkClick r:id="" action="ppaction://media"/>
            <a:extLst>
              <a:ext uri="{FF2B5EF4-FFF2-40B4-BE49-F238E27FC236}">
                <a16:creationId xmlns:a16="http://schemas.microsoft.com/office/drawing/2014/main" id="{0D0F16D1-7AB8-4B8D-8746-51B7C0AA329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294409" y="624249"/>
            <a:ext cx="4572000" cy="3429000"/>
          </a:xfrm>
        </p:spPr>
      </p:pic>
      <p:pic>
        <p:nvPicPr>
          <p:cNvPr id="5" name="Obrázek 5">
            <a:hlinkClick r:id="" action="ppaction://media"/>
            <a:extLst>
              <a:ext uri="{FF2B5EF4-FFF2-40B4-BE49-F238E27FC236}">
                <a16:creationId xmlns:a16="http://schemas.microsoft.com/office/drawing/2014/main" id="{ADE19A46-8F05-47B6-87C0-21BF6A163AEE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5013613" y="826944"/>
            <a:ext cx="4572000" cy="2571750"/>
          </a:xfrm>
          <a:prstGeom prst="rect">
            <a:avLst/>
          </a:prstGeom>
        </p:spPr>
      </p:pic>
      <p:pic>
        <p:nvPicPr>
          <p:cNvPr id="6" name="Obrázek 6">
            <a:hlinkClick r:id="" action="ppaction://media"/>
            <a:extLst>
              <a:ext uri="{FF2B5EF4-FFF2-40B4-BE49-F238E27FC236}">
                <a16:creationId xmlns:a16="http://schemas.microsoft.com/office/drawing/2014/main" id="{CE9F7261-EAED-41B8-B5D4-FA2C36D7F9BA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8"/>
          <a:stretch>
            <a:fillRect/>
          </a:stretch>
        </p:blipFill>
        <p:spPr>
          <a:xfrm>
            <a:off x="4970318" y="4082762"/>
            <a:ext cx="4572000" cy="2571750"/>
          </a:xfrm>
          <a:prstGeom prst="rect">
            <a:avLst/>
          </a:prstGeom>
        </p:spPr>
      </p:pic>
      <p:pic>
        <p:nvPicPr>
          <p:cNvPr id="7" name="Obrázek 7">
            <a:hlinkClick r:id="" action="ppaction://media"/>
            <a:extLst>
              <a:ext uri="{FF2B5EF4-FFF2-40B4-BE49-F238E27FC236}">
                <a16:creationId xmlns:a16="http://schemas.microsoft.com/office/drawing/2014/main" id="{E47A37F2-88F8-4C87-80C0-396C444ECC34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9"/>
          <a:stretch>
            <a:fillRect/>
          </a:stretch>
        </p:blipFill>
        <p:spPr>
          <a:xfrm>
            <a:off x="285750" y="406544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05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8135EBA-B3A3-4F88-BCB1-D0C8E63F4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295A407-3174-41E7-8BC9-D56044480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4190" y="713232"/>
            <a:ext cx="4413749" cy="1197864"/>
          </a:xfrm>
        </p:spPr>
        <p:txBody>
          <a:bodyPr>
            <a:normAutofit/>
          </a:bodyPr>
          <a:lstStyle/>
          <a:p>
            <a:r>
              <a:rPr lang="cs-CZ" sz="3900">
                <a:cs typeface="Calibri Light"/>
              </a:rPr>
              <a:t>Famous czech handball players</a:t>
            </a:r>
            <a:endParaRPr lang="cs-CZ" sz="3900"/>
          </a:p>
        </p:txBody>
      </p:sp>
      <p:pic>
        <p:nvPicPr>
          <p:cNvPr id="4" name="Obrázek 4" descr="Obsah obrázku osoba, sport, exteriér, sportovní hra&#10;&#10;Popis se vygeneroval automaticky.">
            <a:extLst>
              <a:ext uri="{FF2B5EF4-FFF2-40B4-BE49-F238E27FC236}">
                <a16:creationId xmlns:a16="http://schemas.microsoft.com/office/drawing/2014/main" id="{9E6B78AD-7E6F-44C4-93C2-6E7902F565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95" r="19697" b="2"/>
          <a:stretch/>
        </p:blipFill>
        <p:spPr>
          <a:xfrm>
            <a:off x="361466" y="365124"/>
            <a:ext cx="2834938" cy="3574727"/>
          </a:xfrm>
          <a:prstGeom prst="rect">
            <a:avLst/>
          </a:prstGeom>
        </p:spPr>
      </p:pic>
      <p:pic>
        <p:nvPicPr>
          <p:cNvPr id="5" name="Obrázek 5" descr="Obsah obrázku osoba, sport, sportovní hra, baseballový míček&#10;&#10;Popis se vygeneroval automaticky.">
            <a:extLst>
              <a:ext uri="{FF2B5EF4-FFF2-40B4-BE49-F238E27FC236}">
                <a16:creationId xmlns:a16="http://schemas.microsoft.com/office/drawing/2014/main" id="{F9643112-F343-4990-8F27-128ABBF725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569"/>
          <a:stretch/>
        </p:blipFill>
        <p:spPr>
          <a:xfrm>
            <a:off x="3382833" y="365124"/>
            <a:ext cx="2834938" cy="205740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7D1B1D-04C6-4151-9423-F5437649E4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788307" y="831087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6" descr="Obsah obrázku osoba, muž, držení, hráč&#10;&#10;Popis se vygeneroval automaticky.">
            <a:extLst>
              <a:ext uri="{FF2B5EF4-FFF2-40B4-BE49-F238E27FC236}">
                <a16:creationId xmlns:a16="http://schemas.microsoft.com/office/drawing/2014/main" id="{C146FB4D-2080-48AA-98F8-C3AE852D9A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" b="51551"/>
          <a:stretch/>
        </p:blipFill>
        <p:spPr>
          <a:xfrm>
            <a:off x="361466" y="4119239"/>
            <a:ext cx="2834938" cy="2057724"/>
          </a:xfrm>
          <a:prstGeom prst="rect">
            <a:avLst/>
          </a:prstGeom>
        </p:spPr>
      </p:pic>
      <p:pic>
        <p:nvPicPr>
          <p:cNvPr id="3" name="Obrázek 5" descr="Obsah obrázku osoba, muž, nošení&#10;&#10;Popis se vygeneroval automaticky.">
            <a:extLst>
              <a:ext uri="{FF2B5EF4-FFF2-40B4-BE49-F238E27FC236}">
                <a16:creationId xmlns:a16="http://schemas.microsoft.com/office/drawing/2014/main" id="{E52E88FC-1953-4B0F-85B6-763FE32D93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326" r="4" b="4"/>
          <a:stretch/>
        </p:blipFill>
        <p:spPr>
          <a:xfrm>
            <a:off x="3382834" y="2601911"/>
            <a:ext cx="2834937" cy="357505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4B4A2C2-02CC-4451-8151-08CD1DD0D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4190" y="2048256"/>
            <a:ext cx="4413749" cy="412394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>
                <a:ea typeface="+mn-lt"/>
                <a:cs typeface="+mn-lt"/>
              </a:rPr>
              <a:t>Filip Jícha</a:t>
            </a:r>
          </a:p>
          <a:p>
            <a:r>
              <a:rPr lang="en-US" sz="2000">
                <a:cs typeface="Calibri"/>
              </a:rPr>
              <a:t>Lenka Černá</a:t>
            </a:r>
          </a:p>
          <a:p>
            <a:r>
              <a:rPr lang="en-US" sz="2000">
                <a:ea typeface="+mn-lt"/>
                <a:cs typeface="+mn-lt"/>
              </a:rPr>
              <a:t>Martin Galia</a:t>
            </a:r>
          </a:p>
          <a:p>
            <a:r>
              <a:rPr lang="en-US" sz="2000">
                <a:cs typeface="Calibri"/>
              </a:rPr>
              <a:t>Jan Filip </a:t>
            </a:r>
          </a:p>
        </p:txBody>
      </p:sp>
    </p:spTree>
    <p:extLst>
      <p:ext uri="{BB962C8B-B14F-4D97-AF65-F5344CB8AC3E}">
        <p14:creationId xmlns:p14="http://schemas.microsoft.com/office/powerpoint/2010/main" val="4265516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A07F7E-077C-4507-B93F-969293E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cs-CZ" err="1">
                <a:solidFill>
                  <a:srgbClr val="000000"/>
                </a:solidFill>
                <a:cs typeface="Calibri Light"/>
              </a:rPr>
              <a:t>Structure</a:t>
            </a:r>
            <a:r>
              <a:rPr lang="cs-CZ">
                <a:solidFill>
                  <a:srgbClr val="000000"/>
                </a:solidFill>
                <a:cs typeface="Calibri Light"/>
              </a:rPr>
              <a:t> </a:t>
            </a:r>
            <a:r>
              <a:rPr lang="cs-CZ" err="1">
                <a:solidFill>
                  <a:srgbClr val="000000"/>
                </a:solidFill>
                <a:cs typeface="Calibri Light"/>
              </a:rPr>
              <a:t>of</a:t>
            </a:r>
            <a:r>
              <a:rPr lang="cs-CZ">
                <a:solidFill>
                  <a:srgbClr val="000000"/>
                </a:solidFill>
                <a:cs typeface="Calibri Light"/>
              </a:rPr>
              <a:t> </a:t>
            </a:r>
            <a:r>
              <a:rPr lang="cs-CZ" err="1">
                <a:solidFill>
                  <a:srgbClr val="000000"/>
                </a:solidFill>
                <a:cs typeface="Calibri Light"/>
              </a:rPr>
              <a:t>the</a:t>
            </a:r>
            <a:r>
              <a:rPr lang="cs-CZ">
                <a:solidFill>
                  <a:srgbClr val="000000"/>
                </a:solidFill>
                <a:cs typeface="Calibri Light"/>
              </a:rPr>
              <a:t> </a:t>
            </a:r>
            <a:r>
              <a:rPr lang="cs-CZ" err="1">
                <a:solidFill>
                  <a:srgbClr val="000000"/>
                </a:solidFill>
                <a:cs typeface="Calibri Light" panose="020F0302020204030204"/>
              </a:rPr>
              <a:t>presentation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7F4CB8-865D-49FF-935B-1A39DB5FA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9961" y="2925585"/>
            <a:ext cx="4977578" cy="36392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AutoNum type="arabicPeriod"/>
            </a:pPr>
            <a:r>
              <a:rPr lang="cs-CZ" sz="2000" dirty="0">
                <a:solidFill>
                  <a:srgbClr val="000000"/>
                </a:solidFill>
                <a:cs typeface="Calibri"/>
              </a:rPr>
              <a:t> 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Types</a:t>
            </a:r>
            <a:r>
              <a:rPr lang="cs-CZ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of</a:t>
            </a:r>
            <a:r>
              <a:rPr lang="cs-CZ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handball</a:t>
            </a:r>
            <a:endParaRPr lang="cs-CZ" sz="2000" dirty="0" err="1">
              <a:cs typeface="Calibri"/>
            </a:endParaRPr>
          </a:p>
          <a:p>
            <a:pPr marL="514350" indent="-514350">
              <a:buAutoNum type="arabicPeriod"/>
            </a:pPr>
            <a:r>
              <a:rPr lang="cs-CZ" sz="2000" dirty="0" err="1">
                <a:solidFill>
                  <a:srgbClr val="000000"/>
                </a:solidFill>
                <a:cs typeface="Calibri"/>
              </a:rPr>
              <a:t>History</a:t>
            </a:r>
            <a:endParaRPr lang="cs-CZ" dirty="0" err="1"/>
          </a:p>
          <a:p>
            <a:pPr marL="514350" indent="-514350">
              <a:buAutoNum type="arabicPeriod"/>
            </a:pPr>
            <a:r>
              <a:rPr lang="cs-CZ" sz="2000" dirty="0" err="1">
                <a:solidFill>
                  <a:srgbClr val="000000"/>
                </a:solidFill>
                <a:cs typeface="Calibri"/>
              </a:rPr>
              <a:t>Equipment</a:t>
            </a:r>
          </a:p>
          <a:p>
            <a:pPr marL="514350" indent="-514350">
              <a:buAutoNum type="arabicPeriod"/>
            </a:pPr>
            <a:r>
              <a:rPr lang="cs-CZ" sz="2000" dirty="0" err="1">
                <a:solidFill>
                  <a:srgbClr val="000000"/>
                </a:solidFill>
                <a:cs typeface="Calibri"/>
              </a:rPr>
              <a:t>Handball</a:t>
            </a:r>
            <a:r>
              <a:rPr lang="cs-CZ" sz="2000" dirty="0">
                <a:solidFill>
                  <a:srgbClr val="000000"/>
                </a:solidFill>
                <a:cs typeface="Calibri"/>
              </a:rPr>
              <a:t> facility and 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rules</a:t>
            </a:r>
            <a:endParaRPr lang="cs-CZ" sz="2000" dirty="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r>
              <a:rPr lang="cs-CZ" sz="2000" dirty="0" err="1">
                <a:solidFill>
                  <a:srgbClr val="000000"/>
                </a:solidFill>
                <a:cs typeface="Calibri"/>
              </a:rPr>
              <a:t>Players</a:t>
            </a:r>
            <a:r>
              <a:rPr lang="cs-CZ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positions</a:t>
            </a:r>
            <a:endParaRPr lang="cs-CZ" sz="2000" dirty="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r>
              <a:rPr lang="cs-CZ" sz="2000" dirty="0" err="1">
                <a:solidFill>
                  <a:srgbClr val="000000"/>
                </a:solidFill>
                <a:cs typeface="Calibri"/>
              </a:rPr>
              <a:t>Famous</a:t>
            </a:r>
            <a:r>
              <a:rPr lang="cs-CZ" sz="2000" dirty="0">
                <a:solidFill>
                  <a:srgbClr val="000000"/>
                </a:solidFill>
                <a:cs typeface="Calibri"/>
              </a:rPr>
              <a:t> </a:t>
            </a:r>
            <a:r>
              <a:rPr lang="cs-CZ" sz="2000" dirty="0" err="1">
                <a:solidFill>
                  <a:srgbClr val="000000"/>
                </a:solidFill>
                <a:cs typeface="Calibri"/>
              </a:rPr>
              <a:t>players</a:t>
            </a:r>
            <a:endParaRPr lang="cs-CZ" sz="2000" dirty="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r>
              <a:rPr lang="cs-CZ" sz="2000" dirty="0">
                <a:solidFill>
                  <a:srgbClr val="000000"/>
                </a:solidFill>
                <a:cs typeface="Calibri"/>
              </a:rPr>
              <a:t>Kahoot.it</a:t>
            </a:r>
          </a:p>
          <a:p>
            <a:pPr marL="0" indent="0">
              <a:buNone/>
            </a:pPr>
            <a:endParaRPr lang="cs-CZ" sz="200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endParaRPr lang="cs-CZ" sz="200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endParaRPr lang="cs-CZ" sz="2000">
              <a:solidFill>
                <a:srgbClr val="000000"/>
              </a:solidFill>
              <a:cs typeface="Calibri"/>
            </a:endParaRPr>
          </a:p>
          <a:p>
            <a:pPr marL="514350" indent="-514350">
              <a:buAutoNum type="arabicPeriod"/>
            </a:pPr>
            <a:endParaRPr lang="cs-CZ" sz="200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4" name="Obrázek 4" descr="Obsah obrázku různé, obrázek, událost, několik&#10;&#10;Popis se vygeneroval automaticky.">
            <a:extLst>
              <a:ext uri="{FF2B5EF4-FFF2-40B4-BE49-F238E27FC236}">
                <a16:creationId xmlns:a16="http://schemas.microsoft.com/office/drawing/2014/main" id="{32A944A2-D9CE-418B-B21B-0915B5B39C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6166" r="16955" b="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18413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4" descr="Obsah obrázku tráva, sport&#10;&#10;Popis se vygeneroval automaticky.">
            <a:extLst>
              <a:ext uri="{FF2B5EF4-FFF2-40B4-BE49-F238E27FC236}">
                <a16:creationId xmlns:a16="http://schemas.microsoft.com/office/drawing/2014/main" id="{30E8F737-1E28-49B3-A299-E35CD218AA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63" r="9161" b="-2"/>
          <a:stretch/>
        </p:blipFill>
        <p:spPr>
          <a:xfrm>
            <a:off x="313638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4" name="Obrázek 4" descr="Obsah obrázku osoba, země, sportovní hra, exteriér&#10;&#10;Popis se vygeneroval automaticky.">
            <a:extLst>
              <a:ext uri="{FF2B5EF4-FFF2-40B4-BE49-F238E27FC236}">
                <a16:creationId xmlns:a16="http://schemas.microsoft.com/office/drawing/2014/main" id="{BD378A81-C9A0-4EE7-AD5D-F03CD73B0E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9920"/>
          <a:stretch/>
        </p:blipFill>
        <p:spPr>
          <a:xfrm>
            <a:off x="7381690" y="3456433"/>
            <a:ext cx="4810310" cy="3401568"/>
          </a:xfrm>
          <a:custGeom>
            <a:avLst/>
            <a:gdLst/>
            <a:ahLst/>
            <a:cxnLst/>
            <a:rect l="l" t="t" r="r" b="b"/>
            <a:pathLst>
              <a:path w="4810310" h="3401568">
                <a:moveTo>
                  <a:pt x="781270" y="0"/>
                </a:moveTo>
                <a:lnTo>
                  <a:pt x="4810310" y="0"/>
                </a:lnTo>
                <a:lnTo>
                  <a:pt x="4810310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6" name="Obrázek 6" descr="Obsah obrázku interiér, kurt, síť&#10;&#10;Popis se vygeneroval automaticky.">
            <a:extLst>
              <a:ext uri="{FF2B5EF4-FFF2-40B4-BE49-F238E27FC236}">
                <a16:creationId xmlns:a16="http://schemas.microsoft.com/office/drawing/2014/main" id="{2DF53673-57EC-4584-B2A5-76017E1733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46"/>
          <a:stretch/>
        </p:blipFill>
        <p:spPr>
          <a:xfrm>
            <a:off x="318942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E2671AFA-D6B6-416A-AEB6-C737A0CA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5800"/>
            <a:ext cx="2807208" cy="1899297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sz="2200" b="1" dirty="0">
                <a:cs typeface="Calibri Light"/>
              </a:rPr>
              <a:t>Field handball</a:t>
            </a:r>
            <a:br>
              <a:rPr lang="en-US" sz="2200" b="1" dirty="0">
                <a:cs typeface="Calibri Light"/>
              </a:rPr>
            </a:br>
            <a:r>
              <a:rPr lang="en-US" sz="2200" b="1" dirty="0">
                <a:cs typeface="Calibri Light"/>
              </a:rPr>
              <a:t>National handball</a:t>
            </a:r>
            <a:br>
              <a:rPr lang="en-US" sz="2200" b="1" dirty="0">
                <a:cs typeface="Calibri Light"/>
              </a:rPr>
            </a:br>
            <a:r>
              <a:rPr lang="en-US" sz="2200" b="1" dirty="0">
                <a:cs typeface="Calibri Light"/>
              </a:rPr>
              <a:t>Beach handball</a:t>
            </a:r>
            <a:br>
              <a:rPr lang="en-US" sz="2200" b="1" dirty="0">
                <a:cs typeface="Calibri Light"/>
              </a:rPr>
            </a:br>
            <a:r>
              <a:rPr lang="en-US" sz="2200" b="1" dirty="0">
                <a:cs typeface="Calibri Light"/>
              </a:rPr>
              <a:t>Team handball</a:t>
            </a:r>
            <a:br>
              <a:rPr lang="en-US" sz="2200" b="1" dirty="0">
                <a:cs typeface="Calibri Light"/>
              </a:rPr>
            </a:br>
            <a:br>
              <a:rPr lang="en-US" sz="2200" b="1" dirty="0">
                <a:cs typeface="Calibri Light"/>
              </a:rPr>
            </a:br>
            <a:br>
              <a:rPr lang="en-US" sz="2200" dirty="0">
                <a:cs typeface="Calibri Light"/>
              </a:rPr>
            </a:br>
            <a:br>
              <a:rPr lang="en-US" sz="2200" dirty="0">
                <a:cs typeface="Calibri Light"/>
              </a:rPr>
            </a:br>
            <a:endParaRPr lang="en-US" sz="2200" kern="1200" dirty="0">
              <a:cs typeface="Calibri Light"/>
            </a:endParaRP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535DCA38-E484-4366-9116-76A0E2C30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568"/>
            <a:ext cx="2807208" cy="39227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1700">
              <a:cs typeface="Calibri"/>
            </a:endParaRPr>
          </a:p>
          <a:p>
            <a:pPr marL="0" indent="0">
              <a:buNone/>
            </a:pPr>
            <a:endParaRPr lang="en-US" sz="1700" dirty="0">
              <a:cs typeface="Calibri"/>
            </a:endParaRPr>
          </a:p>
        </p:txBody>
      </p:sp>
      <p:pic>
        <p:nvPicPr>
          <p:cNvPr id="5" name="Obrázek 6" descr="Obsah obrázku osoba, exteriér, žena, pláž&#10;&#10;Popis se vygeneroval automaticky.">
            <a:extLst>
              <a:ext uri="{FF2B5EF4-FFF2-40B4-BE49-F238E27FC236}">
                <a16:creationId xmlns:a16="http://schemas.microsoft.com/office/drawing/2014/main" id="{8A651095-3E87-4959-88EC-A71EF8361C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51" r="1" b="1"/>
          <a:stretch/>
        </p:blipFill>
        <p:spPr>
          <a:xfrm>
            <a:off x="7404372" y="10"/>
            <a:ext cx="4787628" cy="3401558"/>
          </a:xfrm>
          <a:custGeom>
            <a:avLst/>
            <a:gdLst/>
            <a:ahLst/>
            <a:cxnLst/>
            <a:rect l="l" t="t" r="r" b="b"/>
            <a:pathLst>
              <a:path w="4787628" h="3401568">
                <a:moveTo>
                  <a:pt x="0" y="0"/>
                </a:moveTo>
                <a:lnTo>
                  <a:pt x="4787628" y="0"/>
                </a:lnTo>
                <a:lnTo>
                  <a:pt x="4787628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1089B178-F52D-4791-8299-AA60DEF0E2CF}"/>
              </a:ext>
            </a:extLst>
          </p:cNvPr>
          <p:cNvSpPr txBox="1"/>
          <p:nvPr/>
        </p:nvSpPr>
        <p:spPr>
          <a:xfrm>
            <a:off x="5724525" y="42005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/>
              <a:t>Kliknutím vložíte text.</a:t>
            </a:r>
          </a:p>
        </p:txBody>
      </p:sp>
    </p:spTree>
    <p:extLst>
      <p:ext uri="{BB962C8B-B14F-4D97-AF65-F5344CB8AC3E}">
        <p14:creationId xmlns:p14="http://schemas.microsoft.com/office/powerpoint/2010/main" val="271071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A7B724-3856-41D2-B664-D009E96F6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5996"/>
          </a:xfrm>
        </p:spPr>
        <p:txBody>
          <a:bodyPr>
            <a:normAutofit/>
          </a:bodyPr>
          <a:lstStyle/>
          <a:p>
            <a:r>
              <a:rPr lang="cs-CZ" sz="4000" dirty="0" err="1">
                <a:solidFill>
                  <a:srgbClr val="000000"/>
                </a:solidFill>
                <a:cs typeface="Calibri Light"/>
              </a:rPr>
              <a:t>History</a:t>
            </a:r>
            <a:r>
              <a:rPr lang="cs-CZ" sz="4000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cs-CZ" sz="4000" dirty="0" err="1">
                <a:solidFill>
                  <a:srgbClr val="000000"/>
                </a:solidFill>
                <a:cs typeface="Calibri Light"/>
              </a:rPr>
              <a:t>of</a:t>
            </a:r>
            <a:r>
              <a:rPr lang="cs-CZ" sz="4000" dirty="0">
                <a:solidFill>
                  <a:srgbClr val="000000"/>
                </a:solidFill>
                <a:cs typeface="Calibri Light"/>
              </a:rPr>
              <a:t> </a:t>
            </a:r>
            <a:r>
              <a:rPr lang="cs-CZ" sz="4000" dirty="0" err="1">
                <a:solidFill>
                  <a:srgbClr val="000000"/>
                </a:solidFill>
                <a:cs typeface="Calibri Light"/>
              </a:rPr>
              <a:t>Field</a:t>
            </a:r>
            <a:r>
              <a:rPr lang="cs-CZ" sz="4000" dirty="0">
                <a:solidFill>
                  <a:srgbClr val="000000"/>
                </a:solidFill>
                <a:cs typeface="Calibri Light"/>
              </a:rPr>
              <a:t> (Team) </a:t>
            </a:r>
            <a:r>
              <a:rPr lang="cs-CZ" sz="4000" dirty="0" err="1">
                <a:solidFill>
                  <a:srgbClr val="000000"/>
                </a:solidFill>
                <a:cs typeface="Calibri Light"/>
              </a:rPr>
              <a:t>handball</a:t>
            </a:r>
            <a:endParaRPr lang="cs-CZ" sz="4000" dirty="0" err="1">
              <a:solidFill>
                <a:srgbClr val="00000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165F28D-8282-4AA8-9D53-E28D197D4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z="1800" err="1">
                <a:solidFill>
                  <a:srgbClr val="000000"/>
                </a:solidFill>
                <a:cs typeface="Calibri"/>
              </a:rPr>
              <a:t>Games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similar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to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handball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were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played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in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Ancient</a:t>
            </a:r>
            <a:r>
              <a:rPr lang="cs-CZ" sz="1800">
                <a:solidFill>
                  <a:srgbClr val="000000"/>
                </a:solidFill>
                <a:cs typeface="Calibri"/>
              </a:rPr>
              <a:t> </a:t>
            </a:r>
            <a:r>
              <a:rPr lang="cs-CZ" sz="1800" err="1">
                <a:solidFill>
                  <a:srgbClr val="000000"/>
                </a:solidFill>
                <a:cs typeface="Calibri"/>
              </a:rPr>
              <a:t>Greece</a:t>
            </a:r>
            <a:endParaRPr lang="cs-CZ" sz="1800">
              <a:solidFill>
                <a:srgbClr val="000000"/>
              </a:solidFill>
              <a:cs typeface="Calibri"/>
            </a:endParaRPr>
          </a:p>
          <a:p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team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handball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game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of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today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was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codified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at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end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of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 19th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century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in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northern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Europe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(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Dennmar,Germany,Norway,Sweden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)</a:t>
            </a:r>
          </a:p>
          <a:p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first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written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set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of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rules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was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published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in 1906.</a:t>
            </a:r>
          </a:p>
          <a:p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In 1926 ,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congress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of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International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Amateur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Athletics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Federation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nominated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a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comittee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to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draw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up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international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rules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for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field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handball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.</a:t>
            </a:r>
          </a:p>
          <a:p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International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Amateur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Handball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Federation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(IAHF)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was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set up in 1928 on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occasion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of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Olympic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Games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in Amsterdam,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leading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to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the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first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Field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Handball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World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1800" err="1">
                <a:solidFill>
                  <a:srgbClr val="000000"/>
                </a:solidFill>
                <a:ea typeface="+mn-lt"/>
                <a:cs typeface="+mn-lt"/>
              </a:rPr>
              <a:t>Championship</a:t>
            </a:r>
            <a:r>
              <a:rPr lang="cs-CZ" sz="1800">
                <a:solidFill>
                  <a:srgbClr val="000000"/>
                </a:solidFill>
                <a:ea typeface="+mn-lt"/>
                <a:cs typeface="+mn-lt"/>
              </a:rPr>
              <a:t>.</a:t>
            </a:r>
          </a:p>
        </p:txBody>
      </p:sp>
      <p:pic>
        <p:nvPicPr>
          <p:cNvPr id="5" name="Obrázek 5" descr="Obsah obrázku text, exteriér, sport&#10;&#10;Popis se vygeneroval automaticky.">
            <a:extLst>
              <a:ext uri="{FF2B5EF4-FFF2-40B4-BE49-F238E27FC236}">
                <a16:creationId xmlns:a16="http://schemas.microsoft.com/office/drawing/2014/main" id="{C2D5383A-45D8-40D4-9D15-FF1C0F469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496" y="217272"/>
            <a:ext cx="2532690" cy="1352967"/>
          </a:xfrm>
          <a:prstGeom prst="rect">
            <a:avLst/>
          </a:prstGeom>
        </p:spPr>
      </p:pic>
      <p:pic>
        <p:nvPicPr>
          <p:cNvPr id="4" name="Obrázek 4" descr="Obsah obrázku text, exteriér, kniha, pózování&#10;&#10;Popis se vygeneroval automaticky.">
            <a:extLst>
              <a:ext uri="{FF2B5EF4-FFF2-40B4-BE49-F238E27FC236}">
                <a16:creationId xmlns:a16="http://schemas.microsoft.com/office/drawing/2014/main" id="{C53B94A8-9EFA-45A1-9A02-D61BB2EC5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958" y="3875314"/>
            <a:ext cx="1882652" cy="2670429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58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5" descr="Obsah obrázku text, osoba, skupina, staré&#10;&#10;Popis se vygeneroval automaticky.">
            <a:extLst>
              <a:ext uri="{FF2B5EF4-FFF2-40B4-BE49-F238E27FC236}">
                <a16:creationId xmlns:a16="http://schemas.microsoft.com/office/drawing/2014/main" id="{2CA999D5-34F9-47DF-B02E-94CB32C6A7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681" r="-1" b="15267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4" name="Obrázek 4" descr="Obsah obrázku tráva, sport&#10;&#10;Popis se vygeneroval automaticky.">
            <a:extLst>
              <a:ext uri="{FF2B5EF4-FFF2-40B4-BE49-F238E27FC236}">
                <a16:creationId xmlns:a16="http://schemas.microsoft.com/office/drawing/2014/main" id="{01E7D61A-F8A0-472F-833B-8DC283A46A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0" r="-2" b="16821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303242B1-A3D9-442B-AFBA-707C736A5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>
            <a:normAutofit/>
          </a:bodyPr>
          <a:lstStyle/>
          <a:p>
            <a:r>
              <a:rPr lang="cs-CZ" sz="3400">
                <a:cs typeface="Calibri Light"/>
              </a:rPr>
              <a:t>History of handball</a:t>
            </a:r>
            <a:endParaRPr lang="cs-CZ" sz="340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81013F-1138-4695-B9A4-B1E76F970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2611"/>
            <a:ext cx="4832803" cy="36643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1400" err="1">
                <a:ea typeface="+mn-lt"/>
                <a:cs typeface="+mn-lt"/>
              </a:rPr>
              <a:t>Between</a:t>
            </a:r>
            <a:r>
              <a:rPr lang="cs-CZ" sz="1400">
                <a:ea typeface="+mn-lt"/>
                <a:cs typeface="+mn-lt"/>
              </a:rPr>
              <a:t> 1938 and 1966 </a:t>
            </a:r>
            <a:r>
              <a:rPr lang="cs-CZ" sz="1400" err="1">
                <a:ea typeface="+mn-lt"/>
                <a:cs typeface="+mn-lt"/>
              </a:rPr>
              <a:t>both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forms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of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handball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were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played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at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separate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World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Championships</a:t>
            </a:r>
            <a:r>
              <a:rPr lang="cs-CZ" sz="1400">
                <a:ea typeface="+mn-lt"/>
                <a:cs typeface="+mn-lt"/>
              </a:rPr>
              <a:t>: </a:t>
            </a:r>
            <a:r>
              <a:rPr lang="cs-CZ" sz="1400" err="1">
                <a:ea typeface="+mn-lt"/>
                <a:cs typeface="+mn-lt"/>
              </a:rPr>
              <a:t>an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outdoor</a:t>
            </a:r>
            <a:r>
              <a:rPr lang="cs-CZ" sz="1400">
                <a:ea typeface="+mn-lt"/>
                <a:cs typeface="+mn-lt"/>
              </a:rPr>
              <a:t>, 11-a-side game </a:t>
            </a:r>
            <a:r>
              <a:rPr lang="cs-CZ" sz="1400" err="1">
                <a:ea typeface="+mn-lt"/>
                <a:cs typeface="+mn-lt"/>
              </a:rPr>
              <a:t>played</a:t>
            </a:r>
            <a:r>
              <a:rPr lang="cs-CZ" sz="1400">
                <a:ea typeface="+mn-lt"/>
                <a:cs typeface="+mn-lt"/>
              </a:rPr>
              <a:t> on a </a:t>
            </a:r>
            <a:r>
              <a:rPr lang="cs-CZ" sz="1400" err="1">
                <a:ea typeface="+mn-lt"/>
                <a:cs typeface="+mn-lt"/>
              </a:rPr>
              <a:t>football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pitch</a:t>
            </a:r>
            <a:r>
              <a:rPr lang="cs-CZ" sz="1400">
                <a:ea typeface="+mn-lt"/>
                <a:cs typeface="+mn-lt"/>
              </a:rPr>
              <a:t> and a </a:t>
            </a:r>
            <a:r>
              <a:rPr lang="cs-CZ" sz="1400" err="1">
                <a:ea typeface="+mn-lt"/>
                <a:cs typeface="+mn-lt"/>
              </a:rPr>
              <a:t>new</a:t>
            </a:r>
            <a:r>
              <a:rPr lang="cs-CZ" sz="1400">
                <a:ea typeface="+mn-lt"/>
                <a:cs typeface="+mn-lt"/>
              </a:rPr>
              <a:t> 7-a-side </a:t>
            </a:r>
            <a:r>
              <a:rPr lang="cs-CZ" sz="1400" err="1">
                <a:ea typeface="+mn-lt"/>
                <a:cs typeface="+mn-lt"/>
              </a:rPr>
              <a:t>indoor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version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preferred</a:t>
            </a:r>
            <a:r>
              <a:rPr lang="cs-CZ" sz="1400">
                <a:ea typeface="+mn-lt"/>
                <a:cs typeface="+mn-lt"/>
              </a:rPr>
              <a:t> by </a:t>
            </a:r>
            <a:r>
              <a:rPr lang="cs-CZ" sz="1400" err="1">
                <a:ea typeface="+mn-lt"/>
                <a:cs typeface="+mn-lt"/>
              </a:rPr>
              <a:t>the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Scandinavians</a:t>
            </a:r>
            <a:r>
              <a:rPr lang="cs-CZ" sz="1400">
                <a:ea typeface="+mn-lt"/>
                <a:cs typeface="+mn-lt"/>
              </a:rPr>
              <a:t>.</a:t>
            </a:r>
          </a:p>
          <a:p>
            <a:r>
              <a:rPr lang="cs-CZ" sz="1400" err="1">
                <a:ea typeface="+mn-lt"/>
                <a:cs typeface="+mn-lt"/>
              </a:rPr>
              <a:t>After</a:t>
            </a:r>
            <a:r>
              <a:rPr lang="cs-CZ" sz="1400">
                <a:ea typeface="+mn-lt"/>
                <a:cs typeface="+mn-lt"/>
              </a:rPr>
              <a:t> 1936, </a:t>
            </a:r>
            <a:r>
              <a:rPr lang="cs-CZ" sz="1400" err="1">
                <a:ea typeface="+mn-lt"/>
                <a:cs typeface="+mn-lt"/>
              </a:rPr>
              <a:t>field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handball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was</a:t>
            </a:r>
            <a:r>
              <a:rPr lang="cs-CZ" sz="1400">
                <a:ea typeface="+mn-lt"/>
                <a:cs typeface="+mn-lt"/>
              </a:rPr>
              <a:t> no </a:t>
            </a:r>
            <a:r>
              <a:rPr lang="cs-CZ" sz="1400" err="1">
                <a:ea typeface="+mn-lt"/>
                <a:cs typeface="+mn-lt"/>
              </a:rPr>
              <a:t>longer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played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at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the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Games</a:t>
            </a:r>
            <a:r>
              <a:rPr lang="cs-CZ" sz="1400">
                <a:ea typeface="+mn-lt"/>
                <a:cs typeface="+mn-lt"/>
              </a:rPr>
              <a:t>, </a:t>
            </a:r>
            <a:r>
              <a:rPr lang="cs-CZ" sz="1400" err="1">
                <a:ea typeface="+mn-lt"/>
                <a:cs typeface="+mn-lt"/>
              </a:rPr>
              <a:t>except</a:t>
            </a:r>
            <a:r>
              <a:rPr lang="cs-CZ" sz="1400">
                <a:ea typeface="+mn-lt"/>
                <a:cs typeface="+mn-lt"/>
              </a:rPr>
              <a:t> as a </a:t>
            </a:r>
            <a:r>
              <a:rPr lang="cs-CZ" sz="1400" err="1">
                <a:ea typeface="+mn-lt"/>
                <a:cs typeface="+mn-lt"/>
              </a:rPr>
              <a:t>demonstration</a:t>
            </a:r>
            <a:r>
              <a:rPr lang="cs-CZ" sz="1400">
                <a:ea typeface="+mn-lt"/>
                <a:cs typeface="+mn-lt"/>
              </a:rPr>
              <a:t> sport in 1952 in </a:t>
            </a:r>
            <a:r>
              <a:rPr lang="cs-CZ" sz="1400" err="1">
                <a:ea typeface="+mn-lt"/>
                <a:cs typeface="+mn-lt"/>
              </a:rPr>
              <a:t>Helsinki</a:t>
            </a:r>
            <a:r>
              <a:rPr lang="cs-CZ" sz="1400">
                <a:ea typeface="+mn-lt"/>
                <a:cs typeface="+mn-lt"/>
              </a:rPr>
              <a:t>.</a:t>
            </a:r>
          </a:p>
          <a:p>
            <a:r>
              <a:rPr lang="cs-CZ" sz="1400">
                <a:ea typeface="+mn-lt"/>
                <a:cs typeface="+mn-lt"/>
              </a:rPr>
              <a:t> </a:t>
            </a:r>
            <a:r>
              <a:rPr lang="cs-CZ" sz="1400" err="1">
                <a:ea typeface="+mn-lt"/>
                <a:cs typeface="+mn-lt"/>
              </a:rPr>
              <a:t>The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introduction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of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women’s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handball</a:t>
            </a:r>
            <a:r>
              <a:rPr lang="cs-CZ" sz="1400">
                <a:ea typeface="+mn-lt"/>
                <a:cs typeface="+mn-lt"/>
              </a:rPr>
              <a:t> to </a:t>
            </a:r>
            <a:r>
              <a:rPr lang="cs-CZ" sz="1400" err="1">
                <a:ea typeface="+mn-lt"/>
                <a:cs typeface="+mn-lt"/>
              </a:rPr>
              <a:t>the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Games</a:t>
            </a:r>
            <a:r>
              <a:rPr lang="cs-CZ" sz="1400">
                <a:ea typeface="+mn-lt"/>
                <a:cs typeface="+mn-lt"/>
              </a:rPr>
              <a:t> </a:t>
            </a:r>
            <a:r>
              <a:rPr lang="cs-CZ" sz="1400" err="1">
                <a:ea typeface="+mn-lt"/>
                <a:cs typeface="+mn-lt"/>
              </a:rPr>
              <a:t>took</a:t>
            </a:r>
            <a:r>
              <a:rPr lang="cs-CZ" sz="1400">
                <a:ea typeface="+mn-lt"/>
                <a:cs typeface="+mn-lt"/>
              </a:rPr>
              <a:t> place in 1976 in Montreal. </a:t>
            </a:r>
            <a:endParaRPr lang="cs-CZ" sz="1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40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712AEF-0F30-480F-B4F0-DFE956D8C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National handball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962C3F-A9B2-4A8C-9861-2B1552333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s-CZ" sz="2000">
                <a:ea typeface="+mn-lt"/>
                <a:cs typeface="+mn-lt"/>
              </a:rPr>
              <a:t>National handball is an outdoor ball game which was created in 1905  and is still played today.</a:t>
            </a:r>
          </a:p>
          <a:p>
            <a:r>
              <a:rPr lang="cs-CZ" sz="2000">
                <a:ea typeface="+mn-lt"/>
                <a:cs typeface="+mn-lt"/>
              </a:rPr>
              <a:t>Czech handball is first mentioned by Václav Karas.</a:t>
            </a:r>
            <a:endParaRPr lang="en-US">
              <a:ea typeface="+mn-lt"/>
              <a:cs typeface="+mn-lt"/>
            </a:endParaRPr>
          </a:p>
          <a:p>
            <a:r>
              <a:rPr lang="en-US" sz="2000">
                <a:ea typeface="+mn-lt"/>
                <a:cs typeface="+mn-lt"/>
              </a:rPr>
              <a:t>Students from Russia and Yugoslavia, who had become acquainted with Czech handball in Prague, brought this sport back to their home countries.</a:t>
            </a:r>
          </a:p>
          <a:p>
            <a:r>
              <a:rPr lang="en-US" sz="2000">
                <a:ea typeface="+mn-lt"/>
                <a:cs typeface="+mn-lt"/>
              </a:rPr>
              <a:t>In 1921, the </a:t>
            </a:r>
            <a:r>
              <a:rPr lang="en-US" sz="2000" i="1">
                <a:ea typeface="+mn-lt"/>
                <a:cs typeface="+mn-lt"/>
              </a:rPr>
              <a:t>Czechoslovakian Association of Handball and Women's Sports</a:t>
            </a:r>
            <a:r>
              <a:rPr lang="en-US" sz="2000">
                <a:ea typeface="+mn-lt"/>
                <a:cs typeface="+mn-lt"/>
              </a:rPr>
              <a:t> became a member of the International Womens Sports Federation.  </a:t>
            </a:r>
          </a:p>
          <a:p>
            <a:r>
              <a:rPr lang="en-US" sz="2000">
                <a:ea typeface="+mn-lt"/>
                <a:cs typeface="+mn-lt"/>
              </a:rPr>
              <a:t>Czech handball became very popular during the German occupation of Czechoslovakia in World War II. </a:t>
            </a:r>
          </a:p>
          <a:p>
            <a:r>
              <a:rPr lang="en-US" sz="2000">
                <a:ea typeface="+mn-lt"/>
                <a:cs typeface="+mn-lt"/>
              </a:rPr>
              <a:t>Since 1941, a men's and women's 1st league have been competing. There is also the men's 2nd league and regional championships.</a:t>
            </a:r>
            <a:endParaRPr lang="en-US"/>
          </a:p>
          <a:p>
            <a:pPr marL="0" indent="0">
              <a:buNone/>
            </a:pPr>
            <a:br>
              <a:rPr lang="en-US"/>
            </a:b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4384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675B3C-A949-4A4D-A73A-13F9B5127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257" y="637523"/>
            <a:ext cx="3608896" cy="16909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rgbClr val="000000"/>
                </a:solidFill>
                <a:latin typeface="Calibri"/>
                <a:cs typeface="Calibri"/>
              </a:rPr>
              <a:t>Handball equipment</a:t>
            </a:r>
            <a:endParaRPr lang="en-US" sz="3600" kern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821C083-0D96-4096-B155-5A16742F9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256" y="2609453"/>
            <a:ext cx="3607930" cy="36771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0E3D2167-675C-4485-BEA2-85C5EFF75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889" y="325905"/>
            <a:ext cx="2961420" cy="1853873"/>
          </a:xfrm>
          <a:prstGeom prst="rect">
            <a:avLst/>
          </a:prstGeom>
        </p:spPr>
      </p:pic>
      <p:pic>
        <p:nvPicPr>
          <p:cNvPr id="5" name="Obrázek 5">
            <a:extLst>
              <a:ext uri="{FF2B5EF4-FFF2-40B4-BE49-F238E27FC236}">
                <a16:creationId xmlns:a16="http://schemas.microsoft.com/office/drawing/2014/main" id="{F5A3CFE9-803D-4B07-823A-9C7954076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0624" y="325905"/>
            <a:ext cx="2961422" cy="1853874"/>
          </a:xfrm>
          <a:prstGeom prst="rect">
            <a:avLst/>
          </a:prstGeom>
        </p:spPr>
      </p:pic>
      <p:pic>
        <p:nvPicPr>
          <p:cNvPr id="6" name="Obrázek 6" descr="Obsah obrázku šipka&#10;&#10;Popis se vygeneroval automaticky.">
            <a:extLst>
              <a:ext uri="{FF2B5EF4-FFF2-40B4-BE49-F238E27FC236}">
                <a16:creationId xmlns:a16="http://schemas.microsoft.com/office/drawing/2014/main" id="{A4DAA3E2-18C4-4441-9F30-BB7003A39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375" y="2503952"/>
            <a:ext cx="2955388" cy="1850097"/>
          </a:xfrm>
          <a:prstGeom prst="rect">
            <a:avLst/>
          </a:prstGeom>
        </p:spPr>
      </p:pic>
      <p:pic>
        <p:nvPicPr>
          <p:cNvPr id="8" name="Obrázek 9">
            <a:extLst>
              <a:ext uri="{FF2B5EF4-FFF2-40B4-BE49-F238E27FC236}">
                <a16:creationId xmlns:a16="http://schemas.microsoft.com/office/drawing/2014/main" id="{E19B38C3-530F-4D2C-B9CC-54FD0F62C9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7187" y="2503952"/>
            <a:ext cx="2955388" cy="1850097"/>
          </a:xfrm>
          <a:prstGeom prst="rect">
            <a:avLst/>
          </a:prstGeom>
        </p:spPr>
      </p:pic>
      <p:pic>
        <p:nvPicPr>
          <p:cNvPr id="7" name="Obrázek 7">
            <a:extLst>
              <a:ext uri="{FF2B5EF4-FFF2-40B4-BE49-F238E27FC236}">
                <a16:creationId xmlns:a16="http://schemas.microsoft.com/office/drawing/2014/main" id="{5B839279-A57B-49EE-B8E9-1F173C98DA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6199" y="4644984"/>
            <a:ext cx="2986145" cy="1869351"/>
          </a:xfrm>
          <a:prstGeom prst="rect">
            <a:avLst/>
          </a:prstGeom>
        </p:spPr>
      </p:pic>
      <p:pic>
        <p:nvPicPr>
          <p:cNvPr id="10" name="Obrázek 10">
            <a:extLst>
              <a:ext uri="{FF2B5EF4-FFF2-40B4-BE49-F238E27FC236}">
                <a16:creationId xmlns:a16="http://schemas.microsoft.com/office/drawing/2014/main" id="{742AA201-8BE4-4D10-AACA-7EAB379CB2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0945" y="4649694"/>
            <a:ext cx="3000780" cy="18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22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24A5CF-F914-4AFF-9400-40B739EF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kern="1200">
                <a:latin typeface="+mj-lt"/>
                <a:ea typeface="+mj-ea"/>
                <a:cs typeface="+mj-cs"/>
              </a:rPr>
              <a:t>Facility</a:t>
            </a:r>
            <a:r>
              <a:rPr lang="en-US" sz="3200"/>
              <a:t> </a:t>
            </a:r>
            <a:endParaRPr lang="en-US" sz="3200" kern="1200">
              <a:latin typeface="+mj-lt"/>
              <a:ea typeface="+mj-ea"/>
              <a:cs typeface="+mj-cs"/>
            </a:endParaRPr>
          </a:p>
        </p:txBody>
      </p:sp>
      <p:pic>
        <p:nvPicPr>
          <p:cNvPr id="4" name="Obrázek 6">
            <a:extLst>
              <a:ext uri="{FF2B5EF4-FFF2-40B4-BE49-F238E27FC236}">
                <a16:creationId xmlns:a16="http://schemas.microsoft.com/office/drawing/2014/main" id="{5BCC49AF-863C-462F-905A-129E7253CD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40" y="3241533"/>
            <a:ext cx="4839839" cy="2727468"/>
          </a:xfrm>
        </p:spPr>
      </p:pic>
      <p:pic>
        <p:nvPicPr>
          <p:cNvPr id="9" name="Obrázek 9">
            <a:extLst>
              <a:ext uri="{FF2B5EF4-FFF2-40B4-BE49-F238E27FC236}">
                <a16:creationId xmlns:a16="http://schemas.microsoft.com/office/drawing/2014/main" id="{ACBDD1AF-6B0B-4263-8CB5-932335F78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95085" y="-1271102"/>
            <a:ext cx="2768898" cy="5388863"/>
          </a:xfrm>
          <a:prstGeom prst="rect">
            <a:avLst/>
          </a:prstGeom>
        </p:spPr>
      </p:pic>
      <p:pic>
        <p:nvPicPr>
          <p:cNvPr id="3" name="Obrázek 4">
            <a:extLst>
              <a:ext uri="{FF2B5EF4-FFF2-40B4-BE49-F238E27FC236}">
                <a16:creationId xmlns:a16="http://schemas.microsoft.com/office/drawing/2014/main" id="{599AC622-B975-40D9-8E6D-2F813DA49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1751" y="2864590"/>
            <a:ext cx="5049078" cy="348386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4864DAC3-2A80-4B08-B195-6DE73F93FD36}"/>
              </a:ext>
            </a:extLst>
          </p:cNvPr>
          <p:cNvSpPr txBox="1"/>
          <p:nvPr/>
        </p:nvSpPr>
        <p:spPr>
          <a:xfrm>
            <a:off x="1787014" y="6076334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cs-CZ" dirty="0" err="1"/>
              <a:t>Field</a:t>
            </a:r>
            <a:r>
              <a:rPr lang="cs-CZ" dirty="0"/>
              <a:t> </a:t>
            </a:r>
            <a:r>
              <a:rPr lang="cs-CZ" dirty="0" err="1"/>
              <a:t>handball</a:t>
            </a:r>
            <a:endParaRPr lang="cs-CZ" dirty="0" err="1">
              <a:cs typeface="Calibri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18EC525-6812-4E8D-8F06-973A33F48D24}"/>
              </a:ext>
            </a:extLst>
          </p:cNvPr>
          <p:cNvSpPr txBox="1"/>
          <p:nvPr/>
        </p:nvSpPr>
        <p:spPr>
          <a:xfrm>
            <a:off x="8566662" y="652646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cs-CZ"/>
              <a:t>National handball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5EA6CAD-67AF-44A3-81D3-2DE273998ACE}"/>
              </a:ext>
            </a:extLst>
          </p:cNvPr>
          <p:cNvSpPr txBox="1"/>
          <p:nvPr/>
        </p:nvSpPr>
        <p:spPr>
          <a:xfrm>
            <a:off x="5154561" y="293001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dirty="0"/>
              <a:t>Team </a:t>
            </a:r>
            <a:r>
              <a:rPr lang="cs-CZ" dirty="0" err="1"/>
              <a:t>handball</a:t>
            </a:r>
          </a:p>
        </p:txBody>
      </p:sp>
    </p:spTree>
    <p:extLst>
      <p:ext uri="{BB962C8B-B14F-4D97-AF65-F5344CB8AC3E}">
        <p14:creationId xmlns:p14="http://schemas.microsoft.com/office/powerpoint/2010/main" val="45131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478294-7A7A-469C-AA8B-136B618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Rules</a:t>
            </a:r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E73B95-D84A-42EE-9E73-AB5C7C0FD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4612" y="1210516"/>
            <a:ext cx="5157787" cy="823912"/>
          </a:xfrm>
        </p:spPr>
        <p:txBody>
          <a:bodyPr/>
          <a:lstStyle/>
          <a:p>
            <a:r>
              <a:rPr lang="cs-CZ">
                <a:cs typeface="Calibri"/>
              </a:rPr>
              <a:t>Team handball</a:t>
            </a:r>
            <a:endParaRPr lang="cs-CZ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32B5A07-634C-4493-B71B-D9FD8DABF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92163"/>
            <a:ext cx="5157787" cy="3684588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cs-CZ">
                <a:ea typeface="+mn-lt"/>
                <a:cs typeface="+mn-lt"/>
              </a:rPr>
              <a:t>A match consists of two periods of 30 minutes each.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Each team consists of 7 players; a goalkeeper and 6 outfield players.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Outfield players can touch the ball with any part of the body above the knees.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Once a player receives possession, they can pass, hold possession or shoot.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Only the goalkeeper is allowed to come into contact with the floor or the goal area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Goalkeepers are allowed out of the goal area, but must not retain possession if they are outside the goal area.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8B45151-7981-466F-80CF-525B5ED40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54486"/>
            <a:ext cx="5183188" cy="823912"/>
          </a:xfrm>
        </p:spPr>
        <p:txBody>
          <a:bodyPr/>
          <a:lstStyle/>
          <a:p>
            <a:r>
              <a:rPr lang="cs-CZ">
                <a:cs typeface="Calibri"/>
              </a:rPr>
              <a:t>National handball</a:t>
            </a:r>
            <a:endParaRPr lang="cs-CZ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8B0B4AD-2090-4AF6-9F6C-B4400CBE5A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46486"/>
            <a:ext cx="5183188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71450" indent="-171450"/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size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of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field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is</a:t>
            </a:r>
            <a:r>
              <a:rPr lang="cs-CZ" sz="2000" dirty="0">
                <a:ea typeface="+mn-lt"/>
                <a:cs typeface="+mn-lt"/>
              </a:rPr>
              <a:t> 45 by 30 </a:t>
            </a:r>
            <a:r>
              <a:rPr lang="cs-CZ" sz="2000" dirty="0" err="1">
                <a:ea typeface="+mn-lt"/>
                <a:cs typeface="+mn-lt"/>
              </a:rPr>
              <a:t>meters</a:t>
            </a:r>
            <a:r>
              <a:rPr lang="cs-CZ" sz="2000" dirty="0">
                <a:ea typeface="+mn-lt"/>
                <a:cs typeface="+mn-lt"/>
              </a:rPr>
              <a:t>.</a:t>
            </a:r>
          </a:p>
          <a:p>
            <a:pPr marL="171450" indent="-171450"/>
            <a:r>
              <a:rPr lang="cs-CZ" sz="2000" dirty="0">
                <a:ea typeface="+mn-lt"/>
                <a:cs typeface="+mn-lt"/>
              </a:rPr>
              <a:t> 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goal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is</a:t>
            </a:r>
            <a:r>
              <a:rPr lang="cs-CZ" sz="2000" dirty="0">
                <a:ea typeface="+mn-lt"/>
                <a:cs typeface="+mn-lt"/>
              </a:rPr>
              <a:t> 240 cm in </a:t>
            </a:r>
            <a:r>
              <a:rPr lang="cs-CZ" sz="2000" dirty="0" err="1">
                <a:ea typeface="+mn-lt"/>
                <a:cs typeface="+mn-lt"/>
              </a:rPr>
              <a:t>height</a:t>
            </a:r>
            <a:r>
              <a:rPr lang="cs-CZ" sz="2000" dirty="0">
                <a:ea typeface="+mn-lt"/>
                <a:cs typeface="+mn-lt"/>
              </a:rPr>
              <a:t>, and 200 cm in </a:t>
            </a:r>
            <a:r>
              <a:rPr lang="cs-CZ" sz="2000" dirty="0" err="1">
                <a:ea typeface="+mn-lt"/>
                <a:cs typeface="+mn-lt"/>
              </a:rPr>
              <a:t>width</a:t>
            </a:r>
            <a:r>
              <a:rPr lang="cs-CZ" sz="2000" dirty="0">
                <a:ea typeface="+mn-lt"/>
                <a:cs typeface="+mn-lt"/>
              </a:rPr>
              <a:t>.</a:t>
            </a:r>
          </a:p>
          <a:p>
            <a:pPr marL="171450" indent="-171450"/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field</a:t>
            </a:r>
            <a:r>
              <a:rPr lang="cs-CZ" sz="2000" dirty="0">
                <a:ea typeface="+mn-lt"/>
                <a:cs typeface="+mn-lt"/>
              </a:rPr>
              <a:t> has </a:t>
            </a:r>
            <a:r>
              <a:rPr lang="cs-CZ" sz="2000" dirty="0" err="1">
                <a:ea typeface="+mn-lt"/>
                <a:cs typeface="+mn-lt"/>
              </a:rPr>
              <a:t>three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areas</a:t>
            </a:r>
            <a:r>
              <a:rPr lang="cs-CZ" sz="2000" dirty="0">
                <a:ea typeface="+mn-lt"/>
                <a:cs typeface="+mn-lt"/>
              </a:rPr>
              <a:t>,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defense </a:t>
            </a:r>
            <a:r>
              <a:rPr lang="cs-CZ" sz="2000" dirty="0" err="1">
                <a:ea typeface="+mn-lt"/>
                <a:cs typeface="+mn-lt"/>
              </a:rPr>
              <a:t>third</a:t>
            </a:r>
            <a:r>
              <a:rPr lang="cs-CZ" sz="2000" dirty="0">
                <a:ea typeface="+mn-lt"/>
                <a:cs typeface="+mn-lt"/>
              </a:rPr>
              <a:t>, </a:t>
            </a:r>
            <a:r>
              <a:rPr lang="cs-CZ" sz="2000" dirty="0" err="1">
                <a:ea typeface="+mn-lt"/>
                <a:cs typeface="+mn-lt"/>
              </a:rPr>
              <a:t>middle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third</a:t>
            </a:r>
            <a:r>
              <a:rPr lang="cs-CZ" sz="2000" dirty="0">
                <a:ea typeface="+mn-lt"/>
                <a:cs typeface="+mn-lt"/>
              </a:rPr>
              <a:t>, and </a:t>
            </a:r>
            <a:r>
              <a:rPr lang="cs-CZ" sz="2000" dirty="0" err="1">
                <a:ea typeface="+mn-lt"/>
                <a:cs typeface="+mn-lt"/>
              </a:rPr>
              <a:t>offense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third</a:t>
            </a:r>
            <a:r>
              <a:rPr lang="cs-CZ" sz="2000" dirty="0">
                <a:ea typeface="+mn-lt"/>
                <a:cs typeface="+mn-lt"/>
              </a:rPr>
              <a:t>.</a:t>
            </a:r>
            <a:endParaRPr lang="cs-CZ" sz="2000" dirty="0">
              <a:cs typeface="Calibri" panose="020F0502020204030204"/>
            </a:endParaRPr>
          </a:p>
          <a:p>
            <a:pPr marL="171450" indent="-171450"/>
            <a:r>
              <a:rPr lang="cs-CZ" sz="2000" dirty="0" err="1">
                <a:ea typeface="+mn-lt"/>
                <a:cs typeface="+mn-lt"/>
              </a:rPr>
              <a:t>Two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teams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can</a:t>
            </a:r>
            <a:r>
              <a:rPr lang="cs-CZ" sz="2000" dirty="0">
                <a:ea typeface="+mn-lt"/>
                <a:cs typeface="+mn-lt"/>
              </a:rPr>
              <a:t> play </a:t>
            </a:r>
            <a:r>
              <a:rPr lang="cs-CZ" sz="2000" dirty="0" err="1">
                <a:ea typeface="+mn-lt"/>
                <a:cs typeface="+mn-lt"/>
              </a:rPr>
              <a:t>with</a:t>
            </a:r>
            <a:r>
              <a:rPr lang="cs-CZ" sz="2000" dirty="0">
                <a:ea typeface="+mn-lt"/>
                <a:cs typeface="+mn-lt"/>
              </a:rPr>
              <a:t> 7 </a:t>
            </a:r>
            <a:r>
              <a:rPr lang="cs-CZ" sz="2000" dirty="0" err="1">
                <a:ea typeface="+mn-lt"/>
                <a:cs typeface="+mn-lt"/>
              </a:rPr>
              <a:t>players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each</a:t>
            </a:r>
            <a:r>
              <a:rPr lang="cs-CZ" sz="2000" dirty="0">
                <a:ea typeface="+mn-lt"/>
                <a:cs typeface="+mn-lt"/>
              </a:rPr>
              <a:t>,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goalkeeper</a:t>
            </a:r>
            <a:r>
              <a:rPr lang="cs-CZ" sz="2000" dirty="0">
                <a:ea typeface="+mn-lt"/>
                <a:cs typeface="+mn-lt"/>
              </a:rPr>
              <a:t>, 2 </a:t>
            </a:r>
            <a:r>
              <a:rPr lang="cs-CZ" sz="2000" dirty="0" err="1">
                <a:ea typeface="+mn-lt"/>
                <a:cs typeface="+mn-lt"/>
              </a:rPr>
              <a:t>halfbacks</a:t>
            </a:r>
            <a:r>
              <a:rPr lang="cs-CZ" sz="2000" dirty="0">
                <a:ea typeface="+mn-lt"/>
                <a:cs typeface="+mn-lt"/>
              </a:rPr>
              <a:t>, and 3 </a:t>
            </a:r>
            <a:r>
              <a:rPr lang="cs-CZ" sz="2000" dirty="0" err="1">
                <a:ea typeface="+mn-lt"/>
                <a:cs typeface="+mn-lt"/>
              </a:rPr>
              <a:t>forwards</a:t>
            </a:r>
            <a:r>
              <a:rPr lang="cs-CZ" sz="2000" dirty="0">
                <a:ea typeface="+mn-lt"/>
                <a:cs typeface="+mn-lt"/>
              </a:rPr>
              <a:t>.</a:t>
            </a:r>
            <a:endParaRPr lang="cs-CZ" sz="2000" dirty="0">
              <a:cs typeface="Calibri" panose="020F0502020204030204"/>
            </a:endParaRPr>
          </a:p>
          <a:p>
            <a:pPr marL="171450" indent="-171450"/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players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cannot</a:t>
            </a:r>
            <a:r>
              <a:rPr lang="cs-CZ" sz="2000" dirty="0">
                <a:ea typeface="+mn-lt"/>
                <a:cs typeface="+mn-lt"/>
              </a:rPr>
              <a:t> hold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ball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for</a:t>
            </a:r>
            <a:r>
              <a:rPr lang="cs-CZ" sz="2000" dirty="0">
                <a:ea typeface="+mn-lt"/>
                <a:cs typeface="+mn-lt"/>
              </a:rPr>
              <a:t> more </a:t>
            </a:r>
            <a:r>
              <a:rPr lang="cs-CZ" sz="2000" dirty="0" err="1">
                <a:ea typeface="+mn-lt"/>
                <a:cs typeface="+mn-lt"/>
              </a:rPr>
              <a:t>than</a:t>
            </a:r>
            <a:r>
              <a:rPr lang="cs-CZ" sz="2000" dirty="0">
                <a:ea typeface="+mn-lt"/>
                <a:cs typeface="+mn-lt"/>
              </a:rPr>
              <a:t> 2 second.</a:t>
            </a:r>
            <a:endParaRPr lang="cs-CZ" sz="2000" dirty="0">
              <a:cs typeface="Calibri" panose="020F0502020204030204"/>
            </a:endParaRPr>
          </a:p>
          <a:p>
            <a:pPr marL="171450" indent="-171450"/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player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can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either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throw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ball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upon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head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or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can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bounce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ball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off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ground</a:t>
            </a:r>
            <a:r>
              <a:rPr lang="cs-CZ" sz="2000" dirty="0">
                <a:ea typeface="+mn-lt"/>
                <a:cs typeface="+mn-lt"/>
              </a:rPr>
              <a:t>.</a:t>
            </a:r>
          </a:p>
          <a:p>
            <a:pPr marL="171450" indent="-171450"/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forwards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may</a:t>
            </a:r>
            <a:r>
              <a:rPr lang="cs-CZ" sz="2000" dirty="0">
                <a:ea typeface="+mn-lt"/>
                <a:cs typeface="+mn-lt"/>
              </a:rPr>
              <a:t> go to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opposing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team’s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goal</a:t>
            </a:r>
            <a:r>
              <a:rPr lang="cs-CZ" sz="2000" dirty="0">
                <a:ea typeface="+mn-lt"/>
                <a:cs typeface="+mn-lt"/>
              </a:rPr>
              <a:t> area, but </a:t>
            </a:r>
            <a:r>
              <a:rPr lang="cs-CZ" sz="2000" dirty="0" err="1">
                <a:ea typeface="+mn-lt"/>
                <a:cs typeface="+mn-lt"/>
              </a:rPr>
              <a:t>the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player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cannot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shoot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from</a:t>
            </a:r>
            <a:r>
              <a:rPr lang="cs-CZ" sz="2000" dirty="0">
                <a:ea typeface="+mn-lt"/>
                <a:cs typeface="+mn-lt"/>
              </a:rPr>
              <a:t> </a:t>
            </a:r>
            <a:r>
              <a:rPr lang="cs-CZ" sz="2000" dirty="0" err="1">
                <a:ea typeface="+mn-lt"/>
                <a:cs typeface="+mn-lt"/>
              </a:rPr>
              <a:t>there</a:t>
            </a:r>
            <a:r>
              <a:rPr lang="cs-CZ" sz="2000" dirty="0">
                <a:ea typeface="+mn-lt"/>
                <a:cs typeface="+mn-lt"/>
              </a:rPr>
              <a:t>.</a:t>
            </a:r>
            <a:endParaRPr lang="cs-CZ" sz="2000" dirty="0">
              <a:cs typeface="Calibri" panose="020F0502020204030204"/>
            </a:endParaRPr>
          </a:p>
          <a:p>
            <a:pPr marL="171450" indent="-171450"/>
            <a:endParaRPr lang="cs-CZ" sz="20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1728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Širokoúhlá obrazovka</PresentationFormat>
  <Slides>12</Slides>
  <Notes>0</Notes>
  <HiddenSlides>0</HiddenSlide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Office Theme</vt:lpstr>
      <vt:lpstr>Handball</vt:lpstr>
      <vt:lpstr>Structure of the presentation</vt:lpstr>
      <vt:lpstr>Field handball National handball Beach handball Team handball    </vt:lpstr>
      <vt:lpstr>History of Field (Team) handball</vt:lpstr>
      <vt:lpstr>History of handball</vt:lpstr>
      <vt:lpstr>National handball</vt:lpstr>
      <vt:lpstr>Handball equipment</vt:lpstr>
      <vt:lpstr>Facility </vt:lpstr>
      <vt:lpstr>Rules</vt:lpstr>
      <vt:lpstr>Players positions</vt:lpstr>
      <vt:lpstr>Prezentace aplikace PowerPoint</vt:lpstr>
      <vt:lpstr>Famous czech handball players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revision>169</cp:revision>
  <dcterms:created xsi:type="dcterms:W3CDTF">2021-03-29T13:24:10Z</dcterms:created>
  <dcterms:modified xsi:type="dcterms:W3CDTF">2021-04-26T12:39:44Z</dcterms:modified>
</cp:coreProperties>
</file>