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E08B7-C984-4CAB-B2EE-5E48CACD75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НАПИСАНИЕ ТЕКСТОВ</a:t>
            </a:r>
            <a:br>
              <a:rPr lang="ru-RU" dirty="0"/>
            </a:br>
            <a:r>
              <a:rPr lang="ru-RU" sz="4000" dirty="0"/>
              <a:t>введение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1F178A-5821-4FC4-A9E8-39063C4CC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Педагогическая специализация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8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9436377-39FE-4DB8-B8DD-CFBE5ACCA276}"/>
              </a:ext>
            </a:extLst>
          </p:cNvPr>
          <p:cNvSpPr txBox="1"/>
          <p:nvPr/>
        </p:nvSpPr>
        <p:spPr>
          <a:xfrm>
            <a:off x="2201662" y="1163566"/>
            <a:ext cx="8123068" cy="4659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ВВЕДЕНИЕ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курса: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основными типами учебных текстов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которые служат развитию письма / письменной речи в школе (диктант, изложение, сочинение…), а также с основными типами текстов, необходимых будущему учителю (конспект, реферат, эссе…).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текстами разных функциональных стилей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(официально-деловой, публицистический, научный, разговорный, стиль художественной литературы…).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от частного к общему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→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от общего к частному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08478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EDDF254D-F73A-4AB8-BE86-418C04828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260157"/>
              </p:ext>
            </p:extLst>
          </p:nvPr>
        </p:nvGraphicFramePr>
        <p:xfrm>
          <a:off x="2183907" y="997458"/>
          <a:ext cx="8158578" cy="4863084"/>
        </p:xfrm>
        <a:graphic>
          <a:graphicData uri="http://schemas.openxmlformats.org/drawingml/2006/table">
            <a:tbl>
              <a:tblPr firstRow="1" firstCol="1" bandRow="1"/>
              <a:tblGrid>
                <a:gridCol w="3449953">
                  <a:extLst>
                    <a:ext uri="{9D8B030D-6E8A-4147-A177-3AD203B41FA5}">
                      <a16:colId xmlns:a16="http://schemas.microsoft.com/office/drawing/2014/main" val="1712042918"/>
                    </a:ext>
                  </a:extLst>
                </a:gridCol>
                <a:gridCol w="4708625">
                  <a:extLst>
                    <a:ext uri="{9D8B030D-6E8A-4147-A177-3AD203B41FA5}">
                      <a16:colId xmlns:a16="http://schemas.microsoft.com/office/drawing/2014/main" val="4008265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 с текстами разных функциональных стилей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 с основными типами учебных текстов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2293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Резюме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Доверенность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Расписка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Жалоба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Заметка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Репортаж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Интервью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 текста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Конспект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Аннотация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Рецензия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Эссе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Реферат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Упражнения по развитию графики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Орфографические упражнения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Диктант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Изложение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Сочинение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Перевод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Адаптация текста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006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58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70B9F7B-785F-4762-BFFC-BD0ABD23CAFF}"/>
              </a:ext>
            </a:extLst>
          </p:cNvPr>
          <p:cNvSpPr txBox="1"/>
          <p:nvPr/>
        </p:nvSpPr>
        <p:spPr>
          <a:xfrm>
            <a:off x="1828800" y="1372211"/>
            <a:ext cx="8016536" cy="3883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	Работа с основными типами учебных текстов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КАК ВИД РЕЧЕВОЙ ДЕЯТЕЛЬНОСТИ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r>
              <a:rPr lang="ru-RU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сложное речевое умение, позволяющее при помощи системы графических знаков обеспечивать общение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людей (Г.В. Рогова).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продуктивный вид деятельности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при котором человек записывает речь для передачи другим.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Продуктом этой деятельности является речевое произведение или текст, предназначенный для прочтения.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Основная функция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письменной речи – </a:t>
            </a:r>
            <a:r>
              <a:rPr lang="ru-RU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фиксация устной речи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778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534CAB1-47DF-4D19-A9AA-F8E5B16FE3FC}"/>
              </a:ext>
            </a:extLst>
          </p:cNvPr>
          <p:cNvSpPr txBox="1"/>
          <p:nvPr/>
        </p:nvSpPr>
        <p:spPr>
          <a:xfrm>
            <a:off x="1509204" y="749448"/>
            <a:ext cx="8877670" cy="5523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предполагает: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графику – систему знаков-графем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орфографию – правописание, систему правил использования знаков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запись – письменную фиксацию языковых единиц разной протяженности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письменную речь – письменную фиксацию устного высказывания для решения определенной коммуникативной задачи.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практике обучения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 письмом понимают технологический, или процессуальный аспект, а под письменной речью – сложную творческую деятельность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направленную на выражение мыслей в письменной форме.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Когда говорят </a:t>
            </a:r>
            <a:r>
              <a:rPr lang="ru-RU" sz="20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письме как самостоятельном виде речевой деятельности, то имеют в виду письменную речь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обучения письму в данном контексте – </a:t>
            </a:r>
            <a:r>
              <a:rPr lang="ru-RU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научить учащихся писать на иностранном языке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те же тексты, которые образованный человек умеет писать на родном языке.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Любой текст, написанный автором, — это выражение мыслей в графической форме (форма неразрывно связана с содержанием).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9099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722325D-8B93-4B43-9BF7-72DCBF98F357}"/>
              </a:ext>
            </a:extLst>
          </p:cNvPr>
          <p:cNvSpPr txBox="1"/>
          <p:nvPr/>
        </p:nvSpPr>
        <p:spPr>
          <a:xfrm>
            <a:off x="2157273" y="1348978"/>
            <a:ext cx="7679185" cy="34519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Типы письменной речи: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репродуктивная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(изложение прочитанного или прослушанного; </a:t>
            </a:r>
            <a:r>
              <a:rPr lang="ru-RU" sz="20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жанры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конспекты статей, лекций, разделов учебника, тезисы (развернутый план), планы, рефераты)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продуктивная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(собственная речь, описание, повествование; </a:t>
            </a:r>
            <a:r>
              <a:rPr lang="ru-RU" sz="20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жанры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письмо, записка, заметка, статья, заявление, объяснительная записка, отчет).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37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61F656A-0401-4FC3-B8F6-F11AA47ACFBD}"/>
              </a:ext>
            </a:extLst>
          </p:cNvPr>
          <p:cNvSpPr txBox="1"/>
          <p:nvPr/>
        </p:nvSpPr>
        <p:spPr>
          <a:xfrm>
            <a:off x="2467993" y="147875"/>
            <a:ext cx="7608162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Жанры письменной речи, типы текстов в зависимости от уровня учеников.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177FD66-8B7C-45CA-8C50-E452F6D3D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315770"/>
              </p:ext>
            </p:extLst>
          </p:nvPr>
        </p:nvGraphicFramePr>
        <p:xfrm>
          <a:off x="0" y="980605"/>
          <a:ext cx="12192000" cy="5535678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02377">
                  <a:extLst>
                    <a:ext uri="{9D8B030D-6E8A-4147-A177-3AD203B41FA5}">
                      <a16:colId xmlns:a16="http://schemas.microsoft.com/office/drawing/2014/main" val="3248699427"/>
                    </a:ext>
                  </a:extLst>
                </a:gridCol>
                <a:gridCol w="2488026">
                  <a:extLst>
                    <a:ext uri="{9D8B030D-6E8A-4147-A177-3AD203B41FA5}">
                      <a16:colId xmlns:a16="http://schemas.microsoft.com/office/drawing/2014/main" val="2561466309"/>
                    </a:ext>
                  </a:extLst>
                </a:gridCol>
                <a:gridCol w="9301597">
                  <a:extLst>
                    <a:ext uri="{9D8B030D-6E8A-4147-A177-3AD203B41FA5}">
                      <a16:colId xmlns:a16="http://schemas.microsoft.com/office/drawing/2014/main" val="1412737387"/>
                    </a:ext>
                  </a:extLst>
                </a:gridCol>
              </a:tblGrid>
              <a:tr h="4536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Обучение письму на подготовительном этапе обучения.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25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85800" algn="l"/>
                        </a:tabLst>
                      </a:pPr>
                      <a:r>
                        <a:rPr lang="ru-RU" sz="1800" dirty="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Каллиграфия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и </a:t>
                      </a:r>
                      <a:r>
                        <a:rPr lang="ru-RU" sz="1800" dirty="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орфография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как часть вводно-фонетического курса (подготовительный этап обучения РКИ). </a:t>
                      </a:r>
                      <a:r>
                        <a:rPr lang="ru-RU" sz="1800" dirty="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Техника письма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Элементное письмо.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997093"/>
                  </a:ext>
                </a:extLst>
              </a:tr>
              <a:tr h="5678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Обучение письменной речи на начальном этапе обучения.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написанию прагматических социокультурных текстов: 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диктант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изложение прочитанного или прослушанного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мини-сочинение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заданную тему, 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простой план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неофициальное письмо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поздравление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записка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951798"/>
                  </a:ext>
                </a:extLst>
              </a:tr>
              <a:tr h="1430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Обучение письменной речи на среднем этапе обучения.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25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85800" algn="l"/>
                        </a:tabLs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Работа над содержанием исходного текста. Выработка умения извлекать из текста основную и второстепенную информацию, понимать отношение автора, определять тему и идею текста, представлять логическую схему развертывания текста, выражать отношение к прочитанному.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22225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85800" algn="l"/>
                        </a:tabLs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ru-RU" sz="180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Составление сложного плана, тезисов</a:t>
                      </a:r>
                      <a:r>
                        <a:rPr lang="ru-RU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180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конспектирование статей, лекций</a:t>
                      </a:r>
                      <a:r>
                        <a:rPr lang="ru-RU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разделов учебника. </a:t>
                      </a:r>
                      <a:r>
                        <a:rPr lang="ru-RU" sz="180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Написание сочинений разных жанров</a:t>
                      </a:r>
                      <a:r>
                        <a:rPr lang="ru-RU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ru-RU" sz="180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Написание заявлений, заполнение бланков и анкет.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7062947"/>
                  </a:ext>
                </a:extLst>
              </a:tr>
              <a:tr h="971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Обучение письменной речи на продвинутом этапе обучения.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Обучение пониманию текста из разных сфер общения и его адекватная интерпретация.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Обучение написанию письменных речевых произведений разных стилей и жанров: </a:t>
                      </a:r>
                      <a:r>
                        <a:rPr lang="ru-RU" sz="1800" dirty="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официальных писем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(официально-деловой стиль), </a:t>
                      </a:r>
                      <a:r>
                        <a:rPr lang="ru-RU" sz="1800" dirty="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неофициальных писем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(разговорный стиль), </a:t>
                      </a:r>
                      <a:r>
                        <a:rPr lang="ru-RU" sz="1800" dirty="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эссе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(публицистический стиль), </a:t>
                      </a:r>
                      <a:r>
                        <a:rPr lang="ru-RU" sz="1800" dirty="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реферата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1800" dirty="0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статьи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(научный стиль).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9" marR="40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944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3754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33</TotalTime>
  <Words>590</Words>
  <Application>Microsoft Office PowerPoint</Application>
  <PresentationFormat>Širokoúhlá obrazovka</PresentationFormat>
  <Paragraphs>68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Tw Cen MT</vt:lpstr>
      <vt:lpstr>Wingdings</vt:lpstr>
      <vt:lpstr>Kapka</vt:lpstr>
      <vt:lpstr>НАПИСАНИЕ ТЕКСТОВ введение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</dc:creator>
  <cp:lastModifiedBy>Veronika</cp:lastModifiedBy>
  <cp:revision>4</cp:revision>
  <dcterms:created xsi:type="dcterms:W3CDTF">2020-09-23T07:09:45Z</dcterms:created>
  <dcterms:modified xsi:type="dcterms:W3CDTF">2020-09-23T07:43:02Z</dcterms:modified>
</cp:coreProperties>
</file>