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_M_l71VntQ" TargetMode="External"/><Relationship Id="rId2" Type="http://schemas.openxmlformats.org/officeDocument/2006/relationships/hyperlink" Target="https://www.youtube.com/watch?v=OxODIT5b-Ac" TargetMode="External"/><Relationship Id="rId1" Type="http://schemas.openxmlformats.org/officeDocument/2006/relationships/hyperlink" Target="https://www.youtube.com/watch?v=odMoa7I_hnU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_M_l71VntQ" TargetMode="External"/><Relationship Id="rId2" Type="http://schemas.openxmlformats.org/officeDocument/2006/relationships/hyperlink" Target="https://www.youtube.com/watch?v=OxODIT5b-Ac" TargetMode="External"/><Relationship Id="rId1" Type="http://schemas.openxmlformats.org/officeDocument/2006/relationships/hyperlink" Target="https://www.youtube.com/watch?v=odMoa7I_hn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0BD96-3126-4E6F-9C21-78538333F7F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08A00AC-8777-45FB-9BDA-61020057AA7B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https://www.youtube.com/watch?v=odMoa7I_hnU</a:t>
          </a:r>
          <a:endParaRPr lang="en-US"/>
        </a:p>
      </dgm:t>
    </dgm:pt>
    <dgm:pt modelId="{B6B4FC8F-D07F-44C2-9D68-1F8EC5C740D5}" type="parTrans" cxnId="{83876801-4E2A-4577-84E8-166CF2BFF779}">
      <dgm:prSet/>
      <dgm:spPr/>
      <dgm:t>
        <a:bodyPr/>
        <a:lstStyle/>
        <a:p>
          <a:endParaRPr lang="en-US"/>
        </a:p>
      </dgm:t>
    </dgm:pt>
    <dgm:pt modelId="{7D966D8A-5334-4B35-9750-625BA5E69CCC}" type="sibTrans" cxnId="{83876801-4E2A-4577-84E8-166CF2BFF779}">
      <dgm:prSet/>
      <dgm:spPr/>
      <dgm:t>
        <a:bodyPr/>
        <a:lstStyle/>
        <a:p>
          <a:endParaRPr lang="en-US"/>
        </a:p>
      </dgm:t>
    </dgm:pt>
    <dgm:pt modelId="{575FAE82-9466-4550-ACA5-15B0F3198D34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https://www.youtube.com/watch?v=OxODIT5b-Ac</a:t>
          </a:r>
          <a:endParaRPr lang="en-US"/>
        </a:p>
      </dgm:t>
    </dgm:pt>
    <dgm:pt modelId="{BB2F027A-4403-41A1-B0FC-C683F16C892E}" type="parTrans" cxnId="{38C2883F-981F-4B7B-9285-638EFB029642}">
      <dgm:prSet/>
      <dgm:spPr/>
      <dgm:t>
        <a:bodyPr/>
        <a:lstStyle/>
        <a:p>
          <a:endParaRPr lang="en-US"/>
        </a:p>
      </dgm:t>
    </dgm:pt>
    <dgm:pt modelId="{E796EFCF-9237-4457-85C8-51539470EA99}" type="sibTrans" cxnId="{38C2883F-981F-4B7B-9285-638EFB029642}">
      <dgm:prSet/>
      <dgm:spPr/>
      <dgm:t>
        <a:bodyPr/>
        <a:lstStyle/>
        <a:p>
          <a:endParaRPr lang="en-US"/>
        </a:p>
      </dgm:t>
    </dgm:pt>
    <dgm:pt modelId="{85750AF4-2221-4468-8C7F-1BC593F15252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https://www.youtube.com/watch?v=p_M_l71VntQ</a:t>
          </a:r>
          <a:endParaRPr lang="en-US"/>
        </a:p>
      </dgm:t>
    </dgm:pt>
    <dgm:pt modelId="{BBEB0052-FC5D-4014-8952-08A405B8ACEC}" type="parTrans" cxnId="{9995A1FC-F6D3-4E89-AB67-7A5FBC88D7F6}">
      <dgm:prSet/>
      <dgm:spPr/>
      <dgm:t>
        <a:bodyPr/>
        <a:lstStyle/>
        <a:p>
          <a:endParaRPr lang="en-US"/>
        </a:p>
      </dgm:t>
    </dgm:pt>
    <dgm:pt modelId="{8B51449D-0EF8-431C-AC3D-0CD06C2B8F6B}" type="sibTrans" cxnId="{9995A1FC-F6D3-4E89-AB67-7A5FBC88D7F6}">
      <dgm:prSet/>
      <dgm:spPr/>
      <dgm:t>
        <a:bodyPr/>
        <a:lstStyle/>
        <a:p>
          <a:endParaRPr lang="en-US"/>
        </a:p>
      </dgm:t>
    </dgm:pt>
    <dgm:pt modelId="{F7626F7B-848D-40F6-A844-D6EB9EA34E7C}" type="pres">
      <dgm:prSet presAssocID="{D2C0BD96-3126-4E6F-9C21-78538333F7F6}" presName="linear" presStyleCnt="0">
        <dgm:presLayoutVars>
          <dgm:animLvl val="lvl"/>
          <dgm:resizeHandles val="exact"/>
        </dgm:presLayoutVars>
      </dgm:prSet>
      <dgm:spPr/>
    </dgm:pt>
    <dgm:pt modelId="{28238DEF-B73C-44CB-919D-A4E12901E8F8}" type="pres">
      <dgm:prSet presAssocID="{E08A00AC-8777-45FB-9BDA-61020057AA7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D9C912A-E479-4C62-A498-0398F2E91166}" type="pres">
      <dgm:prSet presAssocID="{7D966D8A-5334-4B35-9750-625BA5E69CCC}" presName="spacer" presStyleCnt="0"/>
      <dgm:spPr/>
    </dgm:pt>
    <dgm:pt modelId="{C060FE32-71B6-4F10-8CC6-41156B706AB2}" type="pres">
      <dgm:prSet presAssocID="{575FAE82-9466-4550-ACA5-15B0F3198D3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C299E5-9FCE-41A6-A0CF-B545D2AF60E7}" type="pres">
      <dgm:prSet presAssocID="{E796EFCF-9237-4457-85C8-51539470EA99}" presName="spacer" presStyleCnt="0"/>
      <dgm:spPr/>
    </dgm:pt>
    <dgm:pt modelId="{10BC7C56-EE9B-48D0-8958-D8982AD09ACC}" type="pres">
      <dgm:prSet presAssocID="{85750AF4-2221-4468-8C7F-1BC593F1525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3876801-4E2A-4577-84E8-166CF2BFF779}" srcId="{D2C0BD96-3126-4E6F-9C21-78538333F7F6}" destId="{E08A00AC-8777-45FB-9BDA-61020057AA7B}" srcOrd="0" destOrd="0" parTransId="{B6B4FC8F-D07F-44C2-9D68-1F8EC5C740D5}" sibTransId="{7D966D8A-5334-4B35-9750-625BA5E69CCC}"/>
    <dgm:cxn modelId="{38C2883F-981F-4B7B-9285-638EFB029642}" srcId="{D2C0BD96-3126-4E6F-9C21-78538333F7F6}" destId="{575FAE82-9466-4550-ACA5-15B0F3198D34}" srcOrd="1" destOrd="0" parTransId="{BB2F027A-4403-41A1-B0FC-C683F16C892E}" sibTransId="{E796EFCF-9237-4457-85C8-51539470EA99}"/>
    <dgm:cxn modelId="{3E49075F-91E7-4D79-85A0-97EE39E721E0}" type="presOf" srcId="{85750AF4-2221-4468-8C7F-1BC593F15252}" destId="{10BC7C56-EE9B-48D0-8958-D8982AD09ACC}" srcOrd="0" destOrd="0" presId="urn:microsoft.com/office/officeart/2005/8/layout/vList2"/>
    <dgm:cxn modelId="{12C9F16B-587E-42E2-B0E8-38391430FCD9}" type="presOf" srcId="{575FAE82-9466-4550-ACA5-15B0F3198D34}" destId="{C060FE32-71B6-4F10-8CC6-41156B706AB2}" srcOrd="0" destOrd="0" presId="urn:microsoft.com/office/officeart/2005/8/layout/vList2"/>
    <dgm:cxn modelId="{AC72F9AD-020B-42E7-9CA7-59C2F2B8E117}" type="presOf" srcId="{D2C0BD96-3126-4E6F-9C21-78538333F7F6}" destId="{F7626F7B-848D-40F6-A844-D6EB9EA34E7C}" srcOrd="0" destOrd="0" presId="urn:microsoft.com/office/officeart/2005/8/layout/vList2"/>
    <dgm:cxn modelId="{9995A1FC-F6D3-4E89-AB67-7A5FBC88D7F6}" srcId="{D2C0BD96-3126-4E6F-9C21-78538333F7F6}" destId="{85750AF4-2221-4468-8C7F-1BC593F15252}" srcOrd="2" destOrd="0" parTransId="{BBEB0052-FC5D-4014-8952-08A405B8ACEC}" sibTransId="{8B51449D-0EF8-431C-AC3D-0CD06C2B8F6B}"/>
    <dgm:cxn modelId="{CEAC17FD-7C92-41BE-A5F1-23390DB50E2D}" type="presOf" srcId="{E08A00AC-8777-45FB-9BDA-61020057AA7B}" destId="{28238DEF-B73C-44CB-919D-A4E12901E8F8}" srcOrd="0" destOrd="0" presId="urn:microsoft.com/office/officeart/2005/8/layout/vList2"/>
    <dgm:cxn modelId="{33AEF0D9-BEBB-4FF6-9AFC-DB8CC50C491A}" type="presParOf" srcId="{F7626F7B-848D-40F6-A844-D6EB9EA34E7C}" destId="{28238DEF-B73C-44CB-919D-A4E12901E8F8}" srcOrd="0" destOrd="0" presId="urn:microsoft.com/office/officeart/2005/8/layout/vList2"/>
    <dgm:cxn modelId="{5D392E0F-1C83-435C-A438-E8236AAE7193}" type="presParOf" srcId="{F7626F7B-848D-40F6-A844-D6EB9EA34E7C}" destId="{FD9C912A-E479-4C62-A498-0398F2E91166}" srcOrd="1" destOrd="0" presId="urn:microsoft.com/office/officeart/2005/8/layout/vList2"/>
    <dgm:cxn modelId="{7FE3A19D-02BF-4153-B62D-9CB609F32FBB}" type="presParOf" srcId="{F7626F7B-848D-40F6-A844-D6EB9EA34E7C}" destId="{C060FE32-71B6-4F10-8CC6-41156B706AB2}" srcOrd="2" destOrd="0" presId="urn:microsoft.com/office/officeart/2005/8/layout/vList2"/>
    <dgm:cxn modelId="{26ECAFEC-D1D4-45EE-89C6-29F6D76760D5}" type="presParOf" srcId="{F7626F7B-848D-40F6-A844-D6EB9EA34E7C}" destId="{3DC299E5-9FCE-41A6-A0CF-B545D2AF60E7}" srcOrd="3" destOrd="0" presId="urn:microsoft.com/office/officeart/2005/8/layout/vList2"/>
    <dgm:cxn modelId="{17531351-523C-46DC-A3F6-1E5B3D02A93F}" type="presParOf" srcId="{F7626F7B-848D-40F6-A844-D6EB9EA34E7C}" destId="{10BC7C56-EE9B-48D0-8958-D8982AD09AC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38DEF-B73C-44CB-919D-A4E12901E8F8}">
      <dsp:nvSpPr>
        <dsp:cNvPr id="0" name=""/>
        <dsp:cNvSpPr/>
      </dsp:nvSpPr>
      <dsp:spPr>
        <a:xfrm>
          <a:off x="0" y="2048990"/>
          <a:ext cx="6513603" cy="55165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hlinkClick xmlns:r="http://schemas.openxmlformats.org/officeDocument/2006/relationships" r:id="rId1"/>
            </a:rPr>
            <a:t>https://www.youtube.com/watch?v=odMoa7I_hnU</a:t>
          </a:r>
          <a:endParaRPr lang="en-US" sz="2300" kern="1200"/>
        </a:p>
      </dsp:txBody>
      <dsp:txXfrm>
        <a:off x="26930" y="2075920"/>
        <a:ext cx="6459743" cy="497795"/>
      </dsp:txXfrm>
    </dsp:sp>
    <dsp:sp modelId="{C060FE32-71B6-4F10-8CC6-41156B706AB2}">
      <dsp:nvSpPr>
        <dsp:cNvPr id="0" name=""/>
        <dsp:cNvSpPr/>
      </dsp:nvSpPr>
      <dsp:spPr>
        <a:xfrm>
          <a:off x="0" y="2666885"/>
          <a:ext cx="6513603" cy="551655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hlinkClick xmlns:r="http://schemas.openxmlformats.org/officeDocument/2006/relationships" r:id="rId2"/>
            </a:rPr>
            <a:t>https://www.youtube.com/watch?v=OxODIT5b-Ac</a:t>
          </a:r>
          <a:endParaRPr lang="en-US" sz="2300" kern="1200"/>
        </a:p>
      </dsp:txBody>
      <dsp:txXfrm>
        <a:off x="26930" y="2693815"/>
        <a:ext cx="6459743" cy="497795"/>
      </dsp:txXfrm>
    </dsp:sp>
    <dsp:sp modelId="{10BC7C56-EE9B-48D0-8958-D8982AD09ACC}">
      <dsp:nvSpPr>
        <dsp:cNvPr id="0" name=""/>
        <dsp:cNvSpPr/>
      </dsp:nvSpPr>
      <dsp:spPr>
        <a:xfrm>
          <a:off x="0" y="3284780"/>
          <a:ext cx="6513603" cy="551655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hlinkClick xmlns:r="http://schemas.openxmlformats.org/officeDocument/2006/relationships" r:id="rId3"/>
            </a:rPr>
            <a:t>https://www.youtube.com/watch?v=p_M_l71VntQ</a:t>
          </a:r>
          <a:endParaRPr lang="en-US" sz="2300" kern="1200"/>
        </a:p>
      </dsp:txBody>
      <dsp:txXfrm>
        <a:off x="26930" y="3311710"/>
        <a:ext cx="6459743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28F36-819E-4355-B9CC-7497A648D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0F6F988-47EF-4C3C-8AEE-F01314CF9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1A8BD3-9EEC-49F0-AC3F-C806CFC3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FF4AB-3B7F-4802-97D2-64B9D8CD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9E07EF-1B20-4FAC-A8CE-011EAC34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4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01A08-21D1-43BD-9975-C8B5CEA00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BA6D64-1C6E-4846-8CE5-93026FA3E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CDCA34-BE1C-4629-9358-536E6115B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1316F7-375F-4820-A6A9-DD1C4479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CEEE63-816A-4F1B-9B32-1BC6B687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3294C26-D2E0-48D3-87F4-1CF746378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922ECE-0D33-4F09-9B28-DC27B09C2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40F26B-344A-467F-936A-55325C9AC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30863-9EB8-4F8E-9EE6-D0871F70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2EF781-0F07-4103-AFD8-31ED1FE4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9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B396F-B23B-4179-9933-C09B118E7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76C89F-C2EF-4381-A4C4-01378E092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86B1ED-31B0-445C-8D51-7B65C3BB5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9D0BDB-DC53-430C-A706-BE9A82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579BF12-DD4C-47CB-95DC-03D3DBF8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3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B4C26-4BDE-4571-96AC-1323B35F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BCA03C-EC99-4368-8E6B-7EEE67630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A6F784-CD1E-4A6A-AA78-500B1DB9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13F884-4D68-4803-83EA-6DA5E27F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EAA86E-C2B3-4247-9997-15CC21CC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7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152EF-ED53-44B8-96FD-E7E1849B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F130FD-960F-4B44-AD31-42AC768100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93069C7-7084-432C-BF54-D6DC5A10C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C999F67-6EF7-4542-B34E-F193DFA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EC11FE-74D4-480F-9BC2-1D43D13A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306D32-BE0B-45A4-B1D9-247FA5D0A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4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3575C-B2DE-4516-8D6F-91C5D9B9E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3BF0EB-9CE2-454E-ABDF-0BBDEC487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B93986-6286-49D5-B57A-2F2FF3F76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0B35951-9C0C-4DFD-9EE0-A504960D0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77B98BB-EBCB-4366-A613-60075B9C4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A6B980-170A-4D53-9A1D-0F075C87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C52F00-1AC5-4921-A8C0-5772B356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2C9920-5C45-455E-BF8A-99A0F427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7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EDF32-8EE9-495E-8F70-F9559E10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6000E36-B0F5-4121-A57F-7F23E47B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5F2B05-3493-4BD5-B718-38526E71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954B97-E98C-41F3-8A51-93955E3C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42D689E-D4D8-48B6-8AA5-435AE351B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E61DFB-DE59-4EDB-A50A-4FD50ACC5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A5BA39-187B-4D67-BF99-AD96545C4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A527E-7D82-485D-89BC-5866CAB5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F84ADC-C798-41B2-931A-59D0C933C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06AFFB-B125-4863-9306-D45881D15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B894F8-D736-4C5D-A4F4-848966EF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1E8D98-12A7-4C6C-9820-A961957E5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8CDADB-3FD2-4407-B253-02F6F4A6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0BCF2-12FB-4EA6-8F73-024D4FA94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688416E-FFD1-46D6-AB31-2C0F80E69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F4AE68D-9692-42C8-808F-74DF2EF61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DC4133-83EB-4E52-BD1F-D86B87DA0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44C800-DEE8-48D9-B952-A3C5A1C58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1BAB35-67B7-401E-850E-0A9BEA9E8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1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F52CC1-B07B-4D9C-B629-BF41E3681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6044C7-2A9E-42F7-9FCA-43EBE783E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0C8A76-734A-45C8-98EA-C8971F7F0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E080D-58A7-4098-9850-3F3CCA3425F5}" type="datetimeFigureOut">
              <a:rPr lang="en-US" smtClean="0"/>
              <a:t>17-Mar-19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4D5058-4DD9-491B-A165-09704DAA8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66A374-E0EF-4320-8381-F13632644B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3DE2-E7B8-4407-AC0E-2A8AE13F5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9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E84122-BF84-4B65-9DCB-F93669251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Роман в стихах «Евгений Онегин» А. С. Пушкина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D878C0-698B-487D-8CF8-43C50E405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1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3EC5E9-433E-41B7-933A-67BF0B57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6CBEEE04-765F-471D-9EAD-FF6781CE5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71" y="248136"/>
            <a:ext cx="5079390" cy="6476221"/>
          </a:xfrm>
        </p:spPr>
      </p:pic>
    </p:spTree>
    <p:extLst>
      <p:ext uri="{BB962C8B-B14F-4D97-AF65-F5344CB8AC3E}">
        <p14:creationId xmlns:p14="http://schemas.microsoft.com/office/powerpoint/2010/main" val="19467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58EB38-50C2-4270-AD6B-37C1CDEE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Опера П. И. Чайковского «Евгений Онегин»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8BA2AE2-8EC6-4754-8EAC-68F8BD4D29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8282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974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60715F-88FC-4D7D-8741-AFB7BC730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24A5B21-0121-4ACF-9492-5823AC7FB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61" y="2509911"/>
            <a:ext cx="10738178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7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370311E-8C2A-4E96-94F9-A8E2043F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Онегин и Ленский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99CDD7D-B1D7-466E-A3E1-15CE5E3C95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678" y="492573"/>
            <a:ext cx="5191832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56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78D9DB-6689-488D-9768-9BBA40BF8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Ленский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48002640-A5C7-464F-9449-2B680FC641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359" y="2509911"/>
            <a:ext cx="5330182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06B702-30C1-4F5E-95B4-6E56CE00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CD24F97-CDEE-44C1-8A8C-EAF0B6EDE5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705" y="103278"/>
            <a:ext cx="8868590" cy="6651443"/>
          </a:xfrm>
        </p:spPr>
      </p:pic>
    </p:spTree>
    <p:extLst>
      <p:ext uri="{BB962C8B-B14F-4D97-AF65-F5344CB8AC3E}">
        <p14:creationId xmlns:p14="http://schemas.microsoft.com/office/powerpoint/2010/main" val="6222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56C5A-CAA0-4EB8-AB62-765AA24DE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FD2C9E09-5745-44C4-A147-6F2F2DF6D9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560" y="91919"/>
            <a:ext cx="8898880" cy="6674161"/>
          </a:xfrm>
        </p:spPr>
      </p:pic>
    </p:spTree>
    <p:extLst>
      <p:ext uri="{BB962C8B-B14F-4D97-AF65-F5344CB8AC3E}">
        <p14:creationId xmlns:p14="http://schemas.microsoft.com/office/powerpoint/2010/main" val="3608505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B36A3D-28DB-4A7E-8E2B-CBA3180F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284A3F6-E5FC-4F0A-8A25-11E40B467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569" y="112558"/>
            <a:ext cx="5170515" cy="6632883"/>
          </a:xfrm>
        </p:spPr>
      </p:pic>
    </p:spTree>
    <p:extLst>
      <p:ext uri="{BB962C8B-B14F-4D97-AF65-F5344CB8AC3E}">
        <p14:creationId xmlns:p14="http://schemas.microsoft.com/office/powerpoint/2010/main" val="117956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FF66A7-6BB4-4C24-A3FD-207DEDF2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Татьяна и Онегин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CE90CFD9-A918-4EE5-8068-7DB84E6C34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700" y="492573"/>
            <a:ext cx="4351789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6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AA79A-2BA0-4FD4-8BAA-8727BBC6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9F22A12-2EF1-4620-B332-3A4008800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363" y="115741"/>
            <a:ext cx="8826134" cy="6626518"/>
          </a:xfrm>
        </p:spPr>
      </p:pic>
    </p:spTree>
    <p:extLst>
      <p:ext uri="{BB962C8B-B14F-4D97-AF65-F5344CB8AC3E}">
        <p14:creationId xmlns:p14="http://schemas.microsoft.com/office/powerpoint/2010/main" val="245112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6B67E9B-D4ED-4BF8-86CE-4EA20E4A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Уже ль та самая Татьяна?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27798F1E-5A4C-400D-B2C9-0341D8BF67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397" y="2426818"/>
            <a:ext cx="2948257" cy="399763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C496798C-A23C-489D-B937-A27F0F654A9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938" y="2426818"/>
            <a:ext cx="3068186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94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84</Words>
  <Application>Microsoft Office PowerPoint</Application>
  <PresentationFormat>Širokoúhlá obrazovka</PresentationFormat>
  <Paragraphs>10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Роман в стихах «Евгений Онегин» А. С. Пушкина</vt:lpstr>
      <vt:lpstr>Онегин и Ленский</vt:lpstr>
      <vt:lpstr>Ленский</vt:lpstr>
      <vt:lpstr>Prezentace aplikace PowerPoint</vt:lpstr>
      <vt:lpstr>Prezentace aplikace PowerPoint</vt:lpstr>
      <vt:lpstr>Prezentace aplikace PowerPoint</vt:lpstr>
      <vt:lpstr>Татьяна и Онегин</vt:lpstr>
      <vt:lpstr>Prezentace aplikace PowerPoint</vt:lpstr>
      <vt:lpstr>Уже ль та самая Татьяна?</vt:lpstr>
      <vt:lpstr>Prezentace aplikace PowerPoint</vt:lpstr>
      <vt:lpstr>Опера П. И. Чайковского «Евгений Онегин»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в стихах «Евгений Онегин» А. С. Пушкина</dc:title>
  <dc:creator>Elena Vasilyeva</dc:creator>
  <cp:lastModifiedBy>Elena Vasilyeva</cp:lastModifiedBy>
  <cp:revision>2</cp:revision>
  <dcterms:created xsi:type="dcterms:W3CDTF">2019-03-17T21:40:39Z</dcterms:created>
  <dcterms:modified xsi:type="dcterms:W3CDTF">2019-03-18T08:24:19Z</dcterms:modified>
</cp:coreProperties>
</file>