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 id="260" r:id="rId8"/>
    <p:sldId id="261" r:id="rId9"/>
    <p:sldId id="263" r:id="rId10"/>
    <p:sldId id="262" r:id="rId1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8" autoAdjust="0"/>
    <p:restoredTop sz="94660"/>
  </p:normalViewPr>
  <p:slideViewPr>
    <p:cSldViewPr snapToGrid="0">
      <p:cViewPr varScale="1">
        <p:scale>
          <a:sx n="62" d="100"/>
          <a:sy n="62" d="100"/>
        </p:scale>
        <p:origin x="4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DBC552-FB14-48A9-8A0D-7582DB6F6DED}"/>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33783C03-A785-4036-8811-5E1284645D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B6AE4629-A1E7-4839-9339-6691DB5C1187}"/>
              </a:ext>
            </a:extLst>
          </p:cNvPr>
          <p:cNvSpPr>
            <a:spLocks noGrp="1"/>
          </p:cNvSpPr>
          <p:nvPr>
            <p:ph type="dt" sz="half" idx="10"/>
          </p:nvPr>
        </p:nvSpPr>
        <p:spPr/>
        <p:txBody>
          <a:bodyPr/>
          <a:lstStyle/>
          <a:p>
            <a:fld id="{1931EEED-7599-43FD-9B51-F77C3107676D}" type="datetimeFigureOut">
              <a:rPr lang="da-DK" smtClean="0"/>
              <a:t>01-12-2020</a:t>
            </a:fld>
            <a:endParaRPr lang="da-DK"/>
          </a:p>
        </p:txBody>
      </p:sp>
      <p:sp>
        <p:nvSpPr>
          <p:cNvPr id="5" name="Pladsholder til sidefod 4">
            <a:extLst>
              <a:ext uri="{FF2B5EF4-FFF2-40B4-BE49-F238E27FC236}">
                <a16:creationId xmlns:a16="http://schemas.microsoft.com/office/drawing/2014/main" id="{DFA5A775-C73D-4793-B835-468C12F37FE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8EE406B-CE90-488F-8E7E-68A526548F89}"/>
              </a:ext>
            </a:extLst>
          </p:cNvPr>
          <p:cNvSpPr>
            <a:spLocks noGrp="1"/>
          </p:cNvSpPr>
          <p:nvPr>
            <p:ph type="sldNum" sz="quarter" idx="12"/>
          </p:nvPr>
        </p:nvSpPr>
        <p:spPr/>
        <p:txBody>
          <a:bodyPr/>
          <a:lstStyle/>
          <a:p>
            <a:fld id="{3800DD75-4615-481F-9EA2-9F0533DA3F14}" type="slidenum">
              <a:rPr lang="da-DK" smtClean="0"/>
              <a:t>‹nr.›</a:t>
            </a:fld>
            <a:endParaRPr lang="da-DK"/>
          </a:p>
        </p:txBody>
      </p:sp>
    </p:spTree>
    <p:extLst>
      <p:ext uri="{BB962C8B-B14F-4D97-AF65-F5344CB8AC3E}">
        <p14:creationId xmlns:p14="http://schemas.microsoft.com/office/powerpoint/2010/main" val="2447254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9886B5-8B32-46E4-976A-018685BD121C}"/>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2D37545F-20C6-4076-BB56-71457A7FC7AA}"/>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41DBEE8-245C-42E3-8CEC-7F31C025395D}"/>
              </a:ext>
            </a:extLst>
          </p:cNvPr>
          <p:cNvSpPr>
            <a:spLocks noGrp="1"/>
          </p:cNvSpPr>
          <p:nvPr>
            <p:ph type="dt" sz="half" idx="10"/>
          </p:nvPr>
        </p:nvSpPr>
        <p:spPr/>
        <p:txBody>
          <a:bodyPr/>
          <a:lstStyle/>
          <a:p>
            <a:fld id="{1931EEED-7599-43FD-9B51-F77C3107676D}" type="datetimeFigureOut">
              <a:rPr lang="da-DK" smtClean="0"/>
              <a:t>01-12-2020</a:t>
            </a:fld>
            <a:endParaRPr lang="da-DK"/>
          </a:p>
        </p:txBody>
      </p:sp>
      <p:sp>
        <p:nvSpPr>
          <p:cNvPr id="5" name="Pladsholder til sidefod 4">
            <a:extLst>
              <a:ext uri="{FF2B5EF4-FFF2-40B4-BE49-F238E27FC236}">
                <a16:creationId xmlns:a16="http://schemas.microsoft.com/office/drawing/2014/main" id="{3A948771-E96A-46E1-8886-7F5DA87FADA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AEDCF10-2AEA-4499-BCDB-2DDBE76DCB24}"/>
              </a:ext>
            </a:extLst>
          </p:cNvPr>
          <p:cNvSpPr>
            <a:spLocks noGrp="1"/>
          </p:cNvSpPr>
          <p:nvPr>
            <p:ph type="sldNum" sz="quarter" idx="12"/>
          </p:nvPr>
        </p:nvSpPr>
        <p:spPr/>
        <p:txBody>
          <a:bodyPr/>
          <a:lstStyle/>
          <a:p>
            <a:fld id="{3800DD75-4615-481F-9EA2-9F0533DA3F14}" type="slidenum">
              <a:rPr lang="da-DK" smtClean="0"/>
              <a:t>‹nr.›</a:t>
            </a:fld>
            <a:endParaRPr lang="da-DK"/>
          </a:p>
        </p:txBody>
      </p:sp>
    </p:spTree>
    <p:extLst>
      <p:ext uri="{BB962C8B-B14F-4D97-AF65-F5344CB8AC3E}">
        <p14:creationId xmlns:p14="http://schemas.microsoft.com/office/powerpoint/2010/main" val="1935462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F7842520-13C5-4634-A47E-3F144C2E2ED1}"/>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A18EF6FF-114C-4511-BBBD-EF7F1A90E0E2}"/>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1116E85-8756-4EA5-9DB2-ECA42901FB74}"/>
              </a:ext>
            </a:extLst>
          </p:cNvPr>
          <p:cNvSpPr>
            <a:spLocks noGrp="1"/>
          </p:cNvSpPr>
          <p:nvPr>
            <p:ph type="dt" sz="half" idx="10"/>
          </p:nvPr>
        </p:nvSpPr>
        <p:spPr/>
        <p:txBody>
          <a:bodyPr/>
          <a:lstStyle/>
          <a:p>
            <a:fld id="{1931EEED-7599-43FD-9B51-F77C3107676D}" type="datetimeFigureOut">
              <a:rPr lang="da-DK" smtClean="0"/>
              <a:t>01-12-2020</a:t>
            </a:fld>
            <a:endParaRPr lang="da-DK"/>
          </a:p>
        </p:txBody>
      </p:sp>
      <p:sp>
        <p:nvSpPr>
          <p:cNvPr id="5" name="Pladsholder til sidefod 4">
            <a:extLst>
              <a:ext uri="{FF2B5EF4-FFF2-40B4-BE49-F238E27FC236}">
                <a16:creationId xmlns:a16="http://schemas.microsoft.com/office/drawing/2014/main" id="{7BE686C7-6C5D-4ED8-9624-6855A141042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2E325A8-94B5-45A6-981C-DEFB982B881D}"/>
              </a:ext>
            </a:extLst>
          </p:cNvPr>
          <p:cNvSpPr>
            <a:spLocks noGrp="1"/>
          </p:cNvSpPr>
          <p:nvPr>
            <p:ph type="sldNum" sz="quarter" idx="12"/>
          </p:nvPr>
        </p:nvSpPr>
        <p:spPr/>
        <p:txBody>
          <a:bodyPr/>
          <a:lstStyle/>
          <a:p>
            <a:fld id="{3800DD75-4615-481F-9EA2-9F0533DA3F14}" type="slidenum">
              <a:rPr lang="da-DK" smtClean="0"/>
              <a:t>‹nr.›</a:t>
            </a:fld>
            <a:endParaRPr lang="da-DK"/>
          </a:p>
        </p:txBody>
      </p:sp>
    </p:spTree>
    <p:extLst>
      <p:ext uri="{BB962C8B-B14F-4D97-AF65-F5344CB8AC3E}">
        <p14:creationId xmlns:p14="http://schemas.microsoft.com/office/powerpoint/2010/main" val="3378611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27B5C5-14C3-4A76-A31C-EA3D40A224E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A45F6A9-0B98-4B4E-8622-1F6D6BC9A700}"/>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8FD68C2-1F68-4AA3-97C4-7B0593E8491D}"/>
              </a:ext>
            </a:extLst>
          </p:cNvPr>
          <p:cNvSpPr>
            <a:spLocks noGrp="1"/>
          </p:cNvSpPr>
          <p:nvPr>
            <p:ph type="dt" sz="half" idx="10"/>
          </p:nvPr>
        </p:nvSpPr>
        <p:spPr/>
        <p:txBody>
          <a:bodyPr/>
          <a:lstStyle/>
          <a:p>
            <a:fld id="{1931EEED-7599-43FD-9B51-F77C3107676D}" type="datetimeFigureOut">
              <a:rPr lang="da-DK" smtClean="0"/>
              <a:t>01-12-2020</a:t>
            </a:fld>
            <a:endParaRPr lang="da-DK"/>
          </a:p>
        </p:txBody>
      </p:sp>
      <p:sp>
        <p:nvSpPr>
          <p:cNvPr id="5" name="Pladsholder til sidefod 4">
            <a:extLst>
              <a:ext uri="{FF2B5EF4-FFF2-40B4-BE49-F238E27FC236}">
                <a16:creationId xmlns:a16="http://schemas.microsoft.com/office/drawing/2014/main" id="{63354185-42CB-4E9D-8CF6-1A80776A3DF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5959E9F-4C4A-4DF5-8DFF-2EA7B2973224}"/>
              </a:ext>
            </a:extLst>
          </p:cNvPr>
          <p:cNvSpPr>
            <a:spLocks noGrp="1"/>
          </p:cNvSpPr>
          <p:nvPr>
            <p:ph type="sldNum" sz="quarter" idx="12"/>
          </p:nvPr>
        </p:nvSpPr>
        <p:spPr/>
        <p:txBody>
          <a:bodyPr/>
          <a:lstStyle/>
          <a:p>
            <a:fld id="{3800DD75-4615-481F-9EA2-9F0533DA3F14}" type="slidenum">
              <a:rPr lang="da-DK" smtClean="0"/>
              <a:t>‹nr.›</a:t>
            </a:fld>
            <a:endParaRPr lang="da-DK"/>
          </a:p>
        </p:txBody>
      </p:sp>
    </p:spTree>
    <p:extLst>
      <p:ext uri="{BB962C8B-B14F-4D97-AF65-F5344CB8AC3E}">
        <p14:creationId xmlns:p14="http://schemas.microsoft.com/office/powerpoint/2010/main" val="1711547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12A62-0A77-4B86-A12E-5D385339C87E}"/>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6F04A1BE-954F-43FC-A41D-F8205DE180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1147B3DC-C056-4F0E-A876-946D4BF85F46}"/>
              </a:ext>
            </a:extLst>
          </p:cNvPr>
          <p:cNvSpPr>
            <a:spLocks noGrp="1"/>
          </p:cNvSpPr>
          <p:nvPr>
            <p:ph type="dt" sz="half" idx="10"/>
          </p:nvPr>
        </p:nvSpPr>
        <p:spPr/>
        <p:txBody>
          <a:bodyPr/>
          <a:lstStyle/>
          <a:p>
            <a:fld id="{1931EEED-7599-43FD-9B51-F77C3107676D}" type="datetimeFigureOut">
              <a:rPr lang="da-DK" smtClean="0"/>
              <a:t>01-12-2020</a:t>
            </a:fld>
            <a:endParaRPr lang="da-DK"/>
          </a:p>
        </p:txBody>
      </p:sp>
      <p:sp>
        <p:nvSpPr>
          <p:cNvPr id="5" name="Pladsholder til sidefod 4">
            <a:extLst>
              <a:ext uri="{FF2B5EF4-FFF2-40B4-BE49-F238E27FC236}">
                <a16:creationId xmlns:a16="http://schemas.microsoft.com/office/drawing/2014/main" id="{2F08EC0A-F316-4544-ABA2-E7091C76227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266ADF9-9F42-452F-96F9-E554B60C80A4}"/>
              </a:ext>
            </a:extLst>
          </p:cNvPr>
          <p:cNvSpPr>
            <a:spLocks noGrp="1"/>
          </p:cNvSpPr>
          <p:nvPr>
            <p:ph type="sldNum" sz="quarter" idx="12"/>
          </p:nvPr>
        </p:nvSpPr>
        <p:spPr/>
        <p:txBody>
          <a:bodyPr/>
          <a:lstStyle/>
          <a:p>
            <a:fld id="{3800DD75-4615-481F-9EA2-9F0533DA3F14}" type="slidenum">
              <a:rPr lang="da-DK" smtClean="0"/>
              <a:t>‹nr.›</a:t>
            </a:fld>
            <a:endParaRPr lang="da-DK"/>
          </a:p>
        </p:txBody>
      </p:sp>
    </p:spTree>
    <p:extLst>
      <p:ext uri="{BB962C8B-B14F-4D97-AF65-F5344CB8AC3E}">
        <p14:creationId xmlns:p14="http://schemas.microsoft.com/office/powerpoint/2010/main" val="2707743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559C0E-4492-40DF-AB24-0310420C7B2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356BD2A-A628-4870-B944-37D569EF876F}"/>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62D93A3C-9D93-4532-A58F-923880337879}"/>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D0943E85-0787-41B6-B848-8D3AD8344468}"/>
              </a:ext>
            </a:extLst>
          </p:cNvPr>
          <p:cNvSpPr>
            <a:spLocks noGrp="1"/>
          </p:cNvSpPr>
          <p:nvPr>
            <p:ph type="dt" sz="half" idx="10"/>
          </p:nvPr>
        </p:nvSpPr>
        <p:spPr/>
        <p:txBody>
          <a:bodyPr/>
          <a:lstStyle/>
          <a:p>
            <a:fld id="{1931EEED-7599-43FD-9B51-F77C3107676D}" type="datetimeFigureOut">
              <a:rPr lang="da-DK" smtClean="0"/>
              <a:t>01-12-2020</a:t>
            </a:fld>
            <a:endParaRPr lang="da-DK"/>
          </a:p>
        </p:txBody>
      </p:sp>
      <p:sp>
        <p:nvSpPr>
          <p:cNvPr id="6" name="Pladsholder til sidefod 5">
            <a:extLst>
              <a:ext uri="{FF2B5EF4-FFF2-40B4-BE49-F238E27FC236}">
                <a16:creationId xmlns:a16="http://schemas.microsoft.com/office/drawing/2014/main" id="{B6C77A54-DF5F-4CFD-B08F-F43E9BCAD48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0D68815-26FE-48A4-8B4D-5791C7F2E1B7}"/>
              </a:ext>
            </a:extLst>
          </p:cNvPr>
          <p:cNvSpPr>
            <a:spLocks noGrp="1"/>
          </p:cNvSpPr>
          <p:nvPr>
            <p:ph type="sldNum" sz="quarter" idx="12"/>
          </p:nvPr>
        </p:nvSpPr>
        <p:spPr/>
        <p:txBody>
          <a:bodyPr/>
          <a:lstStyle/>
          <a:p>
            <a:fld id="{3800DD75-4615-481F-9EA2-9F0533DA3F14}" type="slidenum">
              <a:rPr lang="da-DK" smtClean="0"/>
              <a:t>‹nr.›</a:t>
            </a:fld>
            <a:endParaRPr lang="da-DK"/>
          </a:p>
        </p:txBody>
      </p:sp>
    </p:spTree>
    <p:extLst>
      <p:ext uri="{BB962C8B-B14F-4D97-AF65-F5344CB8AC3E}">
        <p14:creationId xmlns:p14="http://schemas.microsoft.com/office/powerpoint/2010/main" val="556777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D5621F-E8BE-4CE7-AAB2-1AD42D85BA28}"/>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4072DB3-18F2-48FD-AAA3-6A524292FD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77654FBC-D027-45E1-A341-2636898E3626}"/>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A5F6C5CA-3512-4A0D-AE33-936F82FB4B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75EDED06-76F4-4573-9C0F-372D35BB0339}"/>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1E714A67-4DBE-40B1-B59C-BDD256B1BB72}"/>
              </a:ext>
            </a:extLst>
          </p:cNvPr>
          <p:cNvSpPr>
            <a:spLocks noGrp="1"/>
          </p:cNvSpPr>
          <p:nvPr>
            <p:ph type="dt" sz="half" idx="10"/>
          </p:nvPr>
        </p:nvSpPr>
        <p:spPr/>
        <p:txBody>
          <a:bodyPr/>
          <a:lstStyle/>
          <a:p>
            <a:fld id="{1931EEED-7599-43FD-9B51-F77C3107676D}" type="datetimeFigureOut">
              <a:rPr lang="da-DK" smtClean="0"/>
              <a:t>01-12-2020</a:t>
            </a:fld>
            <a:endParaRPr lang="da-DK"/>
          </a:p>
        </p:txBody>
      </p:sp>
      <p:sp>
        <p:nvSpPr>
          <p:cNvPr id="8" name="Pladsholder til sidefod 7">
            <a:extLst>
              <a:ext uri="{FF2B5EF4-FFF2-40B4-BE49-F238E27FC236}">
                <a16:creationId xmlns:a16="http://schemas.microsoft.com/office/drawing/2014/main" id="{8E719051-E11E-473B-B608-B1084845D78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1FFA9B5E-C729-4F4F-A2FF-C53DB55ACDAD}"/>
              </a:ext>
            </a:extLst>
          </p:cNvPr>
          <p:cNvSpPr>
            <a:spLocks noGrp="1"/>
          </p:cNvSpPr>
          <p:nvPr>
            <p:ph type="sldNum" sz="quarter" idx="12"/>
          </p:nvPr>
        </p:nvSpPr>
        <p:spPr/>
        <p:txBody>
          <a:bodyPr/>
          <a:lstStyle/>
          <a:p>
            <a:fld id="{3800DD75-4615-481F-9EA2-9F0533DA3F14}" type="slidenum">
              <a:rPr lang="da-DK" smtClean="0"/>
              <a:t>‹nr.›</a:t>
            </a:fld>
            <a:endParaRPr lang="da-DK"/>
          </a:p>
        </p:txBody>
      </p:sp>
    </p:spTree>
    <p:extLst>
      <p:ext uri="{BB962C8B-B14F-4D97-AF65-F5344CB8AC3E}">
        <p14:creationId xmlns:p14="http://schemas.microsoft.com/office/powerpoint/2010/main" val="335911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BC8173-B143-4A86-9653-110A470672B1}"/>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49108D99-8A76-4E4A-8ADB-EE382349B928}"/>
              </a:ext>
            </a:extLst>
          </p:cNvPr>
          <p:cNvSpPr>
            <a:spLocks noGrp="1"/>
          </p:cNvSpPr>
          <p:nvPr>
            <p:ph type="dt" sz="half" idx="10"/>
          </p:nvPr>
        </p:nvSpPr>
        <p:spPr/>
        <p:txBody>
          <a:bodyPr/>
          <a:lstStyle/>
          <a:p>
            <a:fld id="{1931EEED-7599-43FD-9B51-F77C3107676D}" type="datetimeFigureOut">
              <a:rPr lang="da-DK" smtClean="0"/>
              <a:t>01-12-2020</a:t>
            </a:fld>
            <a:endParaRPr lang="da-DK"/>
          </a:p>
        </p:txBody>
      </p:sp>
      <p:sp>
        <p:nvSpPr>
          <p:cNvPr id="4" name="Pladsholder til sidefod 3">
            <a:extLst>
              <a:ext uri="{FF2B5EF4-FFF2-40B4-BE49-F238E27FC236}">
                <a16:creationId xmlns:a16="http://schemas.microsoft.com/office/drawing/2014/main" id="{1FDB918C-8451-4D2B-A3F1-383567A09BD6}"/>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C27BC163-E256-4F1B-AA27-A280CC518E73}"/>
              </a:ext>
            </a:extLst>
          </p:cNvPr>
          <p:cNvSpPr>
            <a:spLocks noGrp="1"/>
          </p:cNvSpPr>
          <p:nvPr>
            <p:ph type="sldNum" sz="quarter" idx="12"/>
          </p:nvPr>
        </p:nvSpPr>
        <p:spPr/>
        <p:txBody>
          <a:bodyPr/>
          <a:lstStyle/>
          <a:p>
            <a:fld id="{3800DD75-4615-481F-9EA2-9F0533DA3F14}" type="slidenum">
              <a:rPr lang="da-DK" smtClean="0"/>
              <a:t>‹nr.›</a:t>
            </a:fld>
            <a:endParaRPr lang="da-DK"/>
          </a:p>
        </p:txBody>
      </p:sp>
    </p:spTree>
    <p:extLst>
      <p:ext uri="{BB962C8B-B14F-4D97-AF65-F5344CB8AC3E}">
        <p14:creationId xmlns:p14="http://schemas.microsoft.com/office/powerpoint/2010/main" val="2194113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6953513-EAD5-4503-98AC-7BE14501074D}"/>
              </a:ext>
            </a:extLst>
          </p:cNvPr>
          <p:cNvSpPr>
            <a:spLocks noGrp="1"/>
          </p:cNvSpPr>
          <p:nvPr>
            <p:ph type="dt" sz="half" idx="10"/>
          </p:nvPr>
        </p:nvSpPr>
        <p:spPr/>
        <p:txBody>
          <a:bodyPr/>
          <a:lstStyle/>
          <a:p>
            <a:fld id="{1931EEED-7599-43FD-9B51-F77C3107676D}" type="datetimeFigureOut">
              <a:rPr lang="da-DK" smtClean="0"/>
              <a:t>01-12-2020</a:t>
            </a:fld>
            <a:endParaRPr lang="da-DK"/>
          </a:p>
        </p:txBody>
      </p:sp>
      <p:sp>
        <p:nvSpPr>
          <p:cNvPr id="3" name="Pladsholder til sidefod 2">
            <a:extLst>
              <a:ext uri="{FF2B5EF4-FFF2-40B4-BE49-F238E27FC236}">
                <a16:creationId xmlns:a16="http://schemas.microsoft.com/office/drawing/2014/main" id="{72B3C318-C699-4F46-8985-22FAF16059B6}"/>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254160F4-1201-4A9F-B5F7-8C7AAAEAE088}"/>
              </a:ext>
            </a:extLst>
          </p:cNvPr>
          <p:cNvSpPr>
            <a:spLocks noGrp="1"/>
          </p:cNvSpPr>
          <p:nvPr>
            <p:ph type="sldNum" sz="quarter" idx="12"/>
          </p:nvPr>
        </p:nvSpPr>
        <p:spPr/>
        <p:txBody>
          <a:bodyPr/>
          <a:lstStyle/>
          <a:p>
            <a:fld id="{3800DD75-4615-481F-9EA2-9F0533DA3F14}" type="slidenum">
              <a:rPr lang="da-DK" smtClean="0"/>
              <a:t>‹nr.›</a:t>
            </a:fld>
            <a:endParaRPr lang="da-DK"/>
          </a:p>
        </p:txBody>
      </p:sp>
    </p:spTree>
    <p:extLst>
      <p:ext uri="{BB962C8B-B14F-4D97-AF65-F5344CB8AC3E}">
        <p14:creationId xmlns:p14="http://schemas.microsoft.com/office/powerpoint/2010/main" val="3741157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BC7920-EE3F-4279-BB7D-ECCEC61119E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85F6A985-A589-4379-A9B9-B9D3D79337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06A85388-B5FD-48EC-B9E1-54E6BBC14D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995DF30-8510-40C2-A47F-EEED7C66494F}"/>
              </a:ext>
            </a:extLst>
          </p:cNvPr>
          <p:cNvSpPr>
            <a:spLocks noGrp="1"/>
          </p:cNvSpPr>
          <p:nvPr>
            <p:ph type="dt" sz="half" idx="10"/>
          </p:nvPr>
        </p:nvSpPr>
        <p:spPr/>
        <p:txBody>
          <a:bodyPr/>
          <a:lstStyle/>
          <a:p>
            <a:fld id="{1931EEED-7599-43FD-9B51-F77C3107676D}" type="datetimeFigureOut">
              <a:rPr lang="da-DK" smtClean="0"/>
              <a:t>01-12-2020</a:t>
            </a:fld>
            <a:endParaRPr lang="da-DK"/>
          </a:p>
        </p:txBody>
      </p:sp>
      <p:sp>
        <p:nvSpPr>
          <p:cNvPr id="6" name="Pladsholder til sidefod 5">
            <a:extLst>
              <a:ext uri="{FF2B5EF4-FFF2-40B4-BE49-F238E27FC236}">
                <a16:creationId xmlns:a16="http://schemas.microsoft.com/office/drawing/2014/main" id="{AE377D55-8C79-4B10-802F-0F623ACF7E3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ED4C2EC-3E27-4015-930A-A48C74741778}"/>
              </a:ext>
            </a:extLst>
          </p:cNvPr>
          <p:cNvSpPr>
            <a:spLocks noGrp="1"/>
          </p:cNvSpPr>
          <p:nvPr>
            <p:ph type="sldNum" sz="quarter" idx="12"/>
          </p:nvPr>
        </p:nvSpPr>
        <p:spPr/>
        <p:txBody>
          <a:bodyPr/>
          <a:lstStyle/>
          <a:p>
            <a:fld id="{3800DD75-4615-481F-9EA2-9F0533DA3F14}" type="slidenum">
              <a:rPr lang="da-DK" smtClean="0"/>
              <a:t>‹nr.›</a:t>
            </a:fld>
            <a:endParaRPr lang="da-DK"/>
          </a:p>
        </p:txBody>
      </p:sp>
    </p:spTree>
    <p:extLst>
      <p:ext uri="{BB962C8B-B14F-4D97-AF65-F5344CB8AC3E}">
        <p14:creationId xmlns:p14="http://schemas.microsoft.com/office/powerpoint/2010/main" val="4156602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E93A8-E939-44D7-85CA-FCA6217AD20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AFB61759-C93D-4E43-AE5B-03DC554F37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1B3F2301-6C1B-4DB6-94C5-7F3524B46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AA6C9A9-C474-413E-A4D8-C7BAA92C55A0}"/>
              </a:ext>
            </a:extLst>
          </p:cNvPr>
          <p:cNvSpPr>
            <a:spLocks noGrp="1"/>
          </p:cNvSpPr>
          <p:nvPr>
            <p:ph type="dt" sz="half" idx="10"/>
          </p:nvPr>
        </p:nvSpPr>
        <p:spPr/>
        <p:txBody>
          <a:bodyPr/>
          <a:lstStyle/>
          <a:p>
            <a:fld id="{1931EEED-7599-43FD-9B51-F77C3107676D}" type="datetimeFigureOut">
              <a:rPr lang="da-DK" smtClean="0"/>
              <a:t>01-12-2020</a:t>
            </a:fld>
            <a:endParaRPr lang="da-DK"/>
          </a:p>
        </p:txBody>
      </p:sp>
      <p:sp>
        <p:nvSpPr>
          <p:cNvPr id="6" name="Pladsholder til sidefod 5">
            <a:extLst>
              <a:ext uri="{FF2B5EF4-FFF2-40B4-BE49-F238E27FC236}">
                <a16:creationId xmlns:a16="http://schemas.microsoft.com/office/drawing/2014/main" id="{9D81D95E-3633-40AB-B948-0B5FBA612A5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709EE89-FB08-4CD1-94FA-8439C8C13D67}"/>
              </a:ext>
            </a:extLst>
          </p:cNvPr>
          <p:cNvSpPr>
            <a:spLocks noGrp="1"/>
          </p:cNvSpPr>
          <p:nvPr>
            <p:ph type="sldNum" sz="quarter" idx="12"/>
          </p:nvPr>
        </p:nvSpPr>
        <p:spPr/>
        <p:txBody>
          <a:bodyPr/>
          <a:lstStyle/>
          <a:p>
            <a:fld id="{3800DD75-4615-481F-9EA2-9F0533DA3F14}" type="slidenum">
              <a:rPr lang="da-DK" smtClean="0"/>
              <a:t>‹nr.›</a:t>
            </a:fld>
            <a:endParaRPr lang="da-DK"/>
          </a:p>
        </p:txBody>
      </p:sp>
    </p:spTree>
    <p:extLst>
      <p:ext uri="{BB962C8B-B14F-4D97-AF65-F5344CB8AC3E}">
        <p14:creationId xmlns:p14="http://schemas.microsoft.com/office/powerpoint/2010/main" val="27464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0C250D51-A57B-406F-9DCB-1C5F875CD7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90E4D15-67D2-439F-A259-BB0CFF2D33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F91AD82-24C4-436D-A0A9-24F7AFAE79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1EEED-7599-43FD-9B51-F77C3107676D}" type="datetimeFigureOut">
              <a:rPr lang="da-DK" smtClean="0"/>
              <a:t>01-12-2020</a:t>
            </a:fld>
            <a:endParaRPr lang="da-DK"/>
          </a:p>
        </p:txBody>
      </p:sp>
      <p:sp>
        <p:nvSpPr>
          <p:cNvPr id="5" name="Pladsholder til sidefod 4">
            <a:extLst>
              <a:ext uri="{FF2B5EF4-FFF2-40B4-BE49-F238E27FC236}">
                <a16:creationId xmlns:a16="http://schemas.microsoft.com/office/drawing/2014/main" id="{D17AF109-6E29-44D6-953D-EAB25E943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780B2181-D5C5-4B2E-89F8-E8FBBCC51C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0DD75-4615-481F-9EA2-9F0533DA3F14}" type="slidenum">
              <a:rPr lang="da-DK" smtClean="0"/>
              <a:t>‹nr.›</a:t>
            </a:fld>
            <a:endParaRPr lang="da-DK"/>
          </a:p>
        </p:txBody>
      </p:sp>
    </p:spTree>
    <p:extLst>
      <p:ext uri="{BB962C8B-B14F-4D97-AF65-F5344CB8AC3E}">
        <p14:creationId xmlns:p14="http://schemas.microsoft.com/office/powerpoint/2010/main" val="2348322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anskejoederitheresienstadt.org/" TargetMode="External"/><Relationship Id="rId2" Type="http://schemas.openxmlformats.org/officeDocument/2006/relationships/hyperlink" Target="mailto:therkel@hist.sdu.d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A3754A-F32D-4320-B51F-3691DBCB519D}"/>
              </a:ext>
            </a:extLst>
          </p:cNvPr>
          <p:cNvSpPr>
            <a:spLocks noGrp="1"/>
          </p:cNvSpPr>
          <p:nvPr>
            <p:ph type="ctrTitle"/>
          </p:nvPr>
        </p:nvSpPr>
        <p:spPr>
          <a:xfrm>
            <a:off x="1524000" y="1122362"/>
            <a:ext cx="9144000" cy="2836179"/>
          </a:xfrm>
        </p:spPr>
        <p:txBody>
          <a:bodyPr>
            <a:normAutofit fontScale="90000"/>
          </a:bodyPr>
          <a:lstStyle/>
          <a:p>
            <a:r>
              <a:rPr lang="da-DK" dirty="0"/>
              <a:t>Therkel Stræde</a:t>
            </a:r>
            <a:br>
              <a:rPr lang="da-DK" dirty="0"/>
            </a:br>
            <a:r>
              <a:rPr lang="da-DK" dirty="0"/>
              <a:t>Syddansk Universitet, Odense</a:t>
            </a:r>
            <a:br>
              <a:rPr lang="da-DK" dirty="0"/>
            </a:br>
            <a:r>
              <a:rPr lang="da-DK" dirty="0"/>
              <a:t>THERESIENSTADT: TOPOGRAFI OG ERINDRING</a:t>
            </a:r>
          </a:p>
        </p:txBody>
      </p:sp>
      <p:sp>
        <p:nvSpPr>
          <p:cNvPr id="3" name="Undertitel 2">
            <a:extLst>
              <a:ext uri="{FF2B5EF4-FFF2-40B4-BE49-F238E27FC236}">
                <a16:creationId xmlns:a16="http://schemas.microsoft.com/office/drawing/2014/main" id="{12506C3D-2370-4AEA-AFD8-00679DC5AFE3}"/>
              </a:ext>
            </a:extLst>
          </p:cNvPr>
          <p:cNvSpPr>
            <a:spLocks noGrp="1"/>
          </p:cNvSpPr>
          <p:nvPr>
            <p:ph type="subTitle" idx="1"/>
          </p:nvPr>
        </p:nvSpPr>
        <p:spPr>
          <a:xfrm>
            <a:off x="1524000" y="4178461"/>
            <a:ext cx="9144000" cy="2187615"/>
          </a:xfrm>
        </p:spPr>
        <p:txBody>
          <a:bodyPr>
            <a:normAutofit/>
          </a:bodyPr>
          <a:lstStyle/>
          <a:p>
            <a:r>
              <a:rPr lang="da-DK" dirty="0">
                <a:hlinkClick r:id="rId2"/>
              </a:rPr>
              <a:t>therkel@hist.sdu.dk</a:t>
            </a:r>
            <a:endParaRPr lang="da-DK" dirty="0"/>
          </a:p>
          <a:p>
            <a:r>
              <a:rPr lang="da-DK" dirty="0">
                <a:hlinkClick r:id="rId3"/>
              </a:rPr>
              <a:t>www.danskejoederitheresienstadt.org</a:t>
            </a:r>
            <a:endParaRPr lang="da-DK" dirty="0"/>
          </a:p>
          <a:p>
            <a:r>
              <a:rPr lang="da-DK" dirty="0"/>
              <a:t>Instagram: @</a:t>
            </a:r>
            <a:r>
              <a:rPr lang="da-DK" dirty="0" err="1"/>
              <a:t>danish.jews.in.theresienstadt</a:t>
            </a:r>
            <a:endParaRPr lang="da-DK" dirty="0"/>
          </a:p>
          <a:p>
            <a:r>
              <a:rPr lang="da-DK" dirty="0"/>
              <a:t>Vendula Vlková Hingarová: Tjekkiske og skandinaviske kulturforhold i det 20. årh. </a:t>
            </a:r>
            <a:r>
              <a:rPr lang="da-DK" dirty="0" err="1"/>
              <a:t>Skandinavistik</a:t>
            </a:r>
            <a:r>
              <a:rPr lang="da-DK" dirty="0"/>
              <a:t>, Karls-Universitetet Prag, 2/12-2020 (MS Teams)</a:t>
            </a:r>
          </a:p>
        </p:txBody>
      </p:sp>
    </p:spTree>
    <p:extLst>
      <p:ext uri="{BB962C8B-B14F-4D97-AF65-F5344CB8AC3E}">
        <p14:creationId xmlns:p14="http://schemas.microsoft.com/office/powerpoint/2010/main" val="2454908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2315B6-289E-486F-B011-E8ACD47B4D7A}"/>
              </a:ext>
            </a:extLst>
          </p:cNvPr>
          <p:cNvSpPr>
            <a:spLocks noGrp="1"/>
          </p:cNvSpPr>
          <p:nvPr>
            <p:ph type="title"/>
          </p:nvPr>
        </p:nvSpPr>
        <p:spPr>
          <a:xfrm>
            <a:off x="838200" y="365125"/>
            <a:ext cx="10515600" cy="6093548"/>
          </a:xfrm>
        </p:spPr>
        <p:txBody>
          <a:bodyPr>
            <a:normAutofit fontScale="90000"/>
          </a:bodyPr>
          <a:lstStyle/>
          <a:p>
            <a:pPr>
              <a:lnSpc>
                <a:spcPct val="107000"/>
              </a:lnSpc>
              <a:spcAft>
                <a:spcPts val="800"/>
              </a:spcAft>
            </a:pPr>
            <a:r>
              <a:rPr lang="cs-CZ" sz="2800" b="1" i="1" dirty="0">
                <a:latin typeface="Calibri" panose="020F0502020204030204" pitchFamily="34" charset="0"/>
                <a:ea typeface="Calibri" panose="020F0502020204030204" pitchFamily="34" charset="0"/>
                <a:cs typeface="Arial" panose="020B0604020202020204" pitchFamily="34" charset="0"/>
              </a:rPr>
              <a:t>„Řekli nám, že jediné, co v Terezíně máme, je postel. Chleba si schováte pod polštář, boty postavíte vedle, na ně položíte příbor, kufry do nohou postele – všechno, co si přinesete, si dáte na postel. Když si vyperete, uvážete šňůru kolem nohou palandy a na ni prádlo pověsíte, aby uschlo. (...) </a:t>
            </a:r>
            <a:br>
              <a:rPr lang="da-DK" sz="2800" b="1" i="1" dirty="0">
                <a:latin typeface="Calibri" panose="020F0502020204030204" pitchFamily="34" charset="0"/>
                <a:ea typeface="Calibri" panose="020F0502020204030204" pitchFamily="34" charset="0"/>
                <a:cs typeface="Arial" panose="020B0604020202020204" pitchFamily="34" charset="0"/>
              </a:rPr>
            </a:br>
            <a:r>
              <a:rPr lang="cs-CZ" sz="2800" b="1" i="1" dirty="0">
                <a:latin typeface="Calibri" panose="020F0502020204030204" pitchFamily="34" charset="0"/>
                <a:ea typeface="Calibri" panose="020F0502020204030204" pitchFamily="34" charset="0"/>
                <a:cs typeface="Arial" panose="020B0604020202020204" pitchFamily="34" charset="0"/>
              </a:rPr>
              <a:t>Byly tam dvoulůžkové třípatrové palandy. Každý muž měl své lůžko, a když si šest mužů rozvěsilo prádlo kolem dokola, tak se tím postele úplně utěsnily a dovnitř se nedostal žádný vzduch. (...) </a:t>
            </a:r>
            <a:br>
              <a:rPr lang="da-DK" sz="2800" b="1" i="1" dirty="0">
                <a:latin typeface="Calibri" panose="020F0502020204030204" pitchFamily="34" charset="0"/>
                <a:ea typeface="Calibri" panose="020F0502020204030204" pitchFamily="34" charset="0"/>
                <a:cs typeface="Arial" panose="020B0604020202020204" pitchFamily="34" charset="0"/>
              </a:rPr>
            </a:br>
            <a:r>
              <a:rPr lang="cs-CZ" sz="2800" b="1" i="1" dirty="0">
                <a:latin typeface="Calibri" panose="020F0502020204030204" pitchFamily="34" charset="0"/>
                <a:ea typeface="Calibri" panose="020F0502020204030204" pitchFamily="34" charset="0"/>
                <a:cs typeface="Arial" panose="020B0604020202020204" pitchFamily="34" charset="0"/>
              </a:rPr>
              <a:t>Ale zase tady bylo tepleji a dalo se usnout – to na půdě nešlo. (...) Na druhou stranu tam byla</a:t>
            </a:r>
            <a:r>
              <a:rPr lang="cs-CZ" sz="2800" dirty="0">
                <a:latin typeface="Calibri" panose="020F0502020204030204" pitchFamily="34" charset="0"/>
                <a:ea typeface="Calibri" panose="020F0502020204030204" pitchFamily="34" charset="0"/>
                <a:cs typeface="Arial" panose="020B0604020202020204" pitchFamily="34" charset="0"/>
              </a:rPr>
              <a:t> </a:t>
            </a:r>
            <a:r>
              <a:rPr lang="cs-CZ" sz="2800" b="1" dirty="0">
                <a:latin typeface="Calibri" panose="020F0502020204030204" pitchFamily="34" charset="0"/>
                <a:ea typeface="Calibri" panose="020F0502020204030204" pitchFamily="34" charset="0"/>
                <a:cs typeface="Arial" panose="020B0604020202020204" pitchFamily="34" charset="0"/>
              </a:rPr>
              <a:t>[ve světnici mužstva] </a:t>
            </a:r>
            <a:r>
              <a:rPr lang="cs-CZ" sz="2800" b="1" i="1" dirty="0">
                <a:latin typeface="Calibri" panose="020F0502020204030204" pitchFamily="34" charset="0"/>
                <a:ea typeface="Calibri" panose="020F0502020204030204" pitchFamily="34" charset="0"/>
                <a:cs typeface="Arial" panose="020B0604020202020204" pitchFamily="34" charset="0"/>
              </a:rPr>
              <a:t>kromě blech i spousta vší. (...) </a:t>
            </a:r>
            <a:br>
              <a:rPr lang="da-DK" sz="2800" b="1" i="1" dirty="0">
                <a:latin typeface="Calibri" panose="020F0502020204030204" pitchFamily="34" charset="0"/>
                <a:ea typeface="Calibri" panose="020F0502020204030204" pitchFamily="34" charset="0"/>
                <a:cs typeface="Arial" panose="020B0604020202020204" pitchFamily="34" charset="0"/>
              </a:rPr>
            </a:br>
            <a:r>
              <a:rPr lang="cs-CZ" sz="2800" b="1" i="1" dirty="0">
                <a:latin typeface="Calibri" panose="020F0502020204030204" pitchFamily="34" charset="0"/>
                <a:ea typeface="Calibri" panose="020F0502020204030204" pitchFamily="34" charset="0"/>
                <a:cs typeface="Arial" panose="020B0604020202020204" pitchFamily="34" charset="0"/>
              </a:rPr>
              <a:t>Strava v Terezíně vedla k pomalému vyhladovění – čas trávený na palandě byl jako pomalé dušení; bylo to jako být pohřben v rakvi zaživa.</a:t>
            </a:r>
            <a:r>
              <a:rPr lang="cs-CZ" sz="2800" b="1" dirty="0">
                <a:latin typeface="Calibri" panose="020F0502020204030204" pitchFamily="34" charset="0"/>
                <a:ea typeface="Calibri" panose="020F0502020204030204" pitchFamily="34" charset="0"/>
                <a:cs typeface="Arial" panose="020B0604020202020204" pitchFamily="34" charset="0"/>
              </a:rPr>
              <a:t>“ </a:t>
            </a:r>
            <a:endParaRPr lang="da-DK" sz="2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2735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960973-836C-4C4E-A857-C029C143C148}"/>
              </a:ext>
            </a:extLst>
          </p:cNvPr>
          <p:cNvSpPr>
            <a:spLocks noGrp="1"/>
          </p:cNvSpPr>
          <p:nvPr>
            <p:ph type="title"/>
          </p:nvPr>
        </p:nvSpPr>
        <p:spPr>
          <a:xfrm>
            <a:off x="838200" y="365125"/>
            <a:ext cx="10515600" cy="6174571"/>
          </a:xfrm>
        </p:spPr>
        <p:txBody>
          <a:bodyPr>
            <a:noAutofit/>
          </a:bodyPr>
          <a:lstStyle/>
          <a:p>
            <a:r>
              <a:rPr lang="da-DK" sz="2800" u="sng" dirty="0" err="1"/>
              <a:t>Benzion</a:t>
            </a:r>
            <a:r>
              <a:rPr lang="da-DK" sz="2800" u="sng" dirty="0"/>
              <a:t> </a:t>
            </a:r>
            <a:r>
              <a:rPr lang="da-DK" sz="2800" u="sng" dirty="0" err="1"/>
              <a:t>Epelmann</a:t>
            </a:r>
            <a:r>
              <a:rPr lang="da-DK" sz="2800" dirty="0"/>
              <a:t> om Hannover-Kasernen i Theresienstadt ghettoen: Senere blev </a:t>
            </a:r>
            <a:r>
              <a:rPr lang="da-DK" sz="2800" dirty="0" err="1"/>
              <a:t>Epelmann</a:t>
            </a:r>
            <a:r>
              <a:rPr lang="da-DK" sz="2800" dirty="0"/>
              <a:t> flyttet ned i en af den tidl. soldaterkasernes belægningsstuer:</a:t>
            </a:r>
            <a:br>
              <a:rPr lang="da-DK" sz="2800" dirty="0"/>
            </a:br>
            <a:br>
              <a:rPr lang="da-DK" sz="2800" dirty="0"/>
            </a:br>
            <a:r>
              <a:rPr lang="da-DK" sz="2800" b="1" dirty="0"/>
              <a:t>”’Sengen’, sagde de, ’er alt hvad I ejer i Theresienstadt.’ Brødet lægger I under hovedpuden, skoene ved siden af, spiseredskaber oven over, kufferterne ved fodenden – alt, hvad I kommer med, putter I </a:t>
            </a:r>
            <a:r>
              <a:rPr lang="da-DK" sz="2800" b="1" dirty="0" err="1"/>
              <a:t>i</a:t>
            </a:r>
            <a:r>
              <a:rPr lang="da-DK" sz="2800" b="1" dirty="0"/>
              <a:t> sengen. Når I vasker tøj, binder I en snor om køjestolperne og hænger tøjet til tørre der. (…) Der var treetages dobbelte køjer. Hver mand havde sin køje og der var seks mand om at hænge deres tøj rundt om sengene, som var så godt som fuldstændigt tillukkede og udelukket for lufttilførsel. (…) Her var dog varmere, og man kunne falde i søvn – det kunne man ikke på loftet. (…) Til gengæld var der [i belægningsstuen] foruden lopper en mængde væggetøj. (…) Kosten i Theresienstadt udgjorde en langsom udsultning – opholdet i køjen en langsom kvælning; det var som at blive levende begravet i en kiste.”</a:t>
            </a:r>
            <a:endParaRPr lang="da-DK" sz="2800" dirty="0"/>
          </a:p>
        </p:txBody>
      </p:sp>
    </p:spTree>
    <p:extLst>
      <p:ext uri="{BB962C8B-B14F-4D97-AF65-F5344CB8AC3E}">
        <p14:creationId xmlns:p14="http://schemas.microsoft.com/office/powerpoint/2010/main" val="2398064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90DAC5C5-DFFC-4701-AC1A-07DE5BCB166D}"/>
              </a:ext>
            </a:extLst>
          </p:cNvPr>
          <p:cNvPicPr>
            <a:picLocks noChangeAspect="1"/>
          </p:cNvPicPr>
          <p:nvPr/>
        </p:nvPicPr>
        <p:blipFill>
          <a:blip r:embed="rId2"/>
          <a:stretch>
            <a:fillRect/>
          </a:stretch>
        </p:blipFill>
        <p:spPr>
          <a:xfrm>
            <a:off x="931400" y="714676"/>
            <a:ext cx="6648450" cy="4410075"/>
          </a:xfrm>
          <a:prstGeom prst="rect">
            <a:avLst/>
          </a:prstGeom>
        </p:spPr>
      </p:pic>
      <p:sp>
        <p:nvSpPr>
          <p:cNvPr id="4" name="Rektangel 3">
            <a:extLst>
              <a:ext uri="{FF2B5EF4-FFF2-40B4-BE49-F238E27FC236}">
                <a16:creationId xmlns:a16="http://schemas.microsoft.com/office/drawing/2014/main" id="{ADA57B32-8BD7-47A0-B758-B5C1B6A6638E}"/>
              </a:ext>
            </a:extLst>
          </p:cNvPr>
          <p:cNvSpPr/>
          <p:nvPr/>
        </p:nvSpPr>
        <p:spPr>
          <a:xfrm>
            <a:off x="2780270" y="5219994"/>
            <a:ext cx="9955214" cy="646331"/>
          </a:xfrm>
          <a:prstGeom prst="rect">
            <a:avLst/>
          </a:prstGeom>
        </p:spPr>
        <p:txBody>
          <a:bodyPr wrap="square">
            <a:spAutoFit/>
          </a:bodyPr>
          <a:lstStyle/>
          <a:p>
            <a:r>
              <a:rPr lang="da-DK" b="1" i="0" u="none" strike="noStrike" dirty="0" err="1">
                <a:solidFill>
                  <a:srgbClr val="252525"/>
                </a:solidFill>
                <a:effectLst/>
                <a:latin typeface="&amp;quot"/>
              </a:rPr>
              <a:t>Benzion</a:t>
            </a:r>
            <a:r>
              <a:rPr lang="da-DK" b="1" i="0" u="none" strike="noStrike" dirty="0">
                <a:solidFill>
                  <a:srgbClr val="252525"/>
                </a:solidFill>
                <a:effectLst/>
                <a:latin typeface="&amp;quot"/>
              </a:rPr>
              <a:t> </a:t>
            </a:r>
            <a:r>
              <a:rPr lang="da-DK" b="1" i="0" u="none" strike="noStrike" dirty="0" err="1">
                <a:solidFill>
                  <a:srgbClr val="252525"/>
                </a:solidFill>
                <a:effectLst/>
                <a:latin typeface="&amp;quot"/>
              </a:rPr>
              <a:t>Epelmann</a:t>
            </a:r>
            <a:r>
              <a:rPr lang="da-DK" b="1" i="0" u="none" strike="noStrike" dirty="0">
                <a:solidFill>
                  <a:srgbClr val="252525"/>
                </a:solidFill>
                <a:effectLst/>
                <a:latin typeface="&amp;quot"/>
              </a:rPr>
              <a:t>: Ghetto dagbog. Fange i Theresienstadt (2005).</a:t>
            </a:r>
            <a:r>
              <a:rPr lang="da-DK" b="0" i="0" u="none" strike="noStrike" dirty="0">
                <a:solidFill>
                  <a:srgbClr val="252525"/>
                </a:solidFill>
                <a:effectLst/>
                <a:latin typeface="&amp;quot"/>
              </a:rPr>
              <a:t> / Bak, Sofie Lene.</a:t>
            </a:r>
          </a:p>
          <a:p>
            <a:r>
              <a:rPr lang="da-DK" b="0" i="0" u="none" strike="noStrike" dirty="0">
                <a:solidFill>
                  <a:srgbClr val="252525"/>
                </a:solidFill>
                <a:effectLst/>
                <a:latin typeface="Open Sans"/>
              </a:rPr>
              <a:t>I: </a:t>
            </a:r>
            <a:r>
              <a:rPr lang="da-DK" b="0" i="0" u="none" strike="noStrike" dirty="0">
                <a:solidFill>
                  <a:srgbClr val="252525"/>
                </a:solidFill>
                <a:effectLst/>
                <a:latin typeface="&amp;quot"/>
              </a:rPr>
              <a:t>Historie</a:t>
            </a:r>
            <a:r>
              <a:rPr lang="da-DK" b="0" i="0" u="none" strike="noStrike" dirty="0">
                <a:solidFill>
                  <a:srgbClr val="252525"/>
                </a:solidFill>
                <a:effectLst/>
                <a:latin typeface="Open Sans"/>
              </a:rPr>
              <a:t>, Nr. 2, 2006, s. 489-491.</a:t>
            </a:r>
            <a:r>
              <a:rPr lang="da-DK" b="0" i="0" u="none" strike="noStrike" dirty="0">
                <a:solidFill>
                  <a:srgbClr val="252525"/>
                </a:solidFill>
                <a:effectLst/>
                <a:latin typeface="&amp;quot"/>
              </a:rPr>
              <a:t>Publikation: Bidrag til tidsskrift › Tidsskriftartikel › Formidling</a:t>
            </a:r>
          </a:p>
        </p:txBody>
      </p:sp>
      <p:pic>
        <p:nvPicPr>
          <p:cNvPr id="5" name="Billede 4">
            <a:extLst>
              <a:ext uri="{FF2B5EF4-FFF2-40B4-BE49-F238E27FC236}">
                <a16:creationId xmlns:a16="http://schemas.microsoft.com/office/drawing/2014/main" id="{D5C4EA90-92CE-4DA7-AE7D-47B97F88C660}"/>
              </a:ext>
            </a:extLst>
          </p:cNvPr>
          <p:cNvPicPr>
            <a:picLocks noChangeAspect="1"/>
          </p:cNvPicPr>
          <p:nvPr/>
        </p:nvPicPr>
        <p:blipFill>
          <a:blip r:embed="rId3"/>
          <a:stretch>
            <a:fillRect/>
          </a:stretch>
        </p:blipFill>
        <p:spPr>
          <a:xfrm>
            <a:off x="7757877" y="831852"/>
            <a:ext cx="3573162" cy="1510487"/>
          </a:xfrm>
          <a:prstGeom prst="rect">
            <a:avLst/>
          </a:prstGeom>
        </p:spPr>
      </p:pic>
      <p:pic>
        <p:nvPicPr>
          <p:cNvPr id="6" name="Billede 5">
            <a:extLst>
              <a:ext uri="{FF2B5EF4-FFF2-40B4-BE49-F238E27FC236}">
                <a16:creationId xmlns:a16="http://schemas.microsoft.com/office/drawing/2014/main" id="{CB05E46A-8082-487A-A8FF-60EAC8856F77}"/>
              </a:ext>
            </a:extLst>
          </p:cNvPr>
          <p:cNvPicPr>
            <a:picLocks noChangeAspect="1"/>
          </p:cNvPicPr>
          <p:nvPr/>
        </p:nvPicPr>
        <p:blipFill>
          <a:blip r:embed="rId4"/>
          <a:stretch>
            <a:fillRect/>
          </a:stretch>
        </p:blipFill>
        <p:spPr>
          <a:xfrm>
            <a:off x="9885405" y="2389961"/>
            <a:ext cx="1867028" cy="2821202"/>
          </a:xfrm>
          <a:prstGeom prst="rect">
            <a:avLst/>
          </a:prstGeom>
        </p:spPr>
      </p:pic>
    </p:spTree>
    <p:extLst>
      <p:ext uri="{BB962C8B-B14F-4D97-AF65-F5344CB8AC3E}">
        <p14:creationId xmlns:p14="http://schemas.microsoft.com/office/powerpoint/2010/main" val="2762281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59C57C27-C27D-4B73-8C04-1708674D4744}"/>
              </a:ext>
            </a:extLst>
          </p:cNvPr>
          <p:cNvPicPr>
            <a:picLocks noChangeAspect="1"/>
          </p:cNvPicPr>
          <p:nvPr/>
        </p:nvPicPr>
        <p:blipFill>
          <a:blip r:embed="rId2"/>
          <a:stretch>
            <a:fillRect/>
          </a:stretch>
        </p:blipFill>
        <p:spPr>
          <a:xfrm>
            <a:off x="2400300" y="1019175"/>
            <a:ext cx="7391400" cy="4819650"/>
          </a:xfrm>
          <a:prstGeom prst="rect">
            <a:avLst/>
          </a:prstGeom>
        </p:spPr>
      </p:pic>
    </p:spTree>
    <p:extLst>
      <p:ext uri="{BB962C8B-B14F-4D97-AF65-F5344CB8AC3E}">
        <p14:creationId xmlns:p14="http://schemas.microsoft.com/office/powerpoint/2010/main" val="1600526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8D6137E7-F7AC-49D3-A124-1494B1A468BA}"/>
              </a:ext>
            </a:extLst>
          </p:cNvPr>
          <p:cNvPicPr>
            <a:picLocks noChangeAspect="1"/>
          </p:cNvPicPr>
          <p:nvPr/>
        </p:nvPicPr>
        <p:blipFill>
          <a:blip r:embed="rId2"/>
          <a:stretch>
            <a:fillRect/>
          </a:stretch>
        </p:blipFill>
        <p:spPr>
          <a:xfrm>
            <a:off x="264367" y="0"/>
            <a:ext cx="11663265" cy="6858000"/>
          </a:xfrm>
          <a:prstGeom prst="rect">
            <a:avLst/>
          </a:prstGeom>
        </p:spPr>
      </p:pic>
    </p:spTree>
    <p:extLst>
      <p:ext uri="{BB962C8B-B14F-4D97-AF65-F5344CB8AC3E}">
        <p14:creationId xmlns:p14="http://schemas.microsoft.com/office/powerpoint/2010/main" val="763080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DFEB2FF0-254C-4100-B000-75381B90C4E1}"/>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22621618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E5B74CA1AD6AA4DB8A3922FAB24942F" ma:contentTypeVersion="10" ma:contentTypeDescription="Opret et nyt dokument." ma:contentTypeScope="" ma:versionID="fdca203752d6641019b1e83b5c45b2cd">
  <xsd:schema xmlns:xsd="http://www.w3.org/2001/XMLSchema" xmlns:xs="http://www.w3.org/2001/XMLSchema" xmlns:p="http://schemas.microsoft.com/office/2006/metadata/properties" xmlns:ns3="1319495d-3c43-4556-87e4-881565ede34f" targetNamespace="http://schemas.microsoft.com/office/2006/metadata/properties" ma:root="true" ma:fieldsID="4bc0dfe881119a1cc2dd706e4c2e52c2" ns3:_="">
    <xsd:import namespace="1319495d-3c43-4556-87e4-881565ede34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19495d-3c43-4556-87e4-881565ede3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A31811-8CA5-4991-96FB-C1821BAEFD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19495d-3c43-4556-87e4-881565ede3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8A201D-45B0-4D88-9B55-EC992E8CDED4}">
  <ds:schemaRefs>
    <ds:schemaRef ds:uri="http://schemas.microsoft.com/sharepoint/v3/contenttype/forms"/>
  </ds:schemaRefs>
</ds:datastoreItem>
</file>

<file path=customXml/itemProps3.xml><?xml version="1.0" encoding="utf-8"?>
<ds:datastoreItem xmlns:ds="http://schemas.openxmlformats.org/officeDocument/2006/customXml" ds:itemID="{DF201EDF-317F-4D9D-A997-6FA15C97BE6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119</TotalTime>
  <Words>450</Words>
  <Application>Microsoft Office PowerPoint</Application>
  <PresentationFormat>Widescreen</PresentationFormat>
  <Paragraphs>9</Paragraphs>
  <Slides>7</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7</vt:i4>
      </vt:variant>
    </vt:vector>
  </HeadingPairs>
  <TitlesOfParts>
    <vt:vector size="13" baseType="lpstr">
      <vt:lpstr>&amp;quot</vt:lpstr>
      <vt:lpstr>Arial</vt:lpstr>
      <vt:lpstr>Calibri</vt:lpstr>
      <vt:lpstr>Calibri Light</vt:lpstr>
      <vt:lpstr>Open Sans</vt:lpstr>
      <vt:lpstr>Office-tema</vt:lpstr>
      <vt:lpstr>Therkel Stræde Syddansk Universitet, Odense THERESIENSTADT: TOPOGRAFI OG ERINDRING</vt:lpstr>
      <vt:lpstr>„Řekli nám, že jediné, co v Terezíně máme, je postel. Chleba si schováte pod polštář, boty postavíte vedle, na ně položíte příbor, kufry do nohou postele – všechno, co si přinesete, si dáte na postel. Když si vyperete, uvážete šňůru kolem nohou palandy a na ni prádlo pověsíte, aby uschlo. (...)  Byly tam dvoulůžkové třípatrové palandy. Každý muž měl své lůžko, a když si šest mužů rozvěsilo prádlo kolem dokola, tak se tím postele úplně utěsnily a dovnitř se nedostal žádný vzduch. (...)  Ale zase tady bylo tepleji a dalo se usnout – to na půdě nešlo. (...) Na druhou stranu tam byla [ve světnici mužstva] kromě blech i spousta vší. (...)  Strava v Terezíně vedla k pomalému vyhladovění – čas trávený na palandě byl jako pomalé dušení; bylo to jako být pohřben v rakvi zaživa.“ </vt:lpstr>
      <vt:lpstr>Benzion Epelmann om Hannover-Kasernen i Theresienstadt ghettoen: Senere blev Epelmann flyttet ned i en af den tidl. soldaterkasernes belægningsstuer:  ”’Sengen’, sagde de, ’er alt hvad I ejer i Theresienstadt.’ Brødet lægger I under hovedpuden, skoene ved siden af, spiseredskaber oven over, kufferterne ved fodenden – alt, hvad I kommer med, putter I i sengen. Når I vasker tøj, binder I en snor om køjestolperne og hænger tøjet til tørre der. (…) Der var treetages dobbelte køjer. Hver mand havde sin køje og der var seks mand om at hænge deres tøj rundt om sengene, som var så godt som fuldstændigt tillukkede og udelukket for lufttilførsel. (…) Her var dog varmere, og man kunne falde i søvn – det kunne man ikke på loftet. (…) Til gengæld var der [i belægningsstuen] foruden lopper en mængde væggetøj. (…) Kosten i Theresienstadt udgjorde en langsom udsultning – opholdet i køjen en langsom kvælning; det var som at blive levende begravet i en kiste.”</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Therkel Stræde Syddansk Universitet, Odense THERESIENSTADT: TOPOGRAFI OG ERINDRING</dc:title>
  <dc:creator>Therkel Stræde</dc:creator>
  <cp:lastModifiedBy>Therkel Stræde</cp:lastModifiedBy>
  <cp:revision>2</cp:revision>
  <dcterms:created xsi:type="dcterms:W3CDTF">2020-12-01T13:07:42Z</dcterms:created>
  <dcterms:modified xsi:type="dcterms:W3CDTF">2020-12-01T15:08:55Z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0x0101008E5B74CA1AD6AA4DB8A3922FAB24942F</vt:lpwstr>
  </property>
</Properties>
</file>