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65" r:id="rId5"/>
    <p:sldId id="258" r:id="rId6"/>
    <p:sldId id="267" r:id="rId7"/>
    <p:sldId id="260" r:id="rId8"/>
    <p:sldId id="261" r:id="rId9"/>
    <p:sldId id="259" r:id="rId10"/>
    <p:sldId id="262" r:id="rId11"/>
    <p:sldId id="268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2FUG2t6pcw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В аптеке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2883341" y="326238"/>
            <a:ext cx="64253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“В аптеке”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F77CE01F-4CFA-33D5-20D8-4CBBCD74A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16" y="1515004"/>
            <a:ext cx="10929911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Люди:</a:t>
            </a:r>
            <a:b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фармацевт, покупатель, клиент, пациент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Места:</a:t>
            </a:r>
            <a:b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аптека, прилавок, касса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Лекарства и формы:</a:t>
            </a:r>
            <a:b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лекарство, антибиотики, таблетка, капли, сироп, спрей, леденцы, витамины, упаковка, коробка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Действия:</a:t>
            </a:r>
            <a:b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покупать, продавать, рекомендовать, советовать, принимать лекарство, платить, закапывать, выбирать, объяснять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Характеристики:</a:t>
            </a:r>
            <a:b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 рецепту, без рецепта, взрослый, детский, влажный кашель, сухой кашель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Понятия:</a:t>
            </a:r>
            <a:b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рецепт, дозировка, вкус, реклама, цена, качество, оплата, карта, наличные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Прилагательные:</a:t>
            </a:r>
            <a:b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полезный, подходящий, сильный, правильный, эффективный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6158D6B-399F-3B98-650E-87BB45121FDD}"/>
              </a:ext>
            </a:extLst>
          </p:cNvPr>
          <p:cNvSpPr txBox="1"/>
          <p:nvPr/>
        </p:nvSpPr>
        <p:spPr>
          <a:xfrm>
            <a:off x="430816" y="990199"/>
            <a:ext cx="3363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Диалог 9. В АПТЕКЕ || Диалоги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5C45622-FE72-E0B3-BD59-43BCD882DCA7}"/>
              </a:ext>
            </a:extLst>
          </p:cNvPr>
          <p:cNvSpPr txBox="1"/>
          <p:nvPr/>
        </p:nvSpPr>
        <p:spPr>
          <a:xfrm>
            <a:off x="554182" y="253419"/>
            <a:ext cx="10058399" cy="6351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Můžete mi doporučit něco na silnou bolest hlavy?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Máte tento lék na skladě, nebo ho musím objednat?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Přeji si jeden sirup proti kašli pro dospělé.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Tento lék je pouze na lékařský předpis.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 se tyto tablety užívají?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Berte jeden prášek dvakrát denně po jídle.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Mám alergii na antibiotika, je v tom penicilin?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Potřebuji náplast, dezinfekci a sterilní obvaz.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Máte nějaké pastilky proti bolesti v krku s citronem?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Tento krém pomáhá na spáleniny od slunce.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Kolik budu doplácet za tyto kapky do nosu?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Musíte to zapít dostatečným množstvím vody.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Tady je vaše účtenka a drobné nazpět</a:t>
            </a: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64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5584B87-9279-EB9A-8332-0F7E326E77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4" t="-1210" r="-874" b="5064"/>
          <a:stretch>
            <a:fillRect/>
          </a:stretch>
        </p:blipFill>
        <p:spPr>
          <a:xfrm>
            <a:off x="6095998" y="2937164"/>
            <a:ext cx="6149764" cy="396158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CCB86DF-29A5-ED18-F1A1-C3A7B8899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095999" cy="342899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05EB20D-9274-87C1-6F19-6E1756348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0"/>
            <a:ext cx="6096000" cy="3429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EF7F71F-101A-9F1D-C352-69115A174D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7014" y="0"/>
            <a:ext cx="4374985" cy="293716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04F97C7-5D7F-FDFA-834C-12285252B4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396" r="28914"/>
          <a:stretch>
            <a:fillRect/>
          </a:stretch>
        </p:blipFill>
        <p:spPr>
          <a:xfrm>
            <a:off x="4848397" y="-49876"/>
            <a:ext cx="3319549" cy="361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17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E87B4520-3BA1-EB5F-4CA4-DD029B177F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17" t="65553" r="26381" b="12969"/>
          <a:stretch>
            <a:fillRect/>
          </a:stretch>
        </p:blipFill>
        <p:spPr>
          <a:xfrm>
            <a:off x="119113" y="156376"/>
            <a:ext cx="9617862" cy="2437957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E7B1411A-3640-B944-E37A-6CA007BEEA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5713"/>
          <a:stretch>
            <a:fillRect/>
          </a:stretch>
        </p:blipFill>
        <p:spPr>
          <a:xfrm>
            <a:off x="119114" y="2606717"/>
            <a:ext cx="9579068" cy="395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455EB95-9173-881E-993F-9342173BB0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977"/>
          <a:stretch>
            <a:fillRect/>
          </a:stretch>
        </p:blipFill>
        <p:spPr>
          <a:xfrm>
            <a:off x="174533" y="221672"/>
            <a:ext cx="9523649" cy="484909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7A24056-677A-C92C-D1E8-544FD8681B59}"/>
              </a:ext>
            </a:extLst>
          </p:cNvPr>
          <p:cNvSpPr txBox="1"/>
          <p:nvPr/>
        </p:nvSpPr>
        <p:spPr>
          <a:xfrm>
            <a:off x="10008524" y="1263535"/>
            <a:ext cx="15350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Создайте подобный диалог.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53591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79" y="129155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3429884"/>
            <a:ext cx="11743114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8978CE3-8E55-B6B3-96F2-17B414BE8DFE}"/>
              </a:ext>
            </a:extLst>
          </p:cNvPr>
          <p:cNvSpPr txBox="1"/>
          <p:nvPr/>
        </p:nvSpPr>
        <p:spPr>
          <a:xfrm>
            <a:off x="374070" y="1018598"/>
            <a:ext cx="11526984" cy="5113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часто Вы бываете в аптеке? Там продаются только лекарства?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Легко ли Вам объяснить в аптеке, какие лекарства Вам нужны?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для Вас важнее при покупке лекарств: цена или качество?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Доверяете ли Вы советам фармацевта? Почему?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Какие лекарства Вы покупаете без рецепта чаще всего? На какие лекарства нужен рецепт?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выбираете витамины: по рекламе или по рекомендации врача?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Вы обычно делаете, если не знаете, какое лекарство выбрать?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Важно ли, чтобы фармацевт подробно объяснял, как принимать лекарство?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Покупаете ли Вы лекарства заранее или только когда заболели?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 Вы относитесь к самолечению и рекламе лекарств?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C5399D5-263B-BFA9-3C87-EA0CBA609AEC}"/>
              </a:ext>
            </a:extLst>
          </p:cNvPr>
          <p:cNvSpPr txBox="1"/>
          <p:nvPr/>
        </p:nvSpPr>
        <p:spPr>
          <a:xfrm>
            <a:off x="404553" y="428178"/>
            <a:ext cx="1127205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i="0" u="none" strike="noStrike" baseline="0" dirty="0">
                <a:latin typeface="SkolarPE-Bold"/>
              </a:rPr>
              <a:t>2. Разделите виды лекарств на группы: 1) твёрдые, 2) жидкие, 4) мягкие.</a:t>
            </a:r>
          </a:p>
          <a:p>
            <a:pPr algn="l"/>
            <a:r>
              <a:rPr lang="ru-RU" sz="2400" b="0" i="0" u="none" strike="noStrike" baseline="0" dirty="0">
                <a:latin typeface="SkolarPE"/>
              </a:rPr>
              <a:t>1. Таблетка, 2. мазь, 3. крем, 4. капли, 5. раствор, 6. порошок, 7. гель, 8. капсула,</a:t>
            </a:r>
          </a:p>
          <a:p>
            <a:pPr algn="l"/>
            <a:r>
              <a:rPr lang="bg-BG" sz="2400" b="0" i="0" u="none" strike="noStrike" baseline="0" dirty="0">
                <a:latin typeface="SkolarPE"/>
              </a:rPr>
              <a:t>9. сироп, 10. леденцы.</a:t>
            </a:r>
          </a:p>
          <a:p>
            <a:pPr algn="l"/>
            <a:endParaRPr lang="bg-BG" sz="2400" dirty="0">
              <a:latin typeface="SkolarPE"/>
            </a:endParaRPr>
          </a:p>
          <a:p>
            <a:r>
              <a:rPr lang="ru-RU" sz="2400" b="1" dirty="0"/>
              <a:t>3. Дайте советы от лица фармацевта, какие лекарства помогут человеку.</a:t>
            </a:r>
          </a:p>
          <a:p>
            <a:r>
              <a:rPr lang="ru-RU" sz="2400" i="1" dirty="0"/>
              <a:t>Образец: Если у вас насморк, купите капли в нос.</a:t>
            </a:r>
          </a:p>
          <a:p>
            <a:r>
              <a:rPr lang="ru-RU" sz="2400" dirty="0"/>
              <a:t>а) </a:t>
            </a:r>
            <a:r>
              <a:rPr lang="ru-RU" sz="2400" i="1" dirty="0"/>
              <a:t>Симптомы: </a:t>
            </a:r>
            <a:r>
              <a:rPr lang="ru-RU" sz="2400" dirty="0"/>
              <a:t>головная боль, высокая температура, кашель, чихание, заложенность носа, насморк, жар, зуд, озноб, сыпь, рвота, тошнота, одышка, диарея, боль</a:t>
            </a:r>
          </a:p>
          <a:p>
            <a:r>
              <a:rPr lang="ru-RU" sz="2400" dirty="0"/>
              <a:t>в мышцах, боль в груди.</a:t>
            </a:r>
          </a:p>
          <a:p>
            <a:r>
              <a:rPr lang="ru-RU" sz="2400" dirty="0"/>
              <a:t>б) </a:t>
            </a:r>
            <a:r>
              <a:rPr lang="ru-RU" sz="2400" i="1" dirty="0"/>
              <a:t>Виды лекарств: </a:t>
            </a:r>
            <a:r>
              <a:rPr lang="ru-RU" sz="2400" dirty="0"/>
              <a:t>таблетка, мазь, крем, капли в нос, раствор, порошок, гель,</a:t>
            </a:r>
          </a:p>
          <a:p>
            <a:r>
              <a:rPr lang="bg-BG" sz="2400" dirty="0"/>
              <a:t>капсула, сироп, леденцы.</a:t>
            </a:r>
          </a:p>
          <a:p>
            <a:endParaRPr lang="bg-BG" sz="2400" dirty="0"/>
          </a:p>
          <a:p>
            <a:pPr algn="l"/>
            <a:r>
              <a:rPr lang="ru-RU" sz="2400" b="1" i="0" u="none" strike="noStrike" baseline="0" dirty="0">
                <a:latin typeface="SkolarPE-Bold"/>
              </a:rPr>
              <a:t>6. Что такое народная медицина? Какие народные средства могут помочь</a:t>
            </a:r>
          </a:p>
          <a:p>
            <a:pPr algn="l"/>
            <a:r>
              <a:rPr lang="bg-BG" sz="2400" b="1" i="0" u="none" strike="noStrike" baseline="0" dirty="0">
                <a:latin typeface="SkolarPE-Bold"/>
              </a:rPr>
              <a:t>при простуде? Продолжите список.</a:t>
            </a:r>
          </a:p>
          <a:p>
            <a:pPr algn="l"/>
            <a:r>
              <a:rPr lang="ru-RU" sz="2400" b="0" i="0" u="none" strike="noStrike" baseline="0" dirty="0">
                <a:latin typeface="SkolarPE"/>
              </a:rPr>
              <a:t>1. Чай с мёдом, 2. чай с мятой, 3. чай с имбирем, 4. чеснок, 5. горячее молоко</a:t>
            </a:r>
          </a:p>
          <a:p>
            <a:pPr algn="l"/>
            <a:r>
              <a:rPr lang="bg-BG" sz="2400" b="0" i="0" u="none" strike="noStrike" baseline="0" dirty="0">
                <a:latin typeface="SkolarPE"/>
              </a:rPr>
              <a:t>с мёдом.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9091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92CB06E-8B7F-818C-48DF-A64F1A8C19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80" t="25939" r="30828" b="20323"/>
          <a:stretch>
            <a:fillRect/>
          </a:stretch>
        </p:blipFill>
        <p:spPr>
          <a:xfrm>
            <a:off x="1412171" y="520933"/>
            <a:ext cx="9582795" cy="545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7__20Going_20to_20the_20drugstore">
            <a:hlinkClick r:id="" action="ppaction://media"/>
            <a:extLst>
              <a:ext uri="{FF2B5EF4-FFF2-40B4-BE49-F238E27FC236}">
                <a16:creationId xmlns:a16="http://schemas.microsoft.com/office/drawing/2014/main" id="{232AB875-E6B8-6428-2F0C-BA3A67F57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52249" y="3051405"/>
            <a:ext cx="1016289" cy="101628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0049951-9275-499E-3CAA-39A79D3A4F74}"/>
              </a:ext>
            </a:extLst>
          </p:cNvPr>
          <p:cNvSpPr txBox="1"/>
          <p:nvPr/>
        </p:nvSpPr>
        <p:spPr>
          <a:xfrm>
            <a:off x="2876204" y="1756757"/>
            <a:ext cx="5464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О чем говорил фармацевт с мужчиной?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Что и зачем он хотел купить?</a:t>
            </a:r>
            <a:endParaRPr lang="cs-CZ" sz="2000" b="1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D98D556-3B6D-1794-1415-3CFC8CAD04DA}"/>
              </a:ext>
            </a:extLst>
          </p:cNvPr>
          <p:cNvSpPr txBox="1"/>
          <p:nvPr/>
        </p:nvSpPr>
        <p:spPr>
          <a:xfrm>
            <a:off x="393469" y="485262"/>
            <a:ext cx="6096000" cy="42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8BD8856D-BE0C-A29F-071E-F7AC61579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779" y="1846190"/>
            <a:ext cx="5483617" cy="142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Роль фармацевта в лечении пациента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Реклама лекарств и доверие покупателей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Лекарства по рецепту и без рецепта</a:t>
            </a: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5051</TotalTime>
  <Words>620</Words>
  <Application>Microsoft Office PowerPoint</Application>
  <PresentationFormat>Širokoúhlá obrazovka</PresentationFormat>
  <Paragraphs>60</Paragraphs>
  <Slides>11</Slides>
  <Notes>1</Notes>
  <HiddenSlides>0</HiddenSlides>
  <MMClips>1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SkolarPE</vt:lpstr>
      <vt:lpstr>SkolarPE-Bold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23</cp:revision>
  <dcterms:created xsi:type="dcterms:W3CDTF">2026-01-21T15:50:39Z</dcterms:created>
  <dcterms:modified xsi:type="dcterms:W3CDTF">2026-02-02T14:58:10Z</dcterms:modified>
</cp:coreProperties>
</file>